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36"/>
  </p:notesMasterIdLst>
  <p:handoutMasterIdLst>
    <p:handoutMasterId r:id="rId37"/>
  </p:handoutMasterIdLst>
  <p:sldIdLst>
    <p:sldId id="493" r:id="rId3"/>
    <p:sldId id="495" r:id="rId4"/>
    <p:sldId id="494" r:id="rId5"/>
    <p:sldId id="468" r:id="rId6"/>
    <p:sldId id="454" r:id="rId7"/>
    <p:sldId id="496" r:id="rId8"/>
    <p:sldId id="432" r:id="rId9"/>
    <p:sldId id="497" r:id="rId10"/>
    <p:sldId id="498" r:id="rId11"/>
    <p:sldId id="481" r:id="rId12"/>
    <p:sldId id="499" r:id="rId13"/>
    <p:sldId id="474" r:id="rId14"/>
    <p:sldId id="434" r:id="rId15"/>
    <p:sldId id="500" r:id="rId16"/>
    <p:sldId id="402" r:id="rId17"/>
    <p:sldId id="501" r:id="rId18"/>
    <p:sldId id="503" r:id="rId19"/>
    <p:sldId id="502" r:id="rId20"/>
    <p:sldId id="403" r:id="rId21"/>
    <p:sldId id="394" r:id="rId22"/>
    <p:sldId id="473" r:id="rId23"/>
    <p:sldId id="476" r:id="rId24"/>
    <p:sldId id="387" r:id="rId25"/>
    <p:sldId id="504" r:id="rId26"/>
    <p:sldId id="505" r:id="rId27"/>
    <p:sldId id="506" r:id="rId28"/>
    <p:sldId id="441" r:id="rId29"/>
    <p:sldId id="483" r:id="rId30"/>
    <p:sldId id="488" r:id="rId31"/>
    <p:sldId id="460" r:id="rId32"/>
    <p:sldId id="507" r:id="rId33"/>
    <p:sldId id="508" r:id="rId34"/>
    <p:sldId id="509" r:id="rId35"/>
  </p:sldIdLst>
  <p:sldSz cx="9601200" cy="5400675"/>
  <p:notesSz cx="6858000" cy="9144000"/>
  <p:custDataLst>
    <p:tags r:id="rId38"/>
  </p:custDataLst>
  <p:defaultTextStyle>
    <a:defPPr>
      <a:defRPr lang="zh-CN"/>
    </a:defPPr>
    <a:lvl1pPr algn="l" defTabSz="966788" rtl="0" fontAlgn="base">
      <a:spcBef>
        <a:spcPct val="0"/>
      </a:spcBef>
      <a:spcAft>
        <a:spcPct val="0"/>
      </a:spcAft>
      <a:defRPr sz="1900" kern="1200">
        <a:solidFill>
          <a:schemeClr val="tx1"/>
        </a:solidFill>
        <a:latin typeface="Arial" pitchFamily="34"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pitchFamily="34"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pitchFamily="34"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pitchFamily="34"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pitchFamily="34" charset="0"/>
        <a:ea typeface="宋体" pitchFamily="2" charset="-122"/>
        <a:cs typeface="+mn-cs"/>
      </a:defRPr>
    </a:lvl5pPr>
    <a:lvl6pPr marL="2286000" algn="l" defTabSz="914400" rtl="0" eaLnBrk="1" latinLnBrk="0" hangingPunct="1">
      <a:defRPr sz="1900" kern="1200">
        <a:solidFill>
          <a:schemeClr val="tx1"/>
        </a:solidFill>
        <a:latin typeface="Arial" pitchFamily="34" charset="0"/>
        <a:ea typeface="宋体" pitchFamily="2" charset="-122"/>
        <a:cs typeface="+mn-cs"/>
      </a:defRPr>
    </a:lvl6pPr>
    <a:lvl7pPr marL="2743200" algn="l" defTabSz="914400" rtl="0" eaLnBrk="1" latinLnBrk="0" hangingPunct="1">
      <a:defRPr sz="1900" kern="1200">
        <a:solidFill>
          <a:schemeClr val="tx1"/>
        </a:solidFill>
        <a:latin typeface="Arial" pitchFamily="34" charset="0"/>
        <a:ea typeface="宋体" pitchFamily="2" charset="-122"/>
        <a:cs typeface="+mn-cs"/>
      </a:defRPr>
    </a:lvl7pPr>
    <a:lvl8pPr marL="3200400" algn="l" defTabSz="914400" rtl="0" eaLnBrk="1" latinLnBrk="0" hangingPunct="1">
      <a:defRPr sz="1900" kern="1200">
        <a:solidFill>
          <a:schemeClr val="tx1"/>
        </a:solidFill>
        <a:latin typeface="Arial" pitchFamily="34" charset="0"/>
        <a:ea typeface="宋体" pitchFamily="2" charset="-122"/>
        <a:cs typeface="+mn-cs"/>
      </a:defRPr>
    </a:lvl8pPr>
    <a:lvl9pPr marL="3657600" algn="l" defTabSz="914400" rtl="0" eaLnBrk="1" latinLnBrk="0" hangingPunct="1">
      <a:defRPr sz="1900"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DF"/>
    <a:srgbClr val="F4650A"/>
    <a:srgbClr val="FF9201"/>
    <a:srgbClr val="7030A0"/>
    <a:srgbClr val="E64D1B"/>
    <a:srgbClr val="83BD4D"/>
    <a:srgbClr val="C52156"/>
    <a:srgbClr val="2993A3"/>
    <a:srgbClr val="CC1E4A"/>
    <a:srgbClr val="F3B9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4" autoAdjust="0"/>
    <p:restoredTop sz="94660"/>
  </p:normalViewPr>
  <p:slideViewPr>
    <p:cSldViewPr>
      <p:cViewPr varScale="1">
        <p:scale>
          <a:sx n="139" d="100"/>
          <a:sy n="139" d="100"/>
        </p:scale>
        <p:origin x="102" y="102"/>
      </p:cViewPr>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F896-4F38-BB8E-3775F6010295}"/>
              </c:ext>
            </c:extLst>
          </c:dPt>
          <c:dPt>
            <c:idx val="1"/>
            <c:bubble3D val="0"/>
            <c:spPr>
              <a:solidFill>
                <a:srgbClr val="0070C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F896-4F38-BB8E-3775F601029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F896-4F38-BB8E-3775F601029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F896-4F38-BB8E-3775F601029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F896-4F38-BB8E-3775F601029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7049-466C-95EC-F45C29F3E32A}"/>
              </c:ext>
            </c:extLst>
          </c:dPt>
          <c:dPt>
            <c:idx val="1"/>
            <c:bubble3D val="0"/>
            <c:spPr>
              <a:solidFill>
                <a:srgbClr val="00B0F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7049-466C-95EC-F45C29F3E3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7049-466C-95EC-F45C29F3E3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7049-466C-95EC-F45C29F3E3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7049-466C-95EC-F45C29F3E3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4ABA-4039-B087-BA21F8B61B65}"/>
              </c:ext>
            </c:extLst>
          </c:dPt>
          <c:dPt>
            <c:idx val="1"/>
            <c:bubble3D val="0"/>
            <c:spPr>
              <a:solidFill>
                <a:srgbClr val="0070C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4ABA-4039-B087-BA21F8B61B6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4ABA-4039-B087-BA21F8B61B6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4ABA-4039-B087-BA21F8B61B65}"/>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4ABA-4039-B087-BA21F8B61B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0067B0"/>
            </a:solidFill>
            <a:ln>
              <a:noFill/>
            </a:ln>
            <a:effectLst/>
          </c:spPr>
          <c:dPt>
            <c:idx val="0"/>
            <c:bubble3D val="0"/>
            <c:spPr>
              <a:solidFill>
                <a:srgbClr val="0067B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16F-4E45-A0F8-509F7A0DE371}"/>
              </c:ext>
            </c:extLst>
          </c:dPt>
          <c:dPt>
            <c:idx val="1"/>
            <c:bubble3D val="0"/>
            <c:spPr>
              <a:solidFill>
                <a:srgbClr val="00B0F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16F-4E45-A0F8-509F7A0DE371}"/>
              </c:ext>
            </c:extLst>
          </c:dPt>
          <c:dPt>
            <c:idx val="2"/>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5-116F-4E45-A0F8-509F7A0DE371}"/>
              </c:ext>
            </c:extLst>
          </c:dPt>
          <c:dPt>
            <c:idx val="3"/>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7-116F-4E45-A0F8-509F7A0DE371}"/>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116F-4E45-A0F8-509F7A0DE3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CCBFAF72-1563-47D6-B7E6-34529404EE30}" type="datetimeFigureOut">
              <a:rPr lang="zh-CN" altLang="en-US"/>
              <a:pPr>
                <a:defRPr/>
              </a:pPr>
              <a:t>2022/6/12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3219187B-8851-4471-879F-35BFB0C031CE}" type="slidenum">
              <a:rPr lang="zh-CN" altLang="en-US"/>
              <a:pPr>
                <a:defRPr/>
              </a:pPr>
              <a:t>‹#›</a:t>
            </a:fld>
            <a:endParaRPr lang="zh-CN" altLang="en-US"/>
          </a:p>
        </p:txBody>
      </p:sp>
    </p:spTree>
    <p:extLst>
      <p:ext uri="{BB962C8B-B14F-4D97-AF65-F5344CB8AC3E}">
        <p14:creationId xmlns:p14="http://schemas.microsoft.com/office/powerpoint/2010/main" val="485385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001866E4-F001-4660-AF58-DE5DC3ECCFA6}" type="datetimeFigureOut">
              <a:rPr lang="zh-CN" altLang="en-US"/>
              <a:pPr>
                <a:defRPr/>
              </a:pPr>
              <a:t>2022/6/12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47079287-648C-4B3D-8FE1-F0E0722F132F}" type="slidenum">
              <a:rPr lang="zh-CN" altLang="en-US"/>
              <a:pPr>
                <a:defRPr/>
              </a:pPr>
              <a:t>‹#›</a:t>
            </a:fld>
            <a:endParaRPr lang="zh-CN" altLang="en-US"/>
          </a:p>
        </p:txBody>
      </p:sp>
    </p:spTree>
    <p:extLst>
      <p:ext uri="{BB962C8B-B14F-4D97-AF65-F5344CB8AC3E}">
        <p14:creationId xmlns:p14="http://schemas.microsoft.com/office/powerpoint/2010/main" val="658465888"/>
      </p:ext>
    </p:extLst>
  </p:cSld>
  <p:clrMap bg1="lt1" tx1="dk1" bg2="lt2" tx2="dk2" accent1="accent1" accent2="accent2" accent3="accent3" accent4="accent4" accent5="accent5" accent6="accent6" hlink="hlink" folHlink="folHlink"/>
  <p:notesStyle>
    <a:lvl1pPr algn="l" defTabSz="966788" rtl="0" fontAlgn="base">
      <a:spcBef>
        <a:spcPct val="30000"/>
      </a:spcBef>
      <a:spcAft>
        <a:spcPct val="0"/>
      </a:spcAft>
      <a:defRPr sz="1300" kern="1200">
        <a:solidFill>
          <a:schemeClr val="tx1"/>
        </a:solidFill>
        <a:latin typeface="+mn-lt"/>
        <a:ea typeface="+mn-ea"/>
        <a:cs typeface="+mn-cs"/>
      </a:defRPr>
    </a:lvl1pPr>
    <a:lvl2pPr marL="482600" algn="l" defTabSz="966788" rtl="0" fontAlgn="base">
      <a:spcBef>
        <a:spcPct val="30000"/>
      </a:spcBef>
      <a:spcAft>
        <a:spcPct val="0"/>
      </a:spcAft>
      <a:defRPr sz="1300" kern="1200">
        <a:solidFill>
          <a:schemeClr val="tx1"/>
        </a:solidFill>
        <a:latin typeface="+mn-lt"/>
        <a:ea typeface="+mn-ea"/>
        <a:cs typeface="+mn-cs"/>
      </a:defRPr>
    </a:lvl2pPr>
    <a:lvl3pPr marL="966788" algn="l" defTabSz="966788" rtl="0" fontAlgn="base">
      <a:spcBef>
        <a:spcPct val="30000"/>
      </a:spcBef>
      <a:spcAft>
        <a:spcPct val="0"/>
      </a:spcAft>
      <a:defRPr sz="1300" kern="1200">
        <a:solidFill>
          <a:schemeClr val="tx1"/>
        </a:solidFill>
        <a:latin typeface="+mn-lt"/>
        <a:ea typeface="+mn-ea"/>
        <a:cs typeface="+mn-cs"/>
      </a:defRPr>
    </a:lvl3pPr>
    <a:lvl4pPr marL="1450975" algn="l" defTabSz="966788" rtl="0" fontAlgn="base">
      <a:spcBef>
        <a:spcPct val="30000"/>
      </a:spcBef>
      <a:spcAft>
        <a:spcPct val="0"/>
      </a:spcAft>
      <a:defRPr sz="1300" kern="1200">
        <a:solidFill>
          <a:schemeClr val="tx1"/>
        </a:solidFill>
        <a:latin typeface="+mn-lt"/>
        <a:ea typeface="+mn-ea"/>
        <a:cs typeface="+mn-cs"/>
      </a:defRPr>
    </a:lvl4pPr>
    <a:lvl5pPr marL="1935163" algn="l" defTabSz="966788" rtl="0" fontAlgn="base">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a:t>
            </a:fld>
            <a:endParaRPr lang="zh-CN" altLang="en-US"/>
          </a:p>
        </p:txBody>
      </p:sp>
    </p:spTree>
    <p:extLst>
      <p:ext uri="{BB962C8B-B14F-4D97-AF65-F5344CB8AC3E}">
        <p14:creationId xmlns:p14="http://schemas.microsoft.com/office/powerpoint/2010/main" val="2410704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5BB81E4-0A06-4620-BC78-D7BDAEFF8EF9}" type="slidenum">
              <a:rPr lang="zh-CN" altLang="en-US" sz="1200">
                <a:latin typeface="Calibri" pitchFamily="34" charset="0"/>
                <a:ea typeface="宋体" pitchFamily="2" charset="-122"/>
              </a:rPr>
              <a:pPr defTabSz="966788" fontAlgn="base">
                <a:spcBef>
                  <a:spcPct val="0"/>
                </a:spcBef>
                <a:spcAft>
                  <a:spcPct val="0"/>
                </a:spcAft>
              </a:pPr>
              <a:t>10</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994989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11</a:t>
            </a:fld>
            <a:endParaRPr lang="zh-CN" altLang="en-US"/>
          </a:p>
        </p:txBody>
      </p:sp>
    </p:spTree>
    <p:extLst>
      <p:ext uri="{BB962C8B-B14F-4D97-AF65-F5344CB8AC3E}">
        <p14:creationId xmlns:p14="http://schemas.microsoft.com/office/powerpoint/2010/main" val="3040922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604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753798A-EA77-46EB-A121-A9C0E2741236}" type="slidenum">
              <a:rPr lang="zh-CN" altLang="en-US" sz="1200">
                <a:latin typeface="Calibri" pitchFamily="34" charset="0"/>
                <a:ea typeface="宋体" pitchFamily="2" charset="-122"/>
              </a:rPr>
              <a:pPr defTabSz="966788" fontAlgn="base">
                <a:spcBef>
                  <a:spcPct val="0"/>
                </a:spcBef>
                <a:spcAft>
                  <a:spcPct val="0"/>
                </a:spcAft>
              </a:pPr>
              <a:t>12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628833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416C38D1-B2BE-413E-AA30-76D6C8A318AD}" type="slidenum">
              <a:rPr lang="zh-CN" altLang="en-US" sz="1200">
                <a:latin typeface="Calibri" pitchFamily="34" charset="0"/>
                <a:ea typeface="宋体" pitchFamily="2" charset="-122"/>
              </a:rPr>
              <a:pPr defTabSz="966788" fontAlgn="base">
                <a:spcBef>
                  <a:spcPct val="0"/>
                </a:spcBef>
                <a:spcAft>
                  <a:spcPct val="0"/>
                </a:spcAft>
              </a:pPr>
              <a:t>13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499617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14</a:t>
            </a:fld>
            <a:endParaRPr lang="zh-CN" altLang="en-US"/>
          </a:p>
        </p:txBody>
      </p:sp>
    </p:spTree>
    <p:extLst>
      <p:ext uri="{BB962C8B-B14F-4D97-AF65-F5344CB8AC3E}">
        <p14:creationId xmlns:p14="http://schemas.microsoft.com/office/powerpoint/2010/main" val="9779514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56A9249-D617-4CC2-9D80-860C6969B6EC}" type="slidenum">
              <a:rPr lang="zh-CN" altLang="en-US" sz="1200">
                <a:latin typeface="Calibri" pitchFamily="34" charset="0"/>
                <a:ea typeface="宋体" pitchFamily="2" charset="-122"/>
              </a:rPr>
              <a:pPr defTabSz="966788" fontAlgn="base">
                <a:spcBef>
                  <a:spcPct val="0"/>
                </a:spcBef>
                <a:spcAft>
                  <a:spcPct val="0"/>
                </a:spcAft>
              </a:pPr>
              <a:t>15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0255902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16</a:t>
            </a:fld>
            <a:endParaRPr lang="zh-CN" altLang="en-US"/>
          </a:p>
        </p:txBody>
      </p:sp>
    </p:spTree>
    <p:extLst>
      <p:ext uri="{BB962C8B-B14F-4D97-AF65-F5344CB8AC3E}">
        <p14:creationId xmlns:p14="http://schemas.microsoft.com/office/powerpoint/2010/main" val="9513971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17</a:t>
            </a:fld>
            <a:endParaRPr lang="zh-CN" altLang="en-US"/>
          </a:p>
        </p:txBody>
      </p:sp>
    </p:spTree>
    <p:extLst>
      <p:ext uri="{BB962C8B-B14F-4D97-AF65-F5344CB8AC3E}">
        <p14:creationId xmlns:p14="http://schemas.microsoft.com/office/powerpoint/2010/main" val="2984020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18</a:t>
            </a:fld>
            <a:endParaRPr lang="zh-CN" altLang="en-US"/>
          </a:p>
        </p:txBody>
      </p:sp>
    </p:spTree>
    <p:extLst>
      <p:ext uri="{BB962C8B-B14F-4D97-AF65-F5344CB8AC3E}">
        <p14:creationId xmlns:p14="http://schemas.microsoft.com/office/powerpoint/2010/main" val="1354437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32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81AC2C27-307D-4323-98C2-B3CA134E014E}" type="slidenum">
              <a:rPr lang="zh-CN" altLang="en-US" sz="1200">
                <a:latin typeface="Calibri" pitchFamily="34" charset="0"/>
                <a:ea typeface="宋体" pitchFamily="2" charset="-122"/>
              </a:rPr>
              <a:pPr defTabSz="966788" fontAlgn="base">
                <a:spcBef>
                  <a:spcPct val="0"/>
                </a:spcBef>
                <a:spcAft>
                  <a:spcPct val="0"/>
                </a:spcAft>
              </a:pPr>
              <a:t>19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755515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2</a:t>
            </a:fld>
            <a:endParaRPr lang="zh-CN" altLang="en-US"/>
          </a:p>
        </p:txBody>
      </p:sp>
    </p:spTree>
    <p:extLst>
      <p:ext uri="{BB962C8B-B14F-4D97-AF65-F5344CB8AC3E}">
        <p14:creationId xmlns:p14="http://schemas.microsoft.com/office/powerpoint/2010/main" val="36765199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BE8A25C2-0D90-49F6-A6F7-37F3A8FEBF51}" type="slidenum">
              <a:rPr lang="zh-CN" altLang="en-US" sz="1200">
                <a:latin typeface="Calibri" pitchFamily="34" charset="0"/>
                <a:ea typeface="宋体" pitchFamily="2" charset="-122"/>
              </a:rPr>
              <a:pPr defTabSz="966788" fontAlgn="base">
                <a:spcBef>
                  <a:spcPct val="0"/>
                </a:spcBef>
                <a:spcAft>
                  <a:spcPct val="0"/>
                </a:spcAft>
              </a:pPr>
              <a:t>20</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7992510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61F62DF-5B4D-4355-B6E9-CE63482297A0}" type="slidenum">
              <a:rPr lang="zh-CN" altLang="en-US" sz="1200">
                <a:latin typeface="Calibri" pitchFamily="34" charset="0"/>
                <a:ea typeface="宋体" pitchFamily="2" charset="-122"/>
              </a:rPr>
              <a:pPr defTabSz="966788" fontAlgn="base">
                <a:spcBef>
                  <a:spcPct val="0"/>
                </a:spcBef>
                <a:spcAft>
                  <a:spcPct val="0"/>
                </a:spcAft>
              </a:pPr>
              <a:t>21</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9724174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33FA373F-394D-4945-AF55-FC857FB1A5F7}" type="slidenum">
              <a:rPr lang="zh-CN" altLang="en-US" sz="1200">
                <a:latin typeface="Calibri" pitchFamily="34" charset="0"/>
                <a:ea typeface="宋体" pitchFamily="2" charset="-122"/>
              </a:rPr>
              <a:pPr defTabSz="966788" fontAlgn="base">
                <a:spcBef>
                  <a:spcPct val="0"/>
                </a:spcBef>
                <a:spcAft>
                  <a:spcPct val="0"/>
                </a:spcAft>
              </a:pPr>
              <a:t>22</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714020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79EEE61-6411-42CC-8D36-97057DBDD0A4}" type="slidenum">
              <a:rPr lang="zh-CN" altLang="en-US" sz="1200">
                <a:latin typeface="Calibri" pitchFamily="34" charset="0"/>
                <a:ea typeface="宋体" pitchFamily="2" charset="-122"/>
              </a:rPr>
              <a:pPr defTabSz="966788" fontAlgn="base">
                <a:spcBef>
                  <a:spcPct val="0"/>
                </a:spcBef>
                <a:spcAft>
                  <a:spcPct val="0"/>
                </a:spcAft>
              </a:pPr>
              <a:t>23</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5412382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24</a:t>
            </a:fld>
            <a:endParaRPr lang="zh-CN" altLang="en-US"/>
          </a:p>
        </p:txBody>
      </p:sp>
    </p:spTree>
    <p:extLst>
      <p:ext uri="{BB962C8B-B14F-4D97-AF65-F5344CB8AC3E}">
        <p14:creationId xmlns:p14="http://schemas.microsoft.com/office/powerpoint/2010/main" val="24555751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25</a:t>
            </a:fld>
            <a:endParaRPr lang="zh-CN" altLang="en-US"/>
          </a:p>
        </p:txBody>
      </p:sp>
    </p:spTree>
    <p:extLst>
      <p:ext uri="{BB962C8B-B14F-4D97-AF65-F5344CB8AC3E}">
        <p14:creationId xmlns:p14="http://schemas.microsoft.com/office/powerpoint/2010/main" val="17585166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26</a:t>
            </a:fld>
            <a:endParaRPr lang="zh-CN" altLang="en-US"/>
          </a:p>
        </p:txBody>
      </p:sp>
    </p:spTree>
    <p:extLst>
      <p:ext uri="{BB962C8B-B14F-4D97-AF65-F5344CB8AC3E}">
        <p14:creationId xmlns:p14="http://schemas.microsoft.com/office/powerpoint/2010/main" val="27992324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409D5DA-563B-4E70-99A2-F262D60F5A2B}" type="slidenum">
              <a:rPr lang="zh-CN" altLang="en-US" sz="1200">
                <a:latin typeface="Calibri" pitchFamily="34" charset="0"/>
                <a:ea typeface="宋体" pitchFamily="2" charset="-122"/>
              </a:rPr>
              <a:pPr defTabSz="966788" fontAlgn="base">
                <a:spcBef>
                  <a:spcPct val="0"/>
                </a:spcBef>
                <a:spcAft>
                  <a:spcPct val="0"/>
                </a:spcAft>
              </a:pPr>
              <a:t>27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8348316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B36D8F85-41A6-4DD6-AA48-706EFF37D0BD}" type="slidenum">
              <a:rPr lang="zh-CN" altLang="en-US" sz="1200">
                <a:latin typeface="Calibri" pitchFamily="34" charset="0"/>
                <a:ea typeface="宋体" pitchFamily="2" charset="-122"/>
              </a:rPr>
              <a:pPr defTabSz="966788" fontAlgn="base">
                <a:spcBef>
                  <a:spcPct val="0"/>
                </a:spcBef>
                <a:spcAft>
                  <a:spcPct val="0"/>
                </a:spcAft>
              </a:pPr>
              <a:t>28</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26743757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71F497D5-1B80-4FC8-A26B-046D2A69E69E}" type="slidenum">
              <a:rPr lang="zh-CN" altLang="en-US" sz="1200">
                <a:latin typeface="Calibri" pitchFamily="34" charset="0"/>
                <a:ea typeface="宋体" pitchFamily="2" charset="-122"/>
              </a:rPr>
              <a:pPr defTabSz="966788" fontAlgn="base">
                <a:spcBef>
                  <a:spcPct val="0"/>
                </a:spcBef>
                <a:spcAft>
                  <a:spcPct val="0"/>
                </a:spcAft>
              </a:pPr>
              <a:t>29</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8671119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a:t>
            </a:fld>
            <a:endParaRPr lang="zh-CN" altLang="en-US"/>
          </a:p>
        </p:txBody>
      </p:sp>
    </p:spTree>
    <p:extLst>
      <p:ext uri="{BB962C8B-B14F-4D97-AF65-F5344CB8AC3E}">
        <p14:creationId xmlns:p14="http://schemas.microsoft.com/office/powerpoint/2010/main" val="14870421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7852C80A-9F45-462E-87CE-685426BA618A}" type="slidenum">
              <a:rPr lang="zh-CN" altLang="en-US" sz="1200">
                <a:latin typeface="Calibri" pitchFamily="34" charset="0"/>
                <a:ea typeface="宋体" pitchFamily="2" charset="-122"/>
              </a:rPr>
              <a:pPr defTabSz="966788" fontAlgn="base">
                <a:spcBef>
                  <a:spcPct val="0"/>
                </a:spcBef>
                <a:spcAft>
                  <a:spcPct val="0"/>
                </a:spcAft>
              </a:pPr>
              <a:t>30</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0692033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31</a:t>
            </a:fld>
            <a:endParaRPr lang="zh-CN" altLang="en-US"/>
          </a:p>
        </p:txBody>
      </p:sp>
    </p:spTree>
    <p:extLst>
      <p:ext uri="{BB962C8B-B14F-4D97-AF65-F5344CB8AC3E}">
        <p14:creationId xmlns:p14="http://schemas.microsoft.com/office/powerpoint/2010/main" val="51037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32</a:t>
            </a:fld>
            <a:endParaRPr lang="zh-CN" altLang="en-US"/>
          </a:p>
        </p:txBody>
      </p:sp>
    </p:spTree>
    <p:extLst>
      <p:ext uri="{BB962C8B-B14F-4D97-AF65-F5344CB8AC3E}">
        <p14:creationId xmlns:p14="http://schemas.microsoft.com/office/powerpoint/2010/main" val="26820496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96655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4</a:t>
            </a:fld>
            <a:endParaRPr lang="zh-CN" altLang="en-US"/>
          </a:p>
        </p:txBody>
      </p:sp>
    </p:spTree>
    <p:extLst>
      <p:ext uri="{BB962C8B-B14F-4D97-AF65-F5344CB8AC3E}">
        <p14:creationId xmlns:p14="http://schemas.microsoft.com/office/powerpoint/2010/main" val="4002219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5</a:t>
            </a:fld>
            <a:endParaRPr lang="zh-CN" altLang="en-US"/>
          </a:p>
        </p:txBody>
      </p:sp>
    </p:spTree>
    <p:extLst>
      <p:ext uri="{BB962C8B-B14F-4D97-AF65-F5344CB8AC3E}">
        <p14:creationId xmlns:p14="http://schemas.microsoft.com/office/powerpoint/2010/main" val="4002219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6</a:t>
            </a:fld>
            <a:endParaRPr lang="zh-CN" altLang="en-US"/>
          </a:p>
        </p:txBody>
      </p:sp>
    </p:spTree>
    <p:extLst>
      <p:ext uri="{BB962C8B-B14F-4D97-AF65-F5344CB8AC3E}">
        <p14:creationId xmlns:p14="http://schemas.microsoft.com/office/powerpoint/2010/main" val="1332825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D85BDDC-0652-496A-BB8E-28D704772BDB}" type="slidenum">
              <a:rPr lang="zh-CN" altLang="en-US" sz="1200">
                <a:latin typeface="Calibri" pitchFamily="34" charset="0"/>
                <a:ea typeface="宋体" pitchFamily="2" charset="-122"/>
              </a:rPr>
              <a:pPr defTabSz="966788" fontAlgn="base">
                <a:spcBef>
                  <a:spcPct val="0"/>
                </a:spcBef>
                <a:spcAft>
                  <a:spcPct val="0"/>
                </a:spcAft>
              </a:pPr>
              <a:t>7</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1817574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8</a:t>
            </a:fld>
            <a:endParaRPr lang="zh-CN" altLang="en-US"/>
          </a:p>
        </p:txBody>
      </p:sp>
    </p:spTree>
    <p:extLst>
      <p:ext uri="{BB962C8B-B14F-4D97-AF65-F5344CB8AC3E}">
        <p14:creationId xmlns:p14="http://schemas.microsoft.com/office/powerpoint/2010/main" val="536679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9</a:t>
            </a:fld>
            <a:endParaRPr lang="zh-CN" altLang="en-US"/>
          </a:p>
        </p:txBody>
      </p:sp>
    </p:spTree>
    <p:extLst>
      <p:ext uri="{BB962C8B-B14F-4D97-AF65-F5344CB8AC3E}">
        <p14:creationId xmlns:p14="http://schemas.microsoft.com/office/powerpoint/2010/main" val="16160976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p:transition spd="med"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21342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3149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61333" y="360045"/>
            <a:ext cx="3096637" cy="1260158"/>
          </a:xfrm>
        </p:spPr>
        <p:txBody>
          <a:bodyPr anchor="b"/>
          <a:lstStyle>
            <a:lvl1pPr>
              <a:defRPr sz="252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081760" y="777597"/>
            <a:ext cx="4860608" cy="3837980"/>
          </a:xfrm>
        </p:spPr>
        <p:txBody>
          <a:bodyPr/>
          <a:lstStyle>
            <a:lvl1pPr>
              <a:defRPr sz="2520"/>
            </a:lvl1pPr>
            <a:lvl2pPr>
              <a:defRPr sz="2205"/>
            </a:lvl2pPr>
            <a:lvl3pPr>
              <a:defRPr sz="1890"/>
            </a:lvl3pPr>
            <a:lvl4pPr>
              <a:defRPr sz="1575"/>
            </a:lvl4pPr>
            <a:lvl5pPr>
              <a:defRPr sz="1575"/>
            </a:lvl5pPr>
            <a:lvl6pPr>
              <a:defRPr sz="1575"/>
            </a:lvl6pPr>
            <a:lvl7pPr>
              <a:defRPr sz="1575"/>
            </a:lvl7pPr>
            <a:lvl8pPr>
              <a:defRPr sz="1575"/>
            </a:lvl8pPr>
            <a:lvl9pPr>
              <a:defRPr sz="1575"/>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61333" y="1620202"/>
            <a:ext cx="3096637" cy="3001626"/>
          </a:xfrm>
        </p:spPr>
        <p:txBody>
          <a:bodyPr/>
          <a:lstStyle>
            <a:lvl1pPr marL="0" indent="0">
              <a:buNone/>
              <a:defRPr sz="1260"/>
            </a:lvl1pPr>
            <a:lvl2pPr marL="360045" indent="0">
              <a:buNone/>
              <a:defRPr sz="1103"/>
            </a:lvl2pPr>
            <a:lvl3pPr marL="720090" indent="0">
              <a:buNone/>
              <a:defRPr sz="945"/>
            </a:lvl3pPr>
            <a:lvl4pPr marL="1080135" indent="0">
              <a:buNone/>
              <a:defRPr sz="788"/>
            </a:lvl4pPr>
            <a:lvl5pPr marL="1440180" indent="0">
              <a:buNone/>
              <a:defRPr sz="788"/>
            </a:lvl5pPr>
            <a:lvl6pPr marL="1800225" indent="0">
              <a:buNone/>
              <a:defRPr sz="788"/>
            </a:lvl6pPr>
            <a:lvl7pPr marL="2160270" indent="0">
              <a:buNone/>
              <a:defRPr sz="788"/>
            </a:lvl7pPr>
            <a:lvl8pPr marL="2520315" indent="0">
              <a:buNone/>
              <a:defRPr sz="788"/>
            </a:lvl8pPr>
            <a:lvl9pPr marL="2880360" indent="0">
              <a:buNone/>
              <a:defRPr sz="788"/>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275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61333" y="360045"/>
            <a:ext cx="3096637" cy="1260158"/>
          </a:xfrm>
        </p:spPr>
        <p:txBody>
          <a:bodyPr anchor="b"/>
          <a:lstStyle>
            <a:lvl1pPr>
              <a:defRPr sz="252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4081760" y="777597"/>
            <a:ext cx="4860608" cy="3837980"/>
          </a:xfrm>
        </p:spPr>
        <p:txBody>
          <a:bodyPr anchor="t"/>
          <a:lstStyle>
            <a:lvl1pPr marL="0" indent="0">
              <a:buNone/>
              <a:defRPr sz="2520"/>
            </a:lvl1pPr>
            <a:lvl2pPr marL="360045" indent="0">
              <a:buNone/>
              <a:defRPr sz="2205"/>
            </a:lvl2pPr>
            <a:lvl3pPr marL="720090" indent="0">
              <a:buNone/>
              <a:defRPr sz="1890"/>
            </a:lvl3pPr>
            <a:lvl4pPr marL="1080135" indent="0">
              <a:buNone/>
              <a:defRPr sz="1575"/>
            </a:lvl4pPr>
            <a:lvl5pPr marL="1440180" indent="0">
              <a:buNone/>
              <a:defRPr sz="1575"/>
            </a:lvl5pPr>
            <a:lvl6pPr marL="1800225" indent="0">
              <a:buNone/>
              <a:defRPr sz="1575"/>
            </a:lvl6pPr>
            <a:lvl7pPr marL="2160270" indent="0">
              <a:buNone/>
              <a:defRPr sz="1575"/>
            </a:lvl7pPr>
            <a:lvl8pPr marL="2520315" indent="0">
              <a:buNone/>
              <a:defRPr sz="1575"/>
            </a:lvl8pPr>
            <a:lvl9pPr marL="2880360" indent="0">
              <a:buNone/>
              <a:defRPr sz="1575"/>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61333" y="1620202"/>
            <a:ext cx="3096637" cy="3001626"/>
          </a:xfrm>
        </p:spPr>
        <p:txBody>
          <a:bodyPr/>
          <a:lstStyle>
            <a:lvl1pPr marL="0" indent="0">
              <a:buNone/>
              <a:defRPr sz="1260"/>
            </a:lvl1pPr>
            <a:lvl2pPr marL="360045" indent="0">
              <a:buNone/>
              <a:defRPr sz="1103"/>
            </a:lvl2pPr>
            <a:lvl3pPr marL="720090" indent="0">
              <a:buNone/>
              <a:defRPr sz="945"/>
            </a:lvl3pPr>
            <a:lvl4pPr marL="1080135" indent="0">
              <a:buNone/>
              <a:defRPr sz="788"/>
            </a:lvl4pPr>
            <a:lvl5pPr marL="1440180" indent="0">
              <a:buNone/>
              <a:defRPr sz="788"/>
            </a:lvl5pPr>
            <a:lvl6pPr marL="1800225" indent="0">
              <a:buNone/>
              <a:defRPr sz="788"/>
            </a:lvl6pPr>
            <a:lvl7pPr marL="2160270" indent="0">
              <a:buNone/>
              <a:defRPr sz="788"/>
            </a:lvl7pPr>
            <a:lvl8pPr marL="2520315" indent="0">
              <a:buNone/>
              <a:defRPr sz="788"/>
            </a:lvl8pPr>
            <a:lvl9pPr marL="2880360" indent="0">
              <a:buNone/>
              <a:defRPr sz="788"/>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8165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76457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0859" y="287536"/>
            <a:ext cx="2070259" cy="4576822"/>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60083" y="287536"/>
            <a:ext cx="6090761" cy="457682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9545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075271"/>
      </p:ext>
    </p:extLst>
  </p:cSld>
  <p:clrMapOvr>
    <a:masterClrMapping/>
  </p:clrMapOvr>
  <p:transition spd="med"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116412"/>
      </p:ext>
    </p:extLst>
  </p:cSld>
  <p:clrMapOvr>
    <a:masterClrMapping/>
  </p:clrMapOvr>
  <p:transition spd="med"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60083" y="287536"/>
            <a:ext cx="8281035" cy="1043881"/>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60083" y="1437681"/>
            <a:ext cx="8281035" cy="3426679"/>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60082" y="5005626"/>
            <a:ext cx="2160270" cy="287536"/>
          </a:xfrm>
          <a:prstGeom prst="rect">
            <a:avLst/>
          </a:prstGeom>
        </p:spPr>
        <p:txBody>
          <a:bodyPr/>
          <a:lstStyle/>
          <a:p>
            <a:fld id="{D2E55C80-E197-4DF2-B7E4-783FB352D29B}" type="datetimeFigureOut">
              <a:rPr lang="zh-CN" altLang="en-US" smtClean="0"/>
              <a:t>2022/6/12</a:t>
            </a:fld>
            <a:endParaRPr lang="zh-CN" altLang="en-US"/>
          </a:p>
        </p:txBody>
      </p:sp>
      <p:sp>
        <p:nvSpPr>
          <p:cNvPr id="5" name="页脚占位符 4"/>
          <p:cNvSpPr>
            <a:spLocks noGrp="1"/>
          </p:cNvSpPr>
          <p:nvPr>
            <p:ph type="ftr" sz="quarter" idx="11"/>
          </p:nvPr>
        </p:nvSpPr>
        <p:spPr>
          <a:xfrm>
            <a:off x="3180398" y="5005626"/>
            <a:ext cx="3240405" cy="287536"/>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780848" y="5005626"/>
            <a:ext cx="2160270" cy="287536"/>
          </a:xfrm>
          <a:prstGeom prst="rect">
            <a:avLst/>
          </a:prstGeom>
        </p:spPr>
        <p:txBody>
          <a:bodyPr/>
          <a:lstStyle/>
          <a:p>
            <a:fld id="{8412197A-6E6C-49FE-B5AB-060DA0705F58}" type="slidenum">
              <a:rPr lang="zh-CN" altLang="en-US" smtClean="0"/>
              <a:t>‹#›</a:t>
            </a:fld>
            <a:endParaRPr lang="zh-CN" altLang="en-US"/>
          </a:p>
        </p:txBody>
      </p:sp>
    </p:spTree>
    <p:extLst>
      <p:ext uri="{BB962C8B-B14F-4D97-AF65-F5344CB8AC3E}">
        <p14:creationId xmlns:p14="http://schemas.microsoft.com/office/powerpoint/2010/main" val="3190313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200150" y="883861"/>
            <a:ext cx="7200900" cy="1880235"/>
          </a:xfrm>
        </p:spPr>
        <p:txBody>
          <a:bodyPr anchor="b"/>
          <a:lstStyle>
            <a:lvl1pPr algn="ctr">
              <a:defRPr sz="4725"/>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200150" y="2836605"/>
            <a:ext cx="7200900" cy="1303913"/>
          </a:xfrm>
        </p:spPr>
        <p:txBody>
          <a:bodyPr/>
          <a:lstStyle>
            <a:lvl1pPr marL="0" indent="0" algn="ctr">
              <a:buNone/>
              <a:defRPr sz="1890"/>
            </a:lvl1pPr>
            <a:lvl2pPr marL="360045" indent="0" algn="ctr">
              <a:buNone/>
              <a:defRPr sz="1575"/>
            </a:lvl2pPr>
            <a:lvl3pPr marL="720090" indent="0" algn="ctr">
              <a:buNone/>
              <a:defRPr sz="1418"/>
            </a:lvl3pPr>
            <a:lvl4pPr marL="1080135" indent="0" algn="ctr">
              <a:buNone/>
              <a:defRPr sz="1260"/>
            </a:lvl4pPr>
            <a:lvl5pPr marL="1440180" indent="0" algn="ctr">
              <a:buNone/>
              <a:defRPr sz="1260"/>
            </a:lvl5pPr>
            <a:lvl6pPr marL="1800225" indent="0" algn="ctr">
              <a:buNone/>
              <a:defRPr sz="1260"/>
            </a:lvl6pPr>
            <a:lvl7pPr marL="2160270" indent="0" algn="ctr">
              <a:buNone/>
              <a:defRPr sz="1260"/>
            </a:lvl7pPr>
            <a:lvl8pPr marL="2520315" indent="0" algn="ctr">
              <a:buNone/>
              <a:defRPr sz="1260"/>
            </a:lvl8pPr>
            <a:lvl9pPr marL="2880360" indent="0" algn="ctr">
              <a:buNone/>
              <a:defRPr sz="126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854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836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55082" y="1346419"/>
            <a:ext cx="8281035" cy="2246530"/>
          </a:xfrm>
        </p:spPr>
        <p:txBody>
          <a:bodyPr anchor="b"/>
          <a:lstStyle>
            <a:lvl1pPr>
              <a:defRPr sz="4725"/>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55082" y="3614203"/>
            <a:ext cx="8281035" cy="1181397"/>
          </a:xfrm>
        </p:spPr>
        <p:txBody>
          <a:bodyPr/>
          <a:lstStyle>
            <a:lvl1pPr marL="0" indent="0">
              <a:buNone/>
              <a:defRPr sz="1890">
                <a:solidFill>
                  <a:schemeClr val="tx1">
                    <a:tint val="75000"/>
                  </a:schemeClr>
                </a:solidFill>
              </a:defRPr>
            </a:lvl1pPr>
            <a:lvl2pPr marL="360045" indent="0">
              <a:buNone/>
              <a:defRPr sz="1575">
                <a:solidFill>
                  <a:schemeClr val="tx1">
                    <a:tint val="75000"/>
                  </a:schemeClr>
                </a:solidFill>
              </a:defRPr>
            </a:lvl2pPr>
            <a:lvl3pPr marL="720090" indent="0">
              <a:buNone/>
              <a:defRPr sz="1418">
                <a:solidFill>
                  <a:schemeClr val="tx1">
                    <a:tint val="75000"/>
                  </a:schemeClr>
                </a:solidFill>
              </a:defRPr>
            </a:lvl3pPr>
            <a:lvl4pPr marL="1080135" indent="0">
              <a:buNone/>
              <a:defRPr sz="1260">
                <a:solidFill>
                  <a:schemeClr val="tx1">
                    <a:tint val="75000"/>
                  </a:schemeClr>
                </a:solidFill>
              </a:defRPr>
            </a:lvl4pPr>
            <a:lvl5pPr marL="1440180" indent="0">
              <a:buNone/>
              <a:defRPr sz="1260">
                <a:solidFill>
                  <a:schemeClr val="tx1">
                    <a:tint val="75000"/>
                  </a:schemeClr>
                </a:solidFill>
              </a:defRPr>
            </a:lvl5pPr>
            <a:lvl6pPr marL="1800225" indent="0">
              <a:buNone/>
              <a:defRPr sz="1260">
                <a:solidFill>
                  <a:schemeClr val="tx1">
                    <a:tint val="75000"/>
                  </a:schemeClr>
                </a:solidFill>
              </a:defRPr>
            </a:lvl6pPr>
            <a:lvl7pPr marL="2160270" indent="0">
              <a:buNone/>
              <a:defRPr sz="1260">
                <a:solidFill>
                  <a:schemeClr val="tx1">
                    <a:tint val="75000"/>
                  </a:schemeClr>
                </a:solidFill>
              </a:defRPr>
            </a:lvl7pPr>
            <a:lvl8pPr marL="2520315" indent="0">
              <a:buNone/>
              <a:defRPr sz="1260">
                <a:solidFill>
                  <a:schemeClr val="tx1">
                    <a:tint val="75000"/>
                  </a:schemeClr>
                </a:solidFill>
              </a:defRPr>
            </a:lvl8pPr>
            <a:lvl9pPr marL="2880360" indent="0">
              <a:buNone/>
              <a:defRPr sz="126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9078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60083" y="1437680"/>
            <a:ext cx="4080510" cy="34266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860608" y="1437680"/>
            <a:ext cx="4080510" cy="34266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5081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61333" y="287536"/>
            <a:ext cx="8281035" cy="1043881"/>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61334" y="1323916"/>
            <a:ext cx="4061757" cy="648831"/>
          </a:xfrm>
        </p:spPr>
        <p:txBody>
          <a:bodyPr anchor="b"/>
          <a:lstStyle>
            <a:lvl1pPr marL="0" indent="0">
              <a:buNone/>
              <a:defRPr sz="1890" b="1"/>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zh-CN" altLang="en-US" smtClean="0"/>
              <a:t>单击此处编辑母版文本样式</a:t>
            </a:r>
          </a:p>
        </p:txBody>
      </p:sp>
      <p:sp>
        <p:nvSpPr>
          <p:cNvPr id="4" name="Content Placeholder 3"/>
          <p:cNvSpPr>
            <a:spLocks noGrp="1"/>
          </p:cNvSpPr>
          <p:nvPr>
            <p:ph sz="half" idx="2"/>
          </p:nvPr>
        </p:nvSpPr>
        <p:spPr>
          <a:xfrm>
            <a:off x="661334" y="1972747"/>
            <a:ext cx="4061757" cy="29016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860607" y="1323916"/>
            <a:ext cx="4081761" cy="648831"/>
          </a:xfrm>
        </p:spPr>
        <p:txBody>
          <a:bodyPr anchor="b"/>
          <a:lstStyle>
            <a:lvl1pPr marL="0" indent="0">
              <a:buNone/>
              <a:defRPr sz="1890" b="1"/>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zh-CN" altLang="en-US" smtClean="0"/>
              <a:t>单击此处编辑母版文本样式</a:t>
            </a:r>
          </a:p>
        </p:txBody>
      </p:sp>
      <p:sp>
        <p:nvSpPr>
          <p:cNvPr id="6" name="Content Placeholder 5"/>
          <p:cNvSpPr>
            <a:spLocks noGrp="1"/>
          </p:cNvSpPr>
          <p:nvPr>
            <p:ph sz="quarter" idx="4"/>
          </p:nvPr>
        </p:nvSpPr>
        <p:spPr>
          <a:xfrm>
            <a:off x="4860607" y="1972747"/>
            <a:ext cx="4081761" cy="29016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3682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2" descr="C:\Users\Admin\Desktop\shutterstock_129456278 [转换].jpg"/>
          <p:cNvPicPr>
            <a:picLocks noChangeAspect="1" noChangeArrowheads="1"/>
          </p:cNvPicPr>
          <p:nvPr userDrawn="1"/>
        </p:nvPicPr>
        <p:blipFill rotWithShape="1">
          <a:blip r:embed="rId6">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rcRect l="4382" t="10876" r="4382" b="11290"/>
          <a:stretch/>
        </p:blipFill>
        <p:spPr bwMode="auto">
          <a:xfrm>
            <a:off x="0" y="1"/>
            <a:ext cx="9601200" cy="54006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0" r:id="rId1"/>
    <p:sldLayoutId id="2147483658" r:id="rId2"/>
    <p:sldLayoutId id="2147483659" r:id="rId3"/>
    <p:sldLayoutId id="2147483661" r:id="rId4"/>
  </p:sldLayoutIdLst>
  <p:transition spd="med" advTm="0">
    <p:pull/>
  </p:transition>
  <p:txStyles>
    <p:titleStyle>
      <a:lvl1pPr algn="ctr" defTabSz="966788" rtl="0" fontAlgn="base">
        <a:spcBef>
          <a:spcPct val="0"/>
        </a:spcBef>
        <a:spcAft>
          <a:spcPct val="0"/>
        </a:spcAft>
        <a:defRPr sz="4700" kern="1200">
          <a:solidFill>
            <a:schemeClr val="tx1"/>
          </a:solidFill>
          <a:latin typeface="+mj-lt"/>
          <a:ea typeface="+mj-ea"/>
          <a:cs typeface="+mj-cs"/>
        </a:defRPr>
      </a:lvl1pPr>
      <a:lvl2pPr algn="ctr" defTabSz="966788" rtl="0" fontAlgn="base">
        <a:spcBef>
          <a:spcPct val="0"/>
        </a:spcBef>
        <a:spcAft>
          <a:spcPct val="0"/>
        </a:spcAft>
        <a:defRPr sz="4700">
          <a:solidFill>
            <a:schemeClr val="tx1"/>
          </a:solidFill>
          <a:latin typeface="Arial" pitchFamily="34" charset="0"/>
          <a:ea typeface="微软雅黑" pitchFamily="34" charset="-122"/>
        </a:defRPr>
      </a:lvl2pPr>
      <a:lvl3pPr algn="ctr" defTabSz="966788" rtl="0" fontAlgn="base">
        <a:spcBef>
          <a:spcPct val="0"/>
        </a:spcBef>
        <a:spcAft>
          <a:spcPct val="0"/>
        </a:spcAft>
        <a:defRPr sz="4700">
          <a:solidFill>
            <a:schemeClr val="tx1"/>
          </a:solidFill>
          <a:latin typeface="Arial" pitchFamily="34" charset="0"/>
          <a:ea typeface="微软雅黑" pitchFamily="34" charset="-122"/>
        </a:defRPr>
      </a:lvl3pPr>
      <a:lvl4pPr algn="ctr" defTabSz="966788" rtl="0" fontAlgn="base">
        <a:spcBef>
          <a:spcPct val="0"/>
        </a:spcBef>
        <a:spcAft>
          <a:spcPct val="0"/>
        </a:spcAft>
        <a:defRPr sz="4700">
          <a:solidFill>
            <a:schemeClr val="tx1"/>
          </a:solidFill>
          <a:latin typeface="Arial" pitchFamily="34" charset="0"/>
          <a:ea typeface="微软雅黑" pitchFamily="34" charset="-122"/>
        </a:defRPr>
      </a:lvl4pPr>
      <a:lvl5pPr algn="ctr" defTabSz="966788" rtl="0" fontAlgn="base">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fontAlgn="base">
        <a:spcBef>
          <a:spcPct val="20000"/>
        </a:spcBef>
        <a:spcAft>
          <a:spcPct val="0"/>
        </a:spcAft>
        <a:buFont typeface="Arial" pitchFamily="34" charset="0"/>
        <a:buChar char="•"/>
        <a:defRPr sz="3400" kern="1200">
          <a:solidFill>
            <a:schemeClr val="tx1"/>
          </a:solidFill>
          <a:latin typeface="+mn-lt"/>
          <a:ea typeface="+mn-ea"/>
          <a:cs typeface="+mn-cs"/>
        </a:defRPr>
      </a:lvl1pPr>
      <a:lvl2pPr marL="785813" indent="-301625" algn="l" defTabSz="966788" rtl="0" fontAlgn="base">
        <a:spcBef>
          <a:spcPct val="20000"/>
        </a:spcBef>
        <a:spcAft>
          <a:spcPct val="0"/>
        </a:spcAft>
        <a:buFont typeface="Arial" pitchFamily="34" charset="0"/>
        <a:buChar char="–"/>
        <a:defRPr sz="3000" kern="1200">
          <a:solidFill>
            <a:schemeClr val="tx1"/>
          </a:solidFill>
          <a:latin typeface="+mn-lt"/>
          <a:ea typeface="+mn-ea"/>
          <a:cs typeface="+mn-cs"/>
        </a:defRPr>
      </a:lvl2pPr>
      <a:lvl3pPr marL="1209675" indent="-241300" algn="l" defTabSz="966788" rtl="0" fontAlgn="base">
        <a:spcBef>
          <a:spcPct val="20000"/>
        </a:spcBef>
        <a:spcAft>
          <a:spcPct val="0"/>
        </a:spcAft>
        <a:buFont typeface="Arial" pitchFamily="34" charset="0"/>
        <a:buChar char="•"/>
        <a:defRPr sz="2500" kern="1200">
          <a:solidFill>
            <a:schemeClr val="tx1"/>
          </a:solidFill>
          <a:latin typeface="+mn-lt"/>
          <a:ea typeface="+mn-ea"/>
          <a:cs typeface="+mn-cs"/>
        </a:defRPr>
      </a:lvl3pPr>
      <a:lvl4pPr marL="1692275"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4pPr>
      <a:lvl5pPr marL="2176463" indent="-241300" algn="l" defTabSz="966788" rtl="0" fontAlgn="base">
        <a:spcBef>
          <a:spcPct val="20000"/>
        </a:spcBef>
        <a:spcAft>
          <a:spcPct val="0"/>
        </a:spcAft>
        <a:buFont typeface="Arial" pitchFamily="34"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83" y="287536"/>
            <a:ext cx="8281035" cy="1043881"/>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60083" y="1437680"/>
            <a:ext cx="8281035" cy="342667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60083" y="5005626"/>
            <a:ext cx="2160270" cy="287536"/>
          </a:xfrm>
          <a:prstGeom prst="rect">
            <a:avLst/>
          </a:prstGeom>
        </p:spPr>
        <p:txBody>
          <a:bodyPr vert="horz" lIns="91440" tIns="45720" rIns="91440" bIns="45720" rtlCol="0" anchor="ctr"/>
          <a:lstStyle>
            <a:lvl1pPr algn="l">
              <a:defRPr sz="945">
                <a:solidFill>
                  <a:schemeClr val="tx1">
                    <a:tint val="75000"/>
                  </a:schemeClr>
                </a:solidFill>
              </a:defRPr>
            </a:lvl1pPr>
          </a:lstStyle>
          <a:p>
            <a:fld id="{C764DE79-268F-4C1A-8933-263129D2AF90}" type="datetimeFigureOut">
              <a:rPr lang="en-US" dirty="0"/>
              <a:t>6/12/2022</a:t>
            </a:fld>
            <a:endParaRPr lang="en-US" dirty="0"/>
          </a:p>
        </p:txBody>
      </p:sp>
      <p:sp>
        <p:nvSpPr>
          <p:cNvPr id="5" name="Footer Placeholder 4"/>
          <p:cNvSpPr>
            <a:spLocks noGrp="1"/>
          </p:cNvSpPr>
          <p:nvPr>
            <p:ph type="ftr" sz="quarter" idx="3"/>
          </p:nvPr>
        </p:nvSpPr>
        <p:spPr>
          <a:xfrm>
            <a:off x="3180398" y="5005626"/>
            <a:ext cx="3240405" cy="287536"/>
          </a:xfrm>
          <a:prstGeom prst="rect">
            <a:avLst/>
          </a:prstGeom>
        </p:spPr>
        <p:txBody>
          <a:bodyPr vert="horz" lIns="91440" tIns="45720" rIns="91440" bIns="45720" rtlCol="0" anchor="ctr"/>
          <a:lstStyle>
            <a:lvl1pPr algn="ctr">
              <a:defRPr sz="94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80848" y="5005626"/>
            <a:ext cx="2160270" cy="287536"/>
          </a:xfrm>
          <a:prstGeom prst="rect">
            <a:avLst/>
          </a:prstGeom>
        </p:spPr>
        <p:txBody>
          <a:bodyPr vert="horz" lIns="91440" tIns="45720" rIns="91440" bIns="45720" rtlCol="0" anchor="ctr"/>
          <a:lstStyle>
            <a:lvl1pPr algn="r">
              <a:defRPr sz="945">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81620317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720090" rtl="0" eaLnBrk="1" latinLnBrk="0" hangingPunct="1">
        <a:lnSpc>
          <a:spcPct val="90000"/>
        </a:lnSpc>
        <a:spcBef>
          <a:spcPct val="0"/>
        </a:spcBef>
        <a:buNone/>
        <a:defRPr sz="3465" kern="1200">
          <a:solidFill>
            <a:schemeClr val="tx1"/>
          </a:solidFill>
          <a:latin typeface="+mj-lt"/>
          <a:ea typeface="+mj-ea"/>
          <a:cs typeface="+mj-cs"/>
        </a:defRPr>
      </a:lvl1pPr>
    </p:titleStyle>
    <p:bodyStyle>
      <a:lvl1pPr marL="180023" indent="-180023" algn="l" defTabSz="720090" rtl="0" eaLnBrk="1" latinLnBrk="0" hangingPunct="1">
        <a:lnSpc>
          <a:spcPct val="90000"/>
        </a:lnSpc>
        <a:spcBef>
          <a:spcPts val="788"/>
        </a:spcBef>
        <a:buFont typeface="Arial" panose="020B0604020202020204" pitchFamily="34" charset="0"/>
        <a:buChar char="•"/>
        <a:defRPr sz="2205" kern="1200">
          <a:solidFill>
            <a:schemeClr val="tx1"/>
          </a:solidFill>
          <a:latin typeface="+mn-lt"/>
          <a:ea typeface="+mn-ea"/>
          <a:cs typeface="+mn-cs"/>
        </a:defRPr>
      </a:lvl1pPr>
      <a:lvl2pPr marL="540068" indent="-180023" algn="l" defTabSz="720090" rtl="0" eaLnBrk="1" latinLnBrk="0" hangingPunct="1">
        <a:lnSpc>
          <a:spcPct val="90000"/>
        </a:lnSpc>
        <a:spcBef>
          <a:spcPts val="394"/>
        </a:spcBef>
        <a:buFont typeface="Arial" panose="020B0604020202020204" pitchFamily="34" charset="0"/>
        <a:buChar char="•"/>
        <a:defRPr sz="1890" kern="1200">
          <a:solidFill>
            <a:schemeClr val="tx1"/>
          </a:solidFill>
          <a:latin typeface="+mn-lt"/>
          <a:ea typeface="+mn-ea"/>
          <a:cs typeface="+mn-cs"/>
        </a:defRPr>
      </a:lvl2pPr>
      <a:lvl3pPr marL="900113" indent="-180023" algn="l" defTabSz="720090" rtl="0" eaLnBrk="1" latinLnBrk="0" hangingPunct="1">
        <a:lnSpc>
          <a:spcPct val="90000"/>
        </a:lnSpc>
        <a:spcBef>
          <a:spcPts val="394"/>
        </a:spcBef>
        <a:buFont typeface="Arial" panose="020B0604020202020204" pitchFamily="34" charset="0"/>
        <a:buChar char="•"/>
        <a:defRPr sz="1575" kern="1200">
          <a:solidFill>
            <a:schemeClr val="tx1"/>
          </a:solidFill>
          <a:latin typeface="+mn-lt"/>
          <a:ea typeface="+mn-ea"/>
          <a:cs typeface="+mn-cs"/>
        </a:defRPr>
      </a:lvl3pPr>
      <a:lvl4pPr marL="1260158"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4pPr>
      <a:lvl5pPr marL="1620203"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5pPr>
      <a:lvl6pPr marL="1980248"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6pPr>
      <a:lvl7pPr marL="2340293"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7pPr>
      <a:lvl8pPr marL="2700338"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8pPr>
      <a:lvl9pPr marL="3060383"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9pPr>
    </p:bodyStyle>
    <p:otherStyle>
      <a:defPPr>
        <a:defRPr lang="en-US"/>
      </a:defPPr>
      <a:lvl1pPr marL="0" algn="l" defTabSz="720090" rtl="0" eaLnBrk="1" latinLnBrk="0" hangingPunct="1">
        <a:defRPr sz="1418" kern="1200">
          <a:solidFill>
            <a:schemeClr val="tx1"/>
          </a:solidFill>
          <a:latin typeface="+mn-lt"/>
          <a:ea typeface="+mn-ea"/>
          <a:cs typeface="+mn-cs"/>
        </a:defRPr>
      </a:lvl1pPr>
      <a:lvl2pPr marL="360045" algn="l" defTabSz="720090" rtl="0" eaLnBrk="1" latinLnBrk="0" hangingPunct="1">
        <a:defRPr sz="1418" kern="1200">
          <a:solidFill>
            <a:schemeClr val="tx1"/>
          </a:solidFill>
          <a:latin typeface="+mn-lt"/>
          <a:ea typeface="+mn-ea"/>
          <a:cs typeface="+mn-cs"/>
        </a:defRPr>
      </a:lvl2pPr>
      <a:lvl3pPr marL="720090" algn="l" defTabSz="720090" rtl="0" eaLnBrk="1" latinLnBrk="0" hangingPunct="1">
        <a:defRPr sz="1418" kern="1200">
          <a:solidFill>
            <a:schemeClr val="tx1"/>
          </a:solidFill>
          <a:latin typeface="+mn-lt"/>
          <a:ea typeface="+mn-ea"/>
          <a:cs typeface="+mn-cs"/>
        </a:defRPr>
      </a:lvl3pPr>
      <a:lvl4pPr marL="1080135" algn="l" defTabSz="720090" rtl="0" eaLnBrk="1" latinLnBrk="0" hangingPunct="1">
        <a:defRPr sz="1418" kern="1200">
          <a:solidFill>
            <a:schemeClr val="tx1"/>
          </a:solidFill>
          <a:latin typeface="+mn-lt"/>
          <a:ea typeface="+mn-ea"/>
          <a:cs typeface="+mn-cs"/>
        </a:defRPr>
      </a:lvl4pPr>
      <a:lvl5pPr marL="1440180" algn="l" defTabSz="720090" rtl="0" eaLnBrk="1" latinLnBrk="0" hangingPunct="1">
        <a:defRPr sz="1418" kern="1200">
          <a:solidFill>
            <a:schemeClr val="tx1"/>
          </a:solidFill>
          <a:latin typeface="+mn-lt"/>
          <a:ea typeface="+mn-ea"/>
          <a:cs typeface="+mn-cs"/>
        </a:defRPr>
      </a:lvl5pPr>
      <a:lvl6pPr marL="1800225" algn="l" defTabSz="720090" rtl="0" eaLnBrk="1" latinLnBrk="0" hangingPunct="1">
        <a:defRPr sz="1418" kern="1200">
          <a:solidFill>
            <a:schemeClr val="tx1"/>
          </a:solidFill>
          <a:latin typeface="+mn-lt"/>
          <a:ea typeface="+mn-ea"/>
          <a:cs typeface="+mn-cs"/>
        </a:defRPr>
      </a:lvl6pPr>
      <a:lvl7pPr marL="2160270" algn="l" defTabSz="720090" rtl="0" eaLnBrk="1" latinLnBrk="0" hangingPunct="1">
        <a:defRPr sz="1418" kern="1200">
          <a:solidFill>
            <a:schemeClr val="tx1"/>
          </a:solidFill>
          <a:latin typeface="+mn-lt"/>
          <a:ea typeface="+mn-ea"/>
          <a:cs typeface="+mn-cs"/>
        </a:defRPr>
      </a:lvl7pPr>
      <a:lvl8pPr marL="2520315" algn="l" defTabSz="720090" rtl="0" eaLnBrk="1" latinLnBrk="0" hangingPunct="1">
        <a:defRPr sz="1418" kern="1200">
          <a:solidFill>
            <a:schemeClr val="tx1"/>
          </a:solidFill>
          <a:latin typeface="+mn-lt"/>
          <a:ea typeface="+mn-ea"/>
          <a:cs typeface="+mn-cs"/>
        </a:defRPr>
      </a:lvl8pPr>
      <a:lvl9pPr marL="2880360" algn="l" defTabSz="720090" rtl="0" eaLnBrk="1" latinLnBrk="0" hangingPunct="1">
        <a:defRPr sz="141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22.jpeg"/></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3.xml"/><Relationship Id="rId1" Type="http://schemas.openxmlformats.org/officeDocument/2006/relationships/slideLayout" Target="../slideLayouts/slideLayout1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0240" y="396082"/>
            <a:ext cx="6192688" cy="3928435"/>
          </a:xfrm>
          <a:prstGeom prst="rect">
            <a:avLst/>
          </a:prstGeom>
        </p:spPr>
      </p:pic>
      <p:sp>
        <p:nvSpPr>
          <p:cNvPr id="4" name="圆角矩形 3"/>
          <p:cNvSpPr/>
          <p:nvPr/>
        </p:nvSpPr>
        <p:spPr>
          <a:xfrm>
            <a:off x="2161216" y="3162392"/>
            <a:ext cx="4854347" cy="469467"/>
          </a:xfrm>
          <a:prstGeom prst="roundRect">
            <a:avLst>
              <a:gd name="adj" fmla="val 42270"/>
            </a:avLst>
          </a:prstGeom>
          <a:solidFill>
            <a:schemeClr val="accent4">
              <a:lumMod val="7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1"/>
          <p:cNvSpPr txBox="1"/>
          <p:nvPr/>
        </p:nvSpPr>
        <p:spPr>
          <a:xfrm>
            <a:off x="2641441" y="3181150"/>
            <a:ext cx="4153873" cy="461665"/>
          </a:xfrm>
          <a:prstGeom prst="rect">
            <a:avLst/>
          </a:prstGeom>
          <a:noFill/>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工作总结计划汇报</a:t>
            </a:r>
            <a:r>
              <a:rPr lang="en-US" altLang="zh-CN" sz="2400" dirty="0">
                <a:solidFill>
                  <a:schemeClr val="bg1"/>
                </a:solidFill>
                <a:latin typeface="微软雅黑" panose="020B0503020204020204" pitchFamily="34" charset="-122"/>
                <a:ea typeface="微软雅黑" panose="020B0503020204020204" pitchFamily="34" charset="-122"/>
              </a:rPr>
              <a:t>PPT</a:t>
            </a:r>
            <a:r>
              <a:rPr lang="zh-CN" altLang="en-US" sz="2400" dirty="0">
                <a:solidFill>
                  <a:schemeClr val="bg1"/>
                </a:solidFill>
                <a:latin typeface="微软雅黑" panose="020B0503020204020204" pitchFamily="34" charset="-122"/>
                <a:ea typeface="微软雅黑" panose="020B0503020204020204" pitchFamily="34" charset="-122"/>
              </a:rPr>
              <a:t>模板</a:t>
            </a:r>
          </a:p>
        </p:txBody>
      </p:sp>
      <p:grpSp>
        <p:nvGrpSpPr>
          <p:cNvPr id="6" name="组合 5"/>
          <p:cNvGrpSpPr/>
          <p:nvPr/>
        </p:nvGrpSpPr>
        <p:grpSpPr>
          <a:xfrm>
            <a:off x="2161216" y="3127892"/>
            <a:ext cx="677246" cy="503967"/>
            <a:chOff x="899592" y="2377261"/>
            <a:chExt cx="720079" cy="574619"/>
          </a:xfrm>
          <a:effectLst>
            <a:outerShdw blurRad="50800" dist="38100" dir="2700000" algn="tl" rotWithShape="0">
              <a:prstClr val="black">
                <a:alpha val="40000"/>
              </a:prstClr>
            </a:outerShdw>
          </a:effectLst>
        </p:grpSpPr>
        <p:sp>
          <p:nvSpPr>
            <p:cNvPr id="7" name="圆角矩形 6"/>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8" name="圆角矩形 7"/>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grpSp>
        <p:nvGrpSpPr>
          <p:cNvPr id="10" name="组合 9"/>
          <p:cNvGrpSpPr/>
          <p:nvPr/>
        </p:nvGrpSpPr>
        <p:grpSpPr>
          <a:xfrm>
            <a:off x="2136304" y="1358846"/>
            <a:ext cx="1410410" cy="1410410"/>
            <a:chOff x="2353153" y="1332123"/>
            <a:chExt cx="1410410" cy="1410410"/>
          </a:xfrm>
        </p:grpSpPr>
        <p:pic>
          <p:nvPicPr>
            <p:cNvPr id="11"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2" name="圆角矩形 11"/>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830571" y="1733627"/>
              <a:ext cx="455574" cy="646331"/>
            </a:xfrm>
            <a:prstGeom prst="rect">
              <a:avLst/>
            </a:prstGeom>
            <a:noFill/>
          </p:spPr>
          <p:txBody>
            <a:bodyPr wrap="none" rtlCol="0">
              <a:spAutoFit/>
            </a:bodyPr>
            <a:lstStyle/>
            <a:p>
              <a:r>
                <a:rPr lang="en-US" altLang="zh-CN" sz="3600" dirty="0">
                  <a:solidFill>
                    <a:schemeClr val="bg1"/>
                  </a:solidFill>
                  <a:latin typeface="+mj-ea"/>
                  <a:ea typeface="+mj-ea"/>
                </a:rPr>
                <a:t>2</a:t>
              </a:r>
              <a:endParaRPr lang="zh-CN" altLang="en-US" sz="3600" dirty="0">
                <a:solidFill>
                  <a:schemeClr val="bg1"/>
                </a:solidFill>
                <a:latin typeface="+mj-ea"/>
                <a:ea typeface="+mj-ea"/>
              </a:endParaRPr>
            </a:p>
          </p:txBody>
        </p:sp>
      </p:grpSp>
      <p:grpSp>
        <p:nvGrpSpPr>
          <p:cNvPr id="14" name="组合 13"/>
          <p:cNvGrpSpPr/>
          <p:nvPr/>
        </p:nvGrpSpPr>
        <p:grpSpPr>
          <a:xfrm>
            <a:off x="3318182" y="1358846"/>
            <a:ext cx="1410410" cy="1410410"/>
            <a:chOff x="3535031" y="1332123"/>
            <a:chExt cx="1410410" cy="1410410"/>
          </a:xfrm>
        </p:grpSpPr>
        <p:pic>
          <p:nvPicPr>
            <p:cNvPr id="15"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35031"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6" name="圆角矩形 15"/>
            <p:cNvSpPr/>
            <p:nvPr/>
          </p:nvSpPr>
          <p:spPr>
            <a:xfrm rot="18929868">
              <a:off x="3940246"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018802" y="1748253"/>
              <a:ext cx="455574" cy="646331"/>
            </a:xfrm>
            <a:prstGeom prst="rect">
              <a:avLst/>
            </a:prstGeom>
            <a:noFill/>
          </p:spPr>
          <p:txBody>
            <a:bodyPr wrap="none" rtlCol="0">
              <a:spAutoFit/>
            </a:bodyPr>
            <a:lstStyle/>
            <a:p>
              <a:r>
                <a:rPr lang="en-US" altLang="zh-CN" sz="3600" dirty="0">
                  <a:solidFill>
                    <a:schemeClr val="bg1"/>
                  </a:solidFill>
                  <a:latin typeface="+mj-ea"/>
                  <a:ea typeface="+mj-ea"/>
                </a:rPr>
                <a:t>0</a:t>
              </a:r>
              <a:endParaRPr lang="zh-CN" altLang="en-US" sz="3600" dirty="0">
                <a:solidFill>
                  <a:schemeClr val="bg1"/>
                </a:solidFill>
                <a:latin typeface="+mj-ea"/>
                <a:ea typeface="+mj-ea"/>
              </a:endParaRPr>
            </a:p>
          </p:txBody>
        </p:sp>
      </p:grpSp>
      <p:grpSp>
        <p:nvGrpSpPr>
          <p:cNvPr id="18" name="组合 17"/>
          <p:cNvGrpSpPr/>
          <p:nvPr/>
        </p:nvGrpSpPr>
        <p:grpSpPr>
          <a:xfrm>
            <a:off x="4500060" y="1358908"/>
            <a:ext cx="1410410" cy="1410410"/>
            <a:chOff x="4716909" y="1332185"/>
            <a:chExt cx="1410410" cy="1410410"/>
          </a:xfrm>
        </p:grpSpPr>
        <p:pic>
          <p:nvPicPr>
            <p:cNvPr id="19"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909" y="1332185"/>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0" name="圆角矩形 19"/>
            <p:cNvSpPr/>
            <p:nvPr/>
          </p:nvSpPr>
          <p:spPr>
            <a:xfrm rot="18929868">
              <a:off x="5126770"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207033" y="1762879"/>
              <a:ext cx="482824" cy="646331"/>
            </a:xfrm>
            <a:prstGeom prst="rect">
              <a:avLst/>
            </a:prstGeom>
            <a:noFill/>
          </p:spPr>
          <p:txBody>
            <a:bodyPr wrap="none" rtlCol="0">
              <a:spAutoFit/>
            </a:bodyPr>
            <a:lstStyle/>
            <a:p>
              <a:r>
                <a:rPr lang="en-US" altLang="zh-CN" sz="3600" dirty="0">
                  <a:solidFill>
                    <a:schemeClr val="bg1"/>
                  </a:solidFill>
                  <a:latin typeface="+mj-ea"/>
                  <a:ea typeface="+mj-ea"/>
                </a:rPr>
                <a:t>X</a:t>
              </a:r>
              <a:endParaRPr lang="zh-CN" altLang="en-US" sz="3600" dirty="0">
                <a:solidFill>
                  <a:schemeClr val="bg1"/>
                </a:solidFill>
                <a:latin typeface="+mj-ea"/>
                <a:ea typeface="+mj-ea"/>
              </a:endParaRPr>
            </a:p>
          </p:txBody>
        </p:sp>
      </p:grpSp>
      <p:grpSp>
        <p:nvGrpSpPr>
          <p:cNvPr id="22" name="组合 21"/>
          <p:cNvGrpSpPr/>
          <p:nvPr/>
        </p:nvGrpSpPr>
        <p:grpSpPr>
          <a:xfrm>
            <a:off x="5681938" y="1358846"/>
            <a:ext cx="1410410" cy="1410410"/>
            <a:chOff x="5898787" y="1332123"/>
            <a:chExt cx="1410410" cy="1410410"/>
          </a:xfrm>
        </p:grpSpPr>
        <p:pic>
          <p:nvPicPr>
            <p:cNvPr id="23"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98787"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4" name="圆角矩形 23"/>
            <p:cNvSpPr/>
            <p:nvPr/>
          </p:nvSpPr>
          <p:spPr>
            <a:xfrm rot="18929868">
              <a:off x="6313294"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6395264" y="1777505"/>
              <a:ext cx="482824" cy="646331"/>
            </a:xfrm>
            <a:prstGeom prst="rect">
              <a:avLst/>
            </a:prstGeom>
            <a:noFill/>
          </p:spPr>
          <p:txBody>
            <a:bodyPr wrap="none" rtlCol="0">
              <a:spAutoFit/>
            </a:bodyPr>
            <a:lstStyle/>
            <a:p>
              <a:r>
                <a:rPr lang="en-US" altLang="zh-CN" sz="3600" dirty="0">
                  <a:solidFill>
                    <a:schemeClr val="bg1"/>
                  </a:solidFill>
                  <a:latin typeface="+mj-ea"/>
                  <a:ea typeface="+mj-ea"/>
                </a:rPr>
                <a:t>X</a:t>
              </a:r>
              <a:endParaRPr lang="zh-CN" altLang="en-US" sz="3600" dirty="0">
                <a:solidFill>
                  <a:schemeClr val="bg1"/>
                </a:solidFill>
                <a:latin typeface="+mj-ea"/>
                <a:ea typeface="+mj-ea"/>
              </a:endParaRPr>
            </a:p>
          </p:txBody>
        </p:sp>
      </p:grpSp>
      <p:grpSp>
        <p:nvGrpSpPr>
          <p:cNvPr id="26" name="组合 25"/>
          <p:cNvGrpSpPr/>
          <p:nvPr/>
        </p:nvGrpSpPr>
        <p:grpSpPr>
          <a:xfrm>
            <a:off x="5017705" y="4015890"/>
            <a:ext cx="402543" cy="402543"/>
            <a:chOff x="7008498" y="4342329"/>
            <a:chExt cx="656171" cy="656171"/>
          </a:xfrm>
        </p:grpSpPr>
        <p:grpSp>
          <p:nvGrpSpPr>
            <p:cNvPr id="27" name="组合 26"/>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31" name="椭圆 30"/>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8440616" y="1326843"/>
                <a:ext cx="1440000" cy="144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7193414" y="4427385"/>
              <a:ext cx="286339" cy="498320"/>
              <a:chOff x="10990263" y="1525588"/>
              <a:chExt cx="1228725" cy="2138362"/>
            </a:xfrm>
            <a:solidFill>
              <a:schemeClr val="bg1"/>
            </a:solidFill>
            <a:effectLst/>
          </p:grpSpPr>
          <p:sp>
            <p:nvSpPr>
              <p:cNvPr id="29"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sp>
            <p:nvSpPr>
              <p:cNvPr id="30" name="任意多边形 29"/>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grpSp>
      </p:grpSp>
      <p:grpSp>
        <p:nvGrpSpPr>
          <p:cNvPr id="33" name="组合 32"/>
          <p:cNvGrpSpPr/>
          <p:nvPr/>
        </p:nvGrpSpPr>
        <p:grpSpPr>
          <a:xfrm>
            <a:off x="4000601" y="4024309"/>
            <a:ext cx="402543" cy="402543"/>
            <a:chOff x="7021166" y="4387903"/>
            <a:chExt cx="656171" cy="656171"/>
          </a:xfrm>
        </p:grpSpPr>
        <p:grpSp>
          <p:nvGrpSpPr>
            <p:cNvPr id="34" name="组合 33"/>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36" name="椭圆 35"/>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8440616" y="1326843"/>
                <a:ext cx="1440000" cy="144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任意多边形 34"/>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noAutofit/>
            </a:bodyPr>
            <a:lstStyle/>
            <a:p>
              <a:endParaRPr lang="zh-CN" altLang="en-US"/>
            </a:p>
          </p:txBody>
        </p:sp>
      </p:grpSp>
      <p:grpSp>
        <p:nvGrpSpPr>
          <p:cNvPr id="38" name="组合 37"/>
          <p:cNvGrpSpPr/>
          <p:nvPr/>
        </p:nvGrpSpPr>
        <p:grpSpPr>
          <a:xfrm>
            <a:off x="3492040" y="4014832"/>
            <a:ext cx="402543" cy="402543"/>
            <a:chOff x="6157069" y="4376643"/>
            <a:chExt cx="656171" cy="656171"/>
          </a:xfrm>
        </p:grpSpPr>
        <p:grpSp>
          <p:nvGrpSpPr>
            <p:cNvPr id="39" name="组合 38"/>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41" name="椭圆 40"/>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508629" y="4025987"/>
            <a:ext cx="402543" cy="402543"/>
            <a:chOff x="7910629" y="4377806"/>
            <a:chExt cx="656171" cy="656171"/>
          </a:xfrm>
        </p:grpSpPr>
        <p:grpSp>
          <p:nvGrpSpPr>
            <p:cNvPr id="44" name="组合 43"/>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48" name="椭圆 47"/>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8440616" y="1326843"/>
                <a:ext cx="1440000" cy="1440000"/>
              </a:xfrm>
              <a:prstGeom prst="ellipse">
                <a:avLst/>
              </a:prstGeom>
              <a:solidFill>
                <a:srgbClr val="F465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8030376" y="4502416"/>
              <a:ext cx="416676" cy="405480"/>
              <a:chOff x="5970999" y="1635369"/>
              <a:chExt cx="302366" cy="294242"/>
            </a:xfrm>
            <a:solidFill>
              <a:schemeClr val="bg1"/>
            </a:solidFill>
            <a:effectLst/>
          </p:grpSpPr>
          <p:sp>
            <p:nvSpPr>
              <p:cNvPr id="46"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7"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grpSp>
      <p:sp>
        <p:nvSpPr>
          <p:cNvPr id="51" name="文本框 50"/>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79067710"/>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35" presetClass="path" presetSubtype="0" accel="50000" decel="50000" fill="hold" nodeType="withEffect">
                                  <p:stCondLst>
                                    <p:cond delay="0"/>
                                  </p:stCondLst>
                                  <p:childTnLst>
                                    <p:animMotion origin="layout" path="M 0.19367 0.00294 L -8.5565E-7 1.94004E-6 " pathEditMode="relative" rAng="0" ptsTypes="AA">
                                      <p:cBhvr>
                                        <p:cTn id="9" dur="500" fill="hold"/>
                                        <p:tgtEl>
                                          <p:spTgt spid="10"/>
                                        </p:tgtEl>
                                        <p:attrNameLst>
                                          <p:attrName>ppt_x</p:attrName>
                                          <p:attrName>ppt_y</p:attrName>
                                        </p:attrNameLst>
                                      </p:cBhvr>
                                      <p:rCtr x="-9683" y="-147"/>
                                    </p:animMotion>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35" presetClass="path" presetSubtype="0" accel="50000" decel="50000" fill="hold" nodeType="withEffect">
                                  <p:stCondLst>
                                    <p:cond delay="0"/>
                                  </p:stCondLst>
                                  <p:childTnLst>
                                    <p:animMotion origin="layout" path="M 0.06516 0.00294 L -3.37035E-6 1.94004E-6 " pathEditMode="relative" rAng="0" ptsTypes="AA">
                                      <p:cBhvr>
                                        <p:cTn id="16" dur="500" fill="hold"/>
                                        <p:tgtEl>
                                          <p:spTgt spid="14"/>
                                        </p:tgtEl>
                                        <p:attrNameLst>
                                          <p:attrName>ppt_x</p:attrName>
                                          <p:attrName>ppt_y</p:attrName>
                                        </p:attrNameLst>
                                      </p:cBhvr>
                                      <p:rCtr x="-3266" y="-147"/>
                                    </p:animMotion>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63" presetClass="path" presetSubtype="0" accel="50000" decel="50000" fill="hold" nodeType="withEffect">
                                  <p:stCondLst>
                                    <p:cond delay="0"/>
                                  </p:stCondLst>
                                  <p:childTnLst>
                                    <p:animMotion origin="layout" path="M -0.05633 0.00294 L -2.59308E-6 1.94004E-6 " pathEditMode="relative" rAng="0" ptsTypes="AA">
                                      <p:cBhvr>
                                        <p:cTn id="23" dur="500" fill="hold"/>
                                        <p:tgtEl>
                                          <p:spTgt spid="18"/>
                                        </p:tgtEl>
                                        <p:attrNameLst>
                                          <p:attrName>ppt_x</p:attrName>
                                          <p:attrName>ppt_y</p:attrName>
                                        </p:attrNameLst>
                                      </p:cBhvr>
                                      <p:rCtr x="2809" y="-147"/>
                                    </p:animMotion>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63" presetClass="path" presetSubtype="0" accel="50000" decel="50000" fill="hold" nodeType="withEffect">
                                  <p:stCondLst>
                                    <p:cond delay="0"/>
                                  </p:stCondLst>
                                  <p:childTnLst>
                                    <p:animMotion origin="layout" path="M -0.17799 0.00294 L 4.89223E-6 1.94004E-6 " pathEditMode="relative" rAng="0" ptsTypes="AA">
                                      <p:cBhvr>
                                        <p:cTn id="30" dur="500" fill="hold"/>
                                        <p:tgtEl>
                                          <p:spTgt spid="22"/>
                                        </p:tgtEl>
                                        <p:attrNameLst>
                                          <p:attrName>ppt_x</p:attrName>
                                          <p:attrName>ppt_y</p:attrName>
                                        </p:attrNameLst>
                                      </p:cBhvr>
                                      <p:rCtr x="8899" y="-147"/>
                                    </p:animMotion>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10"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par>
                          <p:cTn id="38" fill="hold">
                            <p:stCondLst>
                              <p:cond delay="1000"/>
                            </p:stCondLst>
                            <p:childTnLst>
                              <p:par>
                                <p:cTn id="39" presetID="1" presetClass="entr" presetSubtype="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childTnLst>
                                </p:cTn>
                              </p:par>
                              <p:par>
                                <p:cTn id="41" presetID="63" presetClass="path" presetSubtype="0" accel="50000" decel="50000" fill="hold" nodeType="withEffect">
                                  <p:stCondLst>
                                    <p:cond delay="0"/>
                                  </p:stCondLst>
                                  <p:childTnLst>
                                    <p:animMotion origin="layout" path="M -3.08295E-6 1.75191E-6 L 0.45722 -0.00235 " pathEditMode="relative" rAng="0" ptsTypes="AA">
                                      <p:cBhvr>
                                        <p:cTn id="42" dur="2000" fill="hold"/>
                                        <p:tgtEl>
                                          <p:spTgt spid="6"/>
                                        </p:tgtEl>
                                        <p:attrNameLst>
                                          <p:attrName>ppt_x</p:attrName>
                                          <p:attrName>ppt_y</p:attrName>
                                        </p:attrNameLst>
                                      </p:cBhvr>
                                      <p:rCtr x="22861" y="-118"/>
                                    </p:animMotion>
                                  </p:childTnLst>
                                </p:cTn>
                              </p:par>
                              <p:par>
                                <p:cTn id="43" presetID="22" presetClass="entr" presetSubtype="8" fill="hold" grpId="0" nodeType="withEffect">
                                  <p:stCondLst>
                                    <p:cond delay="25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1750"/>
                                        <p:tgtEl>
                                          <p:spTgt spid="5"/>
                                        </p:tgtEl>
                                      </p:cBhvr>
                                    </p:animEffect>
                                  </p:childTnLst>
                                </p:cTn>
                              </p:par>
                            </p:childTnLst>
                          </p:cTn>
                        </p:par>
                        <p:par>
                          <p:cTn id="46" fill="hold">
                            <p:stCondLst>
                              <p:cond delay="3000"/>
                            </p:stCondLst>
                            <p:childTnLst>
                              <p:par>
                                <p:cTn id="47" presetID="31" presetClass="entr" presetSubtype="0"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 calcmode="lin" valueType="num">
                                      <p:cBhvr>
                                        <p:cTn id="51" dur="500" fill="hold"/>
                                        <p:tgtEl>
                                          <p:spTgt spid="38"/>
                                        </p:tgtEl>
                                        <p:attrNameLst>
                                          <p:attrName>style.rotation</p:attrName>
                                        </p:attrNameLst>
                                      </p:cBhvr>
                                      <p:tavLst>
                                        <p:tav tm="0">
                                          <p:val>
                                            <p:fltVal val="90"/>
                                          </p:val>
                                        </p:tav>
                                        <p:tav tm="100000">
                                          <p:val>
                                            <p:fltVal val="0"/>
                                          </p:val>
                                        </p:tav>
                                      </p:tavLst>
                                    </p:anim>
                                    <p:animEffect transition="in" filter="fade">
                                      <p:cBhvr>
                                        <p:cTn id="52" dur="500"/>
                                        <p:tgtEl>
                                          <p:spTgt spid="38"/>
                                        </p:tgtEl>
                                      </p:cBhvr>
                                    </p:animEffect>
                                  </p:childTnLst>
                                </p:cTn>
                              </p:par>
                              <p:par>
                                <p:cTn id="53" presetID="31" presetClass="entr" presetSubtype="0" fill="hold" nodeType="withEffect">
                                  <p:stCondLst>
                                    <p:cond delay="300"/>
                                  </p:stCondLst>
                                  <p:childTnLst>
                                    <p:set>
                                      <p:cBhvr>
                                        <p:cTn id="54" dur="1" fill="hold">
                                          <p:stCondLst>
                                            <p:cond delay="0"/>
                                          </p:stCondLst>
                                        </p:cTn>
                                        <p:tgtEl>
                                          <p:spTgt spid="33"/>
                                        </p:tgtEl>
                                        <p:attrNameLst>
                                          <p:attrName>style.visibility</p:attrName>
                                        </p:attrNameLst>
                                      </p:cBhvr>
                                      <p:to>
                                        <p:strVal val="visible"/>
                                      </p:to>
                                    </p:set>
                                    <p:anim calcmode="lin" valueType="num">
                                      <p:cBhvr>
                                        <p:cTn id="55" dur="1000" fill="hold"/>
                                        <p:tgtEl>
                                          <p:spTgt spid="33"/>
                                        </p:tgtEl>
                                        <p:attrNameLst>
                                          <p:attrName>ppt_w</p:attrName>
                                        </p:attrNameLst>
                                      </p:cBhvr>
                                      <p:tavLst>
                                        <p:tav tm="0">
                                          <p:val>
                                            <p:fltVal val="0"/>
                                          </p:val>
                                        </p:tav>
                                        <p:tav tm="100000">
                                          <p:val>
                                            <p:strVal val="#ppt_w"/>
                                          </p:val>
                                        </p:tav>
                                      </p:tavLst>
                                    </p:anim>
                                    <p:anim calcmode="lin" valueType="num">
                                      <p:cBhvr>
                                        <p:cTn id="56" dur="1000" fill="hold"/>
                                        <p:tgtEl>
                                          <p:spTgt spid="33"/>
                                        </p:tgtEl>
                                        <p:attrNameLst>
                                          <p:attrName>ppt_h</p:attrName>
                                        </p:attrNameLst>
                                      </p:cBhvr>
                                      <p:tavLst>
                                        <p:tav tm="0">
                                          <p:val>
                                            <p:fltVal val="0"/>
                                          </p:val>
                                        </p:tav>
                                        <p:tav tm="100000">
                                          <p:val>
                                            <p:strVal val="#ppt_h"/>
                                          </p:val>
                                        </p:tav>
                                      </p:tavLst>
                                    </p:anim>
                                    <p:anim calcmode="lin" valueType="num">
                                      <p:cBhvr>
                                        <p:cTn id="57" dur="1000" fill="hold"/>
                                        <p:tgtEl>
                                          <p:spTgt spid="33"/>
                                        </p:tgtEl>
                                        <p:attrNameLst>
                                          <p:attrName>style.rotation</p:attrName>
                                        </p:attrNameLst>
                                      </p:cBhvr>
                                      <p:tavLst>
                                        <p:tav tm="0">
                                          <p:val>
                                            <p:fltVal val="90"/>
                                          </p:val>
                                        </p:tav>
                                        <p:tav tm="100000">
                                          <p:val>
                                            <p:fltVal val="0"/>
                                          </p:val>
                                        </p:tav>
                                      </p:tavLst>
                                    </p:anim>
                                    <p:animEffect transition="in" filter="fade">
                                      <p:cBhvr>
                                        <p:cTn id="58" dur="1000"/>
                                        <p:tgtEl>
                                          <p:spTgt spid="33"/>
                                        </p:tgtEl>
                                      </p:cBhvr>
                                    </p:animEffect>
                                  </p:childTnLst>
                                </p:cTn>
                              </p:par>
                              <p:par>
                                <p:cTn id="59" presetID="31" presetClass="entr" presetSubtype="0" fill="hold" nodeType="withEffect">
                                  <p:stCondLst>
                                    <p:cond delay="600"/>
                                  </p:stCondLst>
                                  <p:childTnLst>
                                    <p:set>
                                      <p:cBhvr>
                                        <p:cTn id="60" dur="1" fill="hold">
                                          <p:stCondLst>
                                            <p:cond delay="0"/>
                                          </p:stCondLst>
                                        </p:cTn>
                                        <p:tgtEl>
                                          <p:spTgt spid="43"/>
                                        </p:tgtEl>
                                        <p:attrNameLst>
                                          <p:attrName>style.visibility</p:attrName>
                                        </p:attrNameLst>
                                      </p:cBhvr>
                                      <p:to>
                                        <p:strVal val="visible"/>
                                      </p:to>
                                    </p:set>
                                    <p:anim calcmode="lin" valueType="num">
                                      <p:cBhvr>
                                        <p:cTn id="61" dur="1000" fill="hold"/>
                                        <p:tgtEl>
                                          <p:spTgt spid="43"/>
                                        </p:tgtEl>
                                        <p:attrNameLst>
                                          <p:attrName>ppt_w</p:attrName>
                                        </p:attrNameLst>
                                      </p:cBhvr>
                                      <p:tavLst>
                                        <p:tav tm="0">
                                          <p:val>
                                            <p:fltVal val="0"/>
                                          </p:val>
                                        </p:tav>
                                        <p:tav tm="100000">
                                          <p:val>
                                            <p:strVal val="#ppt_w"/>
                                          </p:val>
                                        </p:tav>
                                      </p:tavLst>
                                    </p:anim>
                                    <p:anim calcmode="lin" valueType="num">
                                      <p:cBhvr>
                                        <p:cTn id="62" dur="1000" fill="hold"/>
                                        <p:tgtEl>
                                          <p:spTgt spid="43"/>
                                        </p:tgtEl>
                                        <p:attrNameLst>
                                          <p:attrName>ppt_h</p:attrName>
                                        </p:attrNameLst>
                                      </p:cBhvr>
                                      <p:tavLst>
                                        <p:tav tm="0">
                                          <p:val>
                                            <p:fltVal val="0"/>
                                          </p:val>
                                        </p:tav>
                                        <p:tav tm="100000">
                                          <p:val>
                                            <p:strVal val="#ppt_h"/>
                                          </p:val>
                                        </p:tav>
                                      </p:tavLst>
                                    </p:anim>
                                    <p:anim calcmode="lin" valueType="num">
                                      <p:cBhvr>
                                        <p:cTn id="63" dur="1000" fill="hold"/>
                                        <p:tgtEl>
                                          <p:spTgt spid="43"/>
                                        </p:tgtEl>
                                        <p:attrNameLst>
                                          <p:attrName>style.rotation</p:attrName>
                                        </p:attrNameLst>
                                      </p:cBhvr>
                                      <p:tavLst>
                                        <p:tav tm="0">
                                          <p:val>
                                            <p:fltVal val="90"/>
                                          </p:val>
                                        </p:tav>
                                        <p:tav tm="100000">
                                          <p:val>
                                            <p:fltVal val="0"/>
                                          </p:val>
                                        </p:tav>
                                      </p:tavLst>
                                    </p:anim>
                                    <p:animEffect transition="in" filter="fade">
                                      <p:cBhvr>
                                        <p:cTn id="64" dur="1000"/>
                                        <p:tgtEl>
                                          <p:spTgt spid="43"/>
                                        </p:tgtEl>
                                      </p:cBhvr>
                                    </p:animEffect>
                                  </p:childTnLst>
                                </p:cTn>
                              </p:par>
                              <p:par>
                                <p:cTn id="65" presetID="31" presetClass="entr" presetSubtype="0" fill="hold" nodeType="withEffect">
                                  <p:stCondLst>
                                    <p:cond delay="900"/>
                                  </p:stCondLst>
                                  <p:childTnLst>
                                    <p:set>
                                      <p:cBhvr>
                                        <p:cTn id="66" dur="1" fill="hold">
                                          <p:stCondLst>
                                            <p:cond delay="0"/>
                                          </p:stCondLst>
                                        </p:cTn>
                                        <p:tgtEl>
                                          <p:spTgt spid="26"/>
                                        </p:tgtEl>
                                        <p:attrNameLst>
                                          <p:attrName>style.visibility</p:attrName>
                                        </p:attrNameLst>
                                      </p:cBhvr>
                                      <p:to>
                                        <p:strVal val="visible"/>
                                      </p:to>
                                    </p:set>
                                    <p:anim calcmode="lin" valueType="num">
                                      <p:cBhvr>
                                        <p:cTn id="67" dur="1000" fill="hold"/>
                                        <p:tgtEl>
                                          <p:spTgt spid="26"/>
                                        </p:tgtEl>
                                        <p:attrNameLst>
                                          <p:attrName>ppt_w</p:attrName>
                                        </p:attrNameLst>
                                      </p:cBhvr>
                                      <p:tavLst>
                                        <p:tav tm="0">
                                          <p:val>
                                            <p:fltVal val="0"/>
                                          </p:val>
                                        </p:tav>
                                        <p:tav tm="100000">
                                          <p:val>
                                            <p:strVal val="#ppt_w"/>
                                          </p:val>
                                        </p:tav>
                                      </p:tavLst>
                                    </p:anim>
                                    <p:anim calcmode="lin" valueType="num">
                                      <p:cBhvr>
                                        <p:cTn id="68" dur="1000" fill="hold"/>
                                        <p:tgtEl>
                                          <p:spTgt spid="26"/>
                                        </p:tgtEl>
                                        <p:attrNameLst>
                                          <p:attrName>ppt_h</p:attrName>
                                        </p:attrNameLst>
                                      </p:cBhvr>
                                      <p:tavLst>
                                        <p:tav tm="0">
                                          <p:val>
                                            <p:fltVal val="0"/>
                                          </p:val>
                                        </p:tav>
                                        <p:tav tm="100000">
                                          <p:val>
                                            <p:strVal val="#ppt_h"/>
                                          </p:val>
                                        </p:tav>
                                      </p:tavLst>
                                    </p:anim>
                                    <p:anim calcmode="lin" valueType="num">
                                      <p:cBhvr>
                                        <p:cTn id="69" dur="1000" fill="hold"/>
                                        <p:tgtEl>
                                          <p:spTgt spid="26"/>
                                        </p:tgtEl>
                                        <p:attrNameLst>
                                          <p:attrName>style.rotation</p:attrName>
                                        </p:attrNameLst>
                                      </p:cBhvr>
                                      <p:tavLst>
                                        <p:tav tm="0">
                                          <p:val>
                                            <p:fltVal val="90"/>
                                          </p:val>
                                        </p:tav>
                                        <p:tav tm="100000">
                                          <p:val>
                                            <p:fltVal val="0"/>
                                          </p:val>
                                        </p:tav>
                                      </p:tavLst>
                                    </p:anim>
                                    <p:animEffect transition="in" filter="fade">
                                      <p:cBhvr>
                                        <p:cTn id="70" dur="1000"/>
                                        <p:tgtEl>
                                          <p:spTgt spid="26"/>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4" fill="hold" grpId="0" nodeType="click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down)">
                                      <p:cBhvr>
                                        <p:cTn id="7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26"/>
          <p:cNvSpPr txBox="1"/>
          <p:nvPr/>
        </p:nvSpPr>
        <p:spPr>
          <a:xfrm>
            <a:off x="949971" y="3607638"/>
            <a:ext cx="1479821" cy="9694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50" dirty="0">
                <a:solidFill>
                  <a:schemeClr val="tx1">
                    <a:lumMod val="75000"/>
                    <a:lumOff val="25000"/>
                  </a:schemeClr>
                </a:solidFill>
              </a:rPr>
              <a:t>点击输入简要文字内容，文字内容需概括精炼，不用多余的文字修饰，言简意赅的说明分项内容</a:t>
            </a:r>
            <a:r>
              <a:rPr lang="en-US" altLang="zh-CN" sz="1050" dirty="0">
                <a:solidFill>
                  <a:schemeClr val="tx1">
                    <a:lumMod val="75000"/>
                    <a:lumOff val="25000"/>
                  </a:schemeClr>
                </a:solidFill>
              </a:rPr>
              <a:t>……</a:t>
            </a:r>
          </a:p>
        </p:txBody>
      </p:sp>
      <p:sp>
        <p:nvSpPr>
          <p:cNvPr id="42" name="TextBox 27"/>
          <p:cNvSpPr txBox="1"/>
          <p:nvPr/>
        </p:nvSpPr>
        <p:spPr>
          <a:xfrm>
            <a:off x="3058136" y="3607638"/>
            <a:ext cx="1479821" cy="9694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50" dirty="0">
                <a:solidFill>
                  <a:schemeClr val="tx1">
                    <a:lumMod val="75000"/>
                    <a:lumOff val="25000"/>
                  </a:schemeClr>
                </a:solidFill>
              </a:rPr>
              <a:t>点击输入简要文字内容，文字内容需概括精炼，不用多余的文字修饰，言简意赅的说明分项内容</a:t>
            </a:r>
            <a:r>
              <a:rPr lang="en-US" altLang="zh-CN" sz="1050" dirty="0">
                <a:solidFill>
                  <a:schemeClr val="tx1">
                    <a:lumMod val="75000"/>
                    <a:lumOff val="25000"/>
                  </a:schemeClr>
                </a:solidFill>
              </a:rPr>
              <a:t>……</a:t>
            </a:r>
          </a:p>
        </p:txBody>
      </p:sp>
      <p:sp>
        <p:nvSpPr>
          <p:cNvPr id="43" name="TextBox 28"/>
          <p:cNvSpPr txBox="1"/>
          <p:nvPr/>
        </p:nvSpPr>
        <p:spPr>
          <a:xfrm>
            <a:off x="5152468" y="3616001"/>
            <a:ext cx="1479821" cy="9694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50" dirty="0">
                <a:solidFill>
                  <a:schemeClr val="tx1">
                    <a:lumMod val="75000"/>
                    <a:lumOff val="25000"/>
                  </a:schemeClr>
                </a:solidFill>
              </a:rPr>
              <a:t>点击输入简要文字内容，文字内容需概括精炼，不用多余的文字修饰，言简意赅的说明分项内容</a:t>
            </a:r>
            <a:r>
              <a:rPr lang="en-US" altLang="zh-CN" sz="1050" dirty="0">
                <a:solidFill>
                  <a:schemeClr val="tx1">
                    <a:lumMod val="75000"/>
                    <a:lumOff val="25000"/>
                  </a:schemeClr>
                </a:solidFill>
              </a:rPr>
              <a:t>……</a:t>
            </a:r>
          </a:p>
        </p:txBody>
      </p:sp>
      <p:sp>
        <p:nvSpPr>
          <p:cNvPr id="46" name="TextBox 29"/>
          <p:cNvSpPr txBox="1"/>
          <p:nvPr/>
        </p:nvSpPr>
        <p:spPr>
          <a:xfrm>
            <a:off x="7213899" y="3616001"/>
            <a:ext cx="1479821" cy="9694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50" dirty="0">
                <a:solidFill>
                  <a:schemeClr val="tx1">
                    <a:lumMod val="75000"/>
                    <a:lumOff val="25000"/>
                  </a:schemeClr>
                </a:solidFill>
              </a:rPr>
              <a:t>点击输入简要文字内容，文字内容需概括精炼，不用多余的文字修饰，言简意赅的说明分项内容</a:t>
            </a:r>
            <a:r>
              <a:rPr lang="en-US" altLang="zh-CN" sz="1050" dirty="0">
                <a:solidFill>
                  <a:schemeClr val="tx1">
                    <a:lumMod val="75000"/>
                    <a:lumOff val="25000"/>
                  </a:schemeClr>
                </a:solidFill>
              </a:rPr>
              <a:t>……</a:t>
            </a:r>
          </a:p>
        </p:txBody>
      </p:sp>
      <p:sp>
        <p:nvSpPr>
          <p:cNvPr id="47" name="燕尾形箭头 46"/>
          <p:cNvSpPr/>
          <p:nvPr/>
        </p:nvSpPr>
        <p:spPr>
          <a:xfrm>
            <a:off x="490921" y="2397903"/>
            <a:ext cx="8619358" cy="240030"/>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6003" tIns="48002" rIns="96003" bIns="48002" anchor="ctr"/>
          <a:lstStyle/>
          <a:p>
            <a:pPr algn="ctr" defTabSz="960049" fontAlgn="auto">
              <a:spcBef>
                <a:spcPts val="0"/>
              </a:spcBef>
              <a:spcAft>
                <a:spcPts val="0"/>
              </a:spcAft>
              <a:defRPr/>
            </a:pPr>
            <a:endParaRPr lang="zh-CN" altLang="en-US" sz="2613">
              <a:latin typeface="Arial" panose="020B0604020202020204" pitchFamily="34" charset="0"/>
              <a:ea typeface="微软雅黑" panose="020B0503020204020204" pitchFamily="34" charset="-122"/>
              <a:cs typeface="Arial" panose="020B0604020202020204" pitchFamily="34" charset="0"/>
            </a:endParaRPr>
          </a:p>
        </p:txBody>
      </p:sp>
      <p:grpSp>
        <p:nvGrpSpPr>
          <p:cNvPr id="48" name="组合 47"/>
          <p:cNvGrpSpPr/>
          <p:nvPr/>
        </p:nvGrpSpPr>
        <p:grpSpPr>
          <a:xfrm>
            <a:off x="822230" y="1566212"/>
            <a:ext cx="1782254" cy="1782254"/>
            <a:chOff x="1278794" y="3334906"/>
            <a:chExt cx="914014" cy="914014"/>
          </a:xfrm>
        </p:grpSpPr>
        <p:grpSp>
          <p:nvGrpSpPr>
            <p:cNvPr id="49" name="组合 4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sp>
          <p:nvSpPr>
            <p:cNvPr id="50" name="TextBox 33"/>
            <p:cNvSpPr txBox="1"/>
            <p:nvPr/>
          </p:nvSpPr>
          <p:spPr>
            <a:xfrm>
              <a:off x="1480308" y="3742514"/>
              <a:ext cx="509036" cy="171652"/>
            </a:xfrm>
            <a:prstGeom prst="rect">
              <a:avLst/>
            </a:prstGeom>
            <a:noFill/>
          </p:spPr>
          <p:txBody>
            <a:bodyPr wrap="none" rtlCol="0">
              <a:spAutoFit/>
            </a:bodyPr>
            <a:lstStyle/>
            <a:p>
              <a:pPr algn="ctr"/>
              <a:r>
                <a:rPr lang="zh-CN" altLang="en-US" sz="1575" b="1" dirty="0">
                  <a:solidFill>
                    <a:srgbClr val="0070C0"/>
                  </a:solidFill>
                  <a:latin typeface="微软雅黑" pitchFamily="34" charset="-122"/>
                  <a:ea typeface="微软雅黑" pitchFamily="34" charset="-122"/>
                </a:rPr>
                <a:t>第一阶段</a:t>
              </a:r>
            </a:p>
          </p:txBody>
        </p:sp>
      </p:grpSp>
      <p:grpSp>
        <p:nvGrpSpPr>
          <p:cNvPr id="53" name="组合 52"/>
          <p:cNvGrpSpPr/>
          <p:nvPr/>
        </p:nvGrpSpPr>
        <p:grpSpPr>
          <a:xfrm>
            <a:off x="2883441" y="1570107"/>
            <a:ext cx="1782254" cy="1782254"/>
            <a:chOff x="1278794" y="3334906"/>
            <a:chExt cx="914014" cy="914014"/>
          </a:xfrm>
        </p:grpSpPr>
        <p:grpSp>
          <p:nvGrpSpPr>
            <p:cNvPr id="54" name="组合 5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sp>
          <p:nvSpPr>
            <p:cNvPr id="55" name="TextBox 38"/>
            <p:cNvSpPr txBox="1"/>
            <p:nvPr/>
          </p:nvSpPr>
          <p:spPr>
            <a:xfrm>
              <a:off x="1480308" y="3740516"/>
              <a:ext cx="509036" cy="171652"/>
            </a:xfrm>
            <a:prstGeom prst="rect">
              <a:avLst/>
            </a:prstGeom>
            <a:noFill/>
          </p:spPr>
          <p:txBody>
            <a:bodyPr wrap="none" rtlCol="0">
              <a:spAutoFit/>
            </a:bodyPr>
            <a:lstStyle/>
            <a:p>
              <a:pPr algn="ctr"/>
              <a:r>
                <a:rPr lang="zh-CN" altLang="en-US" sz="1575" b="1" dirty="0">
                  <a:solidFill>
                    <a:srgbClr val="0070C0"/>
                  </a:solidFill>
                  <a:latin typeface="微软雅黑" pitchFamily="34" charset="-122"/>
                  <a:ea typeface="微软雅黑" pitchFamily="34" charset="-122"/>
                </a:rPr>
                <a:t>第二阶段</a:t>
              </a:r>
            </a:p>
          </p:txBody>
        </p:sp>
      </p:grpSp>
      <p:grpSp>
        <p:nvGrpSpPr>
          <p:cNvPr id="58" name="组合 57"/>
          <p:cNvGrpSpPr/>
          <p:nvPr/>
        </p:nvGrpSpPr>
        <p:grpSpPr>
          <a:xfrm>
            <a:off x="4922942" y="1566212"/>
            <a:ext cx="1782254" cy="1782254"/>
            <a:chOff x="1278794" y="3334906"/>
            <a:chExt cx="914014" cy="914014"/>
          </a:xfrm>
        </p:grpSpPr>
        <p:grpSp>
          <p:nvGrpSpPr>
            <p:cNvPr id="59" name="组合 5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62" name="椭圆 6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sp>
          <p:nvSpPr>
            <p:cNvPr id="60" name="TextBox 43"/>
            <p:cNvSpPr txBox="1"/>
            <p:nvPr/>
          </p:nvSpPr>
          <p:spPr>
            <a:xfrm>
              <a:off x="1480308" y="3742514"/>
              <a:ext cx="509036" cy="171652"/>
            </a:xfrm>
            <a:prstGeom prst="rect">
              <a:avLst/>
            </a:prstGeom>
            <a:noFill/>
          </p:spPr>
          <p:txBody>
            <a:bodyPr wrap="none" rtlCol="0">
              <a:spAutoFit/>
            </a:bodyPr>
            <a:lstStyle/>
            <a:p>
              <a:pPr algn="ctr"/>
              <a:r>
                <a:rPr lang="zh-CN" altLang="en-US" sz="1575" b="1" dirty="0">
                  <a:solidFill>
                    <a:srgbClr val="0070C0"/>
                  </a:solidFill>
                  <a:latin typeface="微软雅黑" pitchFamily="34" charset="-122"/>
                  <a:ea typeface="微软雅黑" pitchFamily="34" charset="-122"/>
                </a:rPr>
                <a:t>第三阶段</a:t>
              </a:r>
            </a:p>
          </p:txBody>
        </p:sp>
      </p:grpSp>
      <p:grpSp>
        <p:nvGrpSpPr>
          <p:cNvPr id="63" name="组合 62"/>
          <p:cNvGrpSpPr/>
          <p:nvPr/>
        </p:nvGrpSpPr>
        <p:grpSpPr>
          <a:xfrm>
            <a:off x="6949983" y="1573430"/>
            <a:ext cx="1782254" cy="1782254"/>
            <a:chOff x="1278794" y="3334906"/>
            <a:chExt cx="914014" cy="914014"/>
          </a:xfrm>
        </p:grpSpPr>
        <p:grpSp>
          <p:nvGrpSpPr>
            <p:cNvPr id="64" name="组合 6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p>
            </p:txBody>
          </p:sp>
        </p:grpSp>
        <p:sp>
          <p:nvSpPr>
            <p:cNvPr id="65" name="TextBox 48"/>
            <p:cNvSpPr txBox="1"/>
            <p:nvPr/>
          </p:nvSpPr>
          <p:spPr>
            <a:xfrm>
              <a:off x="1480308" y="3738812"/>
              <a:ext cx="509036" cy="171652"/>
            </a:xfrm>
            <a:prstGeom prst="rect">
              <a:avLst/>
            </a:prstGeom>
            <a:noFill/>
          </p:spPr>
          <p:txBody>
            <a:bodyPr wrap="none" rtlCol="0">
              <a:spAutoFit/>
            </a:bodyPr>
            <a:lstStyle/>
            <a:p>
              <a:pPr algn="ctr"/>
              <a:r>
                <a:rPr lang="zh-CN" altLang="en-US" sz="1575" b="1" dirty="0">
                  <a:solidFill>
                    <a:schemeClr val="accent4"/>
                  </a:solidFill>
                  <a:latin typeface="微软雅黑" pitchFamily="34" charset="-122"/>
                  <a:ea typeface="微软雅黑" pitchFamily="34" charset="-122"/>
                </a:rPr>
                <a:t>第四阶段</a:t>
              </a:r>
            </a:p>
          </p:txBody>
        </p:sp>
      </p:grpSp>
      <p:sp>
        <p:nvSpPr>
          <p:cNvPr id="68" name="椭圆 67"/>
          <p:cNvSpPr/>
          <p:nvPr/>
        </p:nvSpPr>
        <p:spPr>
          <a:xfrm>
            <a:off x="865491" y="1414994"/>
            <a:ext cx="677632" cy="6776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dirty="0"/>
          </a:p>
        </p:txBody>
      </p:sp>
      <p:sp>
        <p:nvSpPr>
          <p:cNvPr id="69" name="椭圆 68"/>
          <p:cNvSpPr/>
          <p:nvPr/>
        </p:nvSpPr>
        <p:spPr>
          <a:xfrm>
            <a:off x="2922339" y="1414994"/>
            <a:ext cx="677632" cy="677632"/>
          </a:xfrm>
          <a:prstGeom prst="ellipse">
            <a:avLst/>
          </a:prstGeom>
          <a:solidFill>
            <a:srgbClr val="00B0F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dirty="0"/>
          </a:p>
        </p:txBody>
      </p:sp>
      <p:sp>
        <p:nvSpPr>
          <p:cNvPr id="70" name="椭圆 69"/>
          <p:cNvSpPr/>
          <p:nvPr/>
        </p:nvSpPr>
        <p:spPr>
          <a:xfrm>
            <a:off x="4998550" y="1421867"/>
            <a:ext cx="677632" cy="67763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dirty="0"/>
          </a:p>
        </p:txBody>
      </p:sp>
      <p:sp>
        <p:nvSpPr>
          <p:cNvPr id="71" name="椭圆 70"/>
          <p:cNvSpPr/>
          <p:nvPr/>
        </p:nvSpPr>
        <p:spPr>
          <a:xfrm>
            <a:off x="7042432" y="1421867"/>
            <a:ext cx="677632" cy="677632"/>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dirty="0"/>
          </a:p>
        </p:txBody>
      </p:sp>
      <p:sp>
        <p:nvSpPr>
          <p:cNvPr id="72" name="Freeform 34"/>
          <p:cNvSpPr>
            <a:spLocks noEditPoints="1"/>
          </p:cNvSpPr>
          <p:nvPr/>
        </p:nvSpPr>
        <p:spPr bwMode="auto">
          <a:xfrm>
            <a:off x="1050872" y="1573431"/>
            <a:ext cx="350970" cy="360207"/>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6012" tIns="48006" rIns="96012" bIns="48006" numCol="1" anchor="t" anchorCtr="0" compatLnSpc="1">
            <a:prstTxWarp prst="textNoShape">
              <a:avLst/>
            </a:prstTxWarp>
          </a:bodyPr>
          <a:lstStyle/>
          <a:p>
            <a:endParaRPr lang="zh-CN" altLang="en-US" sz="1575"/>
          </a:p>
        </p:txBody>
      </p:sp>
      <p:sp>
        <p:nvSpPr>
          <p:cNvPr id="73" name="Freeform 26"/>
          <p:cNvSpPr>
            <a:spLocks noEditPoints="1"/>
          </p:cNvSpPr>
          <p:nvPr/>
        </p:nvSpPr>
        <p:spPr bwMode="auto">
          <a:xfrm>
            <a:off x="3100618" y="1595217"/>
            <a:ext cx="321077" cy="31718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6012" tIns="48006" rIns="96012" bIns="48006" numCol="1" anchor="t" anchorCtr="0" compatLnSpc="1">
            <a:prstTxWarp prst="textNoShape">
              <a:avLst/>
            </a:prstTxWarp>
          </a:bodyPr>
          <a:lstStyle/>
          <a:p>
            <a:endParaRPr lang="zh-CN" altLang="en-US" sz="1575"/>
          </a:p>
        </p:txBody>
      </p:sp>
      <p:sp>
        <p:nvSpPr>
          <p:cNvPr id="74" name="Freeform 35"/>
          <p:cNvSpPr>
            <a:spLocks noEditPoints="1"/>
          </p:cNvSpPr>
          <p:nvPr/>
        </p:nvSpPr>
        <p:spPr bwMode="auto">
          <a:xfrm>
            <a:off x="7240574" y="1612330"/>
            <a:ext cx="308768" cy="333941"/>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6012" tIns="48006" rIns="96012" bIns="48006" numCol="1" anchor="t" anchorCtr="0" compatLnSpc="1">
            <a:prstTxWarp prst="textNoShape">
              <a:avLst/>
            </a:prstTxWarp>
          </a:bodyPr>
          <a:lstStyle/>
          <a:p>
            <a:endParaRPr lang="zh-CN" altLang="en-US" sz="1575"/>
          </a:p>
        </p:txBody>
      </p:sp>
      <p:sp>
        <p:nvSpPr>
          <p:cNvPr id="75" name="Freeform 20"/>
          <p:cNvSpPr>
            <a:spLocks noEditPoints="1"/>
          </p:cNvSpPr>
          <p:nvPr/>
        </p:nvSpPr>
        <p:spPr bwMode="auto">
          <a:xfrm>
            <a:off x="5197499" y="1566211"/>
            <a:ext cx="302047" cy="380058"/>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6012" tIns="48006" rIns="96012" bIns="48006" numCol="1" anchor="t" anchorCtr="0" compatLnSpc="1">
            <a:prstTxWarp prst="textNoShape">
              <a:avLst/>
            </a:prstTxWarp>
          </a:bodyPr>
          <a:lstStyle/>
          <a:p>
            <a:endParaRPr lang="zh-CN" altLang="en-US" sz="1575"/>
          </a:p>
        </p:txBody>
      </p:sp>
      <p:sp>
        <p:nvSpPr>
          <p:cNvPr id="38"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39" name="图片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44" name="文本框 43"/>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10673488"/>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8"/>
                                            </p:tgtEl>
                                            <p:attrNameLst>
                                              <p:attrName>style.visibility</p:attrName>
                                            </p:attrNameLst>
                                          </p:cBhvr>
                                          <p:to>
                                            <p:strVal val="visible"/>
                                          </p:to>
                                        </p:set>
                                        <p:anim calcmode="lin" valueType="num">
                                          <p:cBhvr>
                                            <p:cTn id="1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8"/>
                                            </p:tgtEl>
                                            <p:attrNameLst>
                                              <p:attrName>ppt_y</p:attrName>
                                            </p:attrNameLst>
                                          </p:cBhvr>
                                          <p:tavLst>
                                            <p:tav tm="0">
                                              <p:val>
                                                <p:strVal val="#ppt_y"/>
                                              </p:val>
                                            </p:tav>
                                            <p:tav tm="100000">
                                              <p:val>
                                                <p:strVal val="#ppt_y"/>
                                              </p:val>
                                            </p:tav>
                                          </p:tavLst>
                                        </p:anim>
                                        <p:anim calcmode="lin" valueType="num">
                                          <p:cBhvr>
                                            <p:cTn id="1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8"/>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8"/>
                                            </p:tgtEl>
                                          </p:cBhvr>
                                        </p:animEffect>
                                      </p:childTnLst>
                                    </p:cTn>
                                  </p:par>
                                </p:childTnLst>
                              </p:cTn>
                            </p:par>
                            <p:par>
                              <p:cTn id="16" fill="hold">
                                <p:stCondLst>
                                  <p:cond delay="1450"/>
                                </p:stCondLst>
                                <p:childTnLst>
                                  <p:par>
                                    <p:cTn id="17" presetID="2" presetClass="entr" presetSubtype="4" accel="61000" fill="hold" nodeType="afterEffect" p14:presetBounceEnd="55000">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14:bounceEnd="55000">
                                          <p:cBhvr additive="base">
                                            <p:cTn id="19" dur="1300" fill="hold"/>
                                            <p:tgtEl>
                                              <p:spTgt spid="48"/>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1" accel="61000" fill="hold" nodeType="withEffect" p14:presetBounceEnd="55000">
                                      <p:stCondLst>
                                        <p:cond delay="100"/>
                                      </p:stCondLst>
                                      <p:childTnLst>
                                        <p:set>
                                          <p:cBhvr>
                                            <p:cTn id="22" dur="1" fill="hold">
                                              <p:stCondLst>
                                                <p:cond delay="0"/>
                                              </p:stCondLst>
                                            </p:cTn>
                                            <p:tgtEl>
                                              <p:spTgt spid="53"/>
                                            </p:tgtEl>
                                            <p:attrNameLst>
                                              <p:attrName>style.visibility</p:attrName>
                                            </p:attrNameLst>
                                          </p:cBhvr>
                                          <p:to>
                                            <p:strVal val="visible"/>
                                          </p:to>
                                        </p:set>
                                        <p:anim calcmode="lin" valueType="num" p14:bounceEnd="55000">
                                          <p:cBhvr additive="base">
                                            <p:cTn id="23" dur="1300" fill="hold"/>
                                            <p:tgtEl>
                                              <p:spTgt spid="53"/>
                                            </p:tgtEl>
                                            <p:attrNameLst>
                                              <p:attrName>ppt_x</p:attrName>
                                            </p:attrNameLst>
                                          </p:cBhvr>
                                          <p:tavLst>
                                            <p:tav tm="0">
                                              <p:val>
                                                <p:strVal val="#ppt_x"/>
                                              </p:val>
                                            </p:tav>
                                            <p:tav tm="100000">
                                              <p:val>
                                                <p:strVal val="#ppt_x"/>
                                              </p:val>
                                            </p:tav>
                                          </p:tavLst>
                                        </p:anim>
                                        <p:anim calcmode="lin" valueType="num" p14:bounceEnd="55000">
                                          <p:cBhvr additive="base">
                                            <p:cTn id="24" dur="1300" fill="hold"/>
                                            <p:tgtEl>
                                              <p:spTgt spid="53"/>
                                            </p:tgtEl>
                                            <p:attrNameLst>
                                              <p:attrName>ppt_y</p:attrName>
                                            </p:attrNameLst>
                                          </p:cBhvr>
                                          <p:tavLst>
                                            <p:tav tm="0">
                                              <p:val>
                                                <p:strVal val="0-#ppt_h/2"/>
                                              </p:val>
                                            </p:tav>
                                            <p:tav tm="100000">
                                              <p:val>
                                                <p:strVal val="#ppt_y"/>
                                              </p:val>
                                            </p:tav>
                                          </p:tavLst>
                                        </p:anim>
                                      </p:childTnLst>
                                    </p:cTn>
                                  </p:par>
                                  <p:par>
                                    <p:cTn id="25" presetID="2" presetClass="entr" presetSubtype="1" accel="61000" fill="hold" nodeType="withEffect" p14:presetBounceEnd="55000">
                                      <p:stCondLst>
                                        <p:cond delay="200"/>
                                      </p:stCondLst>
                                      <p:childTnLst>
                                        <p:set>
                                          <p:cBhvr>
                                            <p:cTn id="26" dur="1" fill="hold">
                                              <p:stCondLst>
                                                <p:cond delay="0"/>
                                              </p:stCondLst>
                                            </p:cTn>
                                            <p:tgtEl>
                                              <p:spTgt spid="58"/>
                                            </p:tgtEl>
                                            <p:attrNameLst>
                                              <p:attrName>style.visibility</p:attrName>
                                            </p:attrNameLst>
                                          </p:cBhvr>
                                          <p:to>
                                            <p:strVal val="visible"/>
                                          </p:to>
                                        </p:set>
                                        <p:anim calcmode="lin" valueType="num" p14:bounceEnd="55000">
                                          <p:cBhvr additive="base">
                                            <p:cTn id="27" dur="1300" fill="hold"/>
                                            <p:tgtEl>
                                              <p:spTgt spid="58"/>
                                            </p:tgtEl>
                                            <p:attrNameLst>
                                              <p:attrName>ppt_x</p:attrName>
                                            </p:attrNameLst>
                                          </p:cBhvr>
                                          <p:tavLst>
                                            <p:tav tm="0">
                                              <p:val>
                                                <p:strVal val="#ppt_x"/>
                                              </p:val>
                                            </p:tav>
                                            <p:tav tm="100000">
                                              <p:val>
                                                <p:strVal val="#ppt_x"/>
                                              </p:val>
                                            </p:tav>
                                          </p:tavLst>
                                        </p:anim>
                                        <p:anim calcmode="lin" valueType="num" p14:bounceEnd="55000">
                                          <p:cBhvr additive="base">
                                            <p:cTn id="28" dur="1300" fill="hold"/>
                                            <p:tgtEl>
                                              <p:spTgt spid="58"/>
                                            </p:tgtEl>
                                            <p:attrNameLst>
                                              <p:attrName>ppt_y</p:attrName>
                                            </p:attrNameLst>
                                          </p:cBhvr>
                                          <p:tavLst>
                                            <p:tav tm="0">
                                              <p:val>
                                                <p:strVal val="0-#ppt_h/2"/>
                                              </p:val>
                                            </p:tav>
                                            <p:tav tm="100000">
                                              <p:val>
                                                <p:strVal val="#ppt_y"/>
                                              </p:val>
                                            </p:tav>
                                          </p:tavLst>
                                        </p:anim>
                                      </p:childTnLst>
                                    </p:cTn>
                                  </p:par>
                                  <p:par>
                                    <p:cTn id="29" presetID="2" presetClass="entr" presetSubtype="4" accel="61000" fill="hold" nodeType="withEffect" p14:presetBounceEnd="55000">
                                      <p:stCondLst>
                                        <p:cond delay="300"/>
                                      </p:stCondLst>
                                      <p:childTnLst>
                                        <p:set>
                                          <p:cBhvr>
                                            <p:cTn id="30" dur="1" fill="hold">
                                              <p:stCondLst>
                                                <p:cond delay="0"/>
                                              </p:stCondLst>
                                            </p:cTn>
                                            <p:tgtEl>
                                              <p:spTgt spid="63"/>
                                            </p:tgtEl>
                                            <p:attrNameLst>
                                              <p:attrName>style.visibility</p:attrName>
                                            </p:attrNameLst>
                                          </p:cBhvr>
                                          <p:to>
                                            <p:strVal val="visible"/>
                                          </p:to>
                                        </p:set>
                                        <p:anim calcmode="lin" valueType="num" p14:bounceEnd="55000">
                                          <p:cBhvr additive="base">
                                            <p:cTn id="31" dur="1300" fill="hold"/>
                                            <p:tgtEl>
                                              <p:spTgt spid="63"/>
                                            </p:tgtEl>
                                            <p:attrNameLst>
                                              <p:attrName>ppt_x</p:attrName>
                                            </p:attrNameLst>
                                          </p:cBhvr>
                                          <p:tavLst>
                                            <p:tav tm="0">
                                              <p:val>
                                                <p:strVal val="#ppt_x"/>
                                              </p:val>
                                            </p:tav>
                                            <p:tav tm="100000">
                                              <p:val>
                                                <p:strVal val="#ppt_x"/>
                                              </p:val>
                                            </p:tav>
                                          </p:tavLst>
                                        </p:anim>
                                        <p:anim calcmode="lin" valueType="num" p14:bounceEnd="55000">
                                          <p:cBhvr additive="base">
                                            <p:cTn id="32" dur="1300" fill="hold"/>
                                            <p:tgtEl>
                                              <p:spTgt spid="63"/>
                                            </p:tgtEl>
                                            <p:attrNameLst>
                                              <p:attrName>ppt_y</p:attrName>
                                            </p:attrNameLst>
                                          </p:cBhvr>
                                          <p:tavLst>
                                            <p:tav tm="0">
                                              <p:val>
                                                <p:strVal val="1+#ppt_h/2"/>
                                              </p:val>
                                            </p:tav>
                                            <p:tav tm="100000">
                                              <p:val>
                                                <p:strVal val="#ppt_y"/>
                                              </p:val>
                                            </p:tav>
                                          </p:tavLst>
                                        </p:anim>
                                      </p:childTnLst>
                                    </p:cTn>
                                  </p:par>
                                </p:childTnLst>
                              </p:cTn>
                            </p:par>
                            <p:par>
                              <p:cTn id="33" fill="hold">
                                <p:stCondLst>
                                  <p:cond delay="3050"/>
                                </p:stCondLst>
                                <p:childTnLst>
                                  <p:par>
                                    <p:cTn id="34" presetID="2" presetClass="entr" presetSubtype="4" accel="46154" fill="hold" grpId="0" nodeType="afterEffect" p14:presetBounceEnd="52308">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14:bounceEnd="52308">
                                          <p:cBhvr additive="base">
                                            <p:cTn id="36" dur="1300" fill="hold"/>
                                            <p:tgtEl>
                                              <p:spTgt spid="68"/>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68"/>
                                            </p:tgtEl>
                                            <p:attrNameLst>
                                              <p:attrName>ppt_y</p:attrName>
                                            </p:attrNameLst>
                                          </p:cBhvr>
                                          <p:tavLst>
                                            <p:tav tm="0">
                                              <p:val>
                                                <p:strVal val="1+#ppt_h/2"/>
                                              </p:val>
                                            </p:tav>
                                            <p:tav tm="100000">
                                              <p:val>
                                                <p:strVal val="#ppt_y"/>
                                              </p:val>
                                            </p:tav>
                                          </p:tavLst>
                                        </p:anim>
                                      </p:childTnLst>
                                    </p:cTn>
                                  </p:par>
                                  <p:par>
                                    <p:cTn id="38" presetID="2" presetClass="entr" presetSubtype="1" accel="46154" fill="hold" grpId="0" nodeType="withEffect" p14:presetBounceEnd="52308">
                                      <p:stCondLst>
                                        <p:cond delay="100"/>
                                      </p:stCondLst>
                                      <p:childTnLst>
                                        <p:set>
                                          <p:cBhvr>
                                            <p:cTn id="39" dur="1" fill="hold">
                                              <p:stCondLst>
                                                <p:cond delay="0"/>
                                              </p:stCondLst>
                                            </p:cTn>
                                            <p:tgtEl>
                                              <p:spTgt spid="69"/>
                                            </p:tgtEl>
                                            <p:attrNameLst>
                                              <p:attrName>style.visibility</p:attrName>
                                            </p:attrNameLst>
                                          </p:cBhvr>
                                          <p:to>
                                            <p:strVal val="visible"/>
                                          </p:to>
                                        </p:set>
                                        <p:anim calcmode="lin" valueType="num" p14:bounceEnd="52308">
                                          <p:cBhvr additive="base">
                                            <p:cTn id="40" dur="1300" fill="hold"/>
                                            <p:tgtEl>
                                              <p:spTgt spid="69"/>
                                            </p:tgtEl>
                                            <p:attrNameLst>
                                              <p:attrName>ppt_x</p:attrName>
                                            </p:attrNameLst>
                                          </p:cBhvr>
                                          <p:tavLst>
                                            <p:tav tm="0">
                                              <p:val>
                                                <p:strVal val="#ppt_x"/>
                                              </p:val>
                                            </p:tav>
                                            <p:tav tm="100000">
                                              <p:val>
                                                <p:strVal val="#ppt_x"/>
                                              </p:val>
                                            </p:tav>
                                          </p:tavLst>
                                        </p:anim>
                                        <p:anim calcmode="lin" valueType="num" p14:bounceEnd="52308">
                                          <p:cBhvr additive="base">
                                            <p:cTn id="41" dur="1300" fill="hold"/>
                                            <p:tgtEl>
                                              <p:spTgt spid="69"/>
                                            </p:tgtEl>
                                            <p:attrNameLst>
                                              <p:attrName>ppt_y</p:attrName>
                                            </p:attrNameLst>
                                          </p:cBhvr>
                                          <p:tavLst>
                                            <p:tav tm="0">
                                              <p:val>
                                                <p:strVal val="0-#ppt_h/2"/>
                                              </p:val>
                                            </p:tav>
                                            <p:tav tm="100000">
                                              <p:val>
                                                <p:strVal val="#ppt_y"/>
                                              </p:val>
                                            </p:tav>
                                          </p:tavLst>
                                        </p:anim>
                                      </p:childTnLst>
                                    </p:cTn>
                                  </p:par>
                                  <p:par>
                                    <p:cTn id="42" presetID="2" presetClass="entr" presetSubtype="4" accel="46154" fill="hold" grpId="0" nodeType="withEffect" p14:presetBounceEnd="52308">
                                      <p:stCondLst>
                                        <p:cond delay="200"/>
                                      </p:stCondLst>
                                      <p:childTnLst>
                                        <p:set>
                                          <p:cBhvr>
                                            <p:cTn id="43" dur="1" fill="hold">
                                              <p:stCondLst>
                                                <p:cond delay="0"/>
                                              </p:stCondLst>
                                            </p:cTn>
                                            <p:tgtEl>
                                              <p:spTgt spid="70"/>
                                            </p:tgtEl>
                                            <p:attrNameLst>
                                              <p:attrName>style.visibility</p:attrName>
                                            </p:attrNameLst>
                                          </p:cBhvr>
                                          <p:to>
                                            <p:strVal val="visible"/>
                                          </p:to>
                                        </p:set>
                                        <p:anim calcmode="lin" valueType="num" p14:bounceEnd="52308">
                                          <p:cBhvr additive="base">
                                            <p:cTn id="44" dur="1300" fill="hold"/>
                                            <p:tgtEl>
                                              <p:spTgt spid="70"/>
                                            </p:tgtEl>
                                            <p:attrNameLst>
                                              <p:attrName>ppt_x</p:attrName>
                                            </p:attrNameLst>
                                          </p:cBhvr>
                                          <p:tavLst>
                                            <p:tav tm="0">
                                              <p:val>
                                                <p:strVal val="#ppt_x"/>
                                              </p:val>
                                            </p:tav>
                                            <p:tav tm="100000">
                                              <p:val>
                                                <p:strVal val="#ppt_x"/>
                                              </p:val>
                                            </p:tav>
                                          </p:tavLst>
                                        </p:anim>
                                        <p:anim calcmode="lin" valueType="num" p14:bounceEnd="52308">
                                          <p:cBhvr additive="base">
                                            <p:cTn id="45" dur="1300" fill="hold"/>
                                            <p:tgtEl>
                                              <p:spTgt spid="70"/>
                                            </p:tgtEl>
                                            <p:attrNameLst>
                                              <p:attrName>ppt_y</p:attrName>
                                            </p:attrNameLst>
                                          </p:cBhvr>
                                          <p:tavLst>
                                            <p:tav tm="0">
                                              <p:val>
                                                <p:strVal val="1+#ppt_h/2"/>
                                              </p:val>
                                            </p:tav>
                                            <p:tav tm="100000">
                                              <p:val>
                                                <p:strVal val="#ppt_y"/>
                                              </p:val>
                                            </p:tav>
                                          </p:tavLst>
                                        </p:anim>
                                      </p:childTnLst>
                                    </p:cTn>
                                  </p:par>
                                  <p:par>
                                    <p:cTn id="46" presetID="2" presetClass="entr" presetSubtype="1" accel="46154" fill="hold" grpId="0" nodeType="withEffect" p14:presetBounceEnd="52308">
                                      <p:stCondLst>
                                        <p:cond delay="300"/>
                                      </p:stCondLst>
                                      <p:childTnLst>
                                        <p:set>
                                          <p:cBhvr>
                                            <p:cTn id="47" dur="1" fill="hold">
                                              <p:stCondLst>
                                                <p:cond delay="0"/>
                                              </p:stCondLst>
                                            </p:cTn>
                                            <p:tgtEl>
                                              <p:spTgt spid="71"/>
                                            </p:tgtEl>
                                            <p:attrNameLst>
                                              <p:attrName>style.visibility</p:attrName>
                                            </p:attrNameLst>
                                          </p:cBhvr>
                                          <p:to>
                                            <p:strVal val="visible"/>
                                          </p:to>
                                        </p:set>
                                        <p:anim calcmode="lin" valueType="num" p14:bounceEnd="52308">
                                          <p:cBhvr additive="base">
                                            <p:cTn id="48" dur="1300" fill="hold"/>
                                            <p:tgtEl>
                                              <p:spTgt spid="71"/>
                                            </p:tgtEl>
                                            <p:attrNameLst>
                                              <p:attrName>ppt_x</p:attrName>
                                            </p:attrNameLst>
                                          </p:cBhvr>
                                          <p:tavLst>
                                            <p:tav tm="0">
                                              <p:val>
                                                <p:strVal val="#ppt_x"/>
                                              </p:val>
                                            </p:tav>
                                            <p:tav tm="100000">
                                              <p:val>
                                                <p:strVal val="#ppt_x"/>
                                              </p:val>
                                            </p:tav>
                                          </p:tavLst>
                                        </p:anim>
                                        <p:anim calcmode="lin" valueType="num" p14:bounceEnd="52308">
                                          <p:cBhvr additive="base">
                                            <p:cTn id="49" dur="1300" fill="hold"/>
                                            <p:tgtEl>
                                              <p:spTgt spid="71"/>
                                            </p:tgtEl>
                                            <p:attrNameLst>
                                              <p:attrName>ppt_y</p:attrName>
                                            </p:attrNameLst>
                                          </p:cBhvr>
                                          <p:tavLst>
                                            <p:tav tm="0">
                                              <p:val>
                                                <p:strVal val="0-#ppt_h/2"/>
                                              </p:val>
                                            </p:tav>
                                            <p:tav tm="100000">
                                              <p:val>
                                                <p:strVal val="#ppt_y"/>
                                              </p:val>
                                            </p:tav>
                                          </p:tavLst>
                                        </p:anim>
                                      </p:childTnLst>
                                    </p:cTn>
                                  </p:par>
                                  <p:par>
                                    <p:cTn id="50" presetID="31" presetClass="entr" presetSubtype="0" fill="hold" grpId="0" nodeType="withEffect">
                                      <p:stCondLst>
                                        <p:cond delay="400"/>
                                      </p:stCondLst>
                                      <p:childTnLst>
                                        <p:set>
                                          <p:cBhvr>
                                            <p:cTn id="51" dur="1" fill="hold">
                                              <p:stCondLst>
                                                <p:cond delay="0"/>
                                              </p:stCondLst>
                                            </p:cTn>
                                            <p:tgtEl>
                                              <p:spTgt spid="72"/>
                                            </p:tgtEl>
                                            <p:attrNameLst>
                                              <p:attrName>style.visibility</p:attrName>
                                            </p:attrNameLst>
                                          </p:cBhvr>
                                          <p:to>
                                            <p:strVal val="visible"/>
                                          </p:to>
                                        </p:set>
                                        <p:anim calcmode="lin" valueType="num">
                                          <p:cBhvr>
                                            <p:cTn id="52" dur="500" fill="hold"/>
                                            <p:tgtEl>
                                              <p:spTgt spid="72"/>
                                            </p:tgtEl>
                                            <p:attrNameLst>
                                              <p:attrName>ppt_w</p:attrName>
                                            </p:attrNameLst>
                                          </p:cBhvr>
                                          <p:tavLst>
                                            <p:tav tm="0">
                                              <p:val>
                                                <p:fltVal val="0"/>
                                              </p:val>
                                            </p:tav>
                                            <p:tav tm="100000">
                                              <p:val>
                                                <p:strVal val="#ppt_w"/>
                                              </p:val>
                                            </p:tav>
                                          </p:tavLst>
                                        </p:anim>
                                        <p:anim calcmode="lin" valueType="num">
                                          <p:cBhvr>
                                            <p:cTn id="53" dur="500" fill="hold"/>
                                            <p:tgtEl>
                                              <p:spTgt spid="72"/>
                                            </p:tgtEl>
                                            <p:attrNameLst>
                                              <p:attrName>ppt_h</p:attrName>
                                            </p:attrNameLst>
                                          </p:cBhvr>
                                          <p:tavLst>
                                            <p:tav tm="0">
                                              <p:val>
                                                <p:fltVal val="0"/>
                                              </p:val>
                                            </p:tav>
                                            <p:tav tm="100000">
                                              <p:val>
                                                <p:strVal val="#ppt_h"/>
                                              </p:val>
                                            </p:tav>
                                          </p:tavLst>
                                        </p:anim>
                                        <p:anim calcmode="lin" valueType="num">
                                          <p:cBhvr>
                                            <p:cTn id="54" dur="500" fill="hold"/>
                                            <p:tgtEl>
                                              <p:spTgt spid="72"/>
                                            </p:tgtEl>
                                            <p:attrNameLst>
                                              <p:attrName>style.rotation</p:attrName>
                                            </p:attrNameLst>
                                          </p:cBhvr>
                                          <p:tavLst>
                                            <p:tav tm="0">
                                              <p:val>
                                                <p:fltVal val="90"/>
                                              </p:val>
                                            </p:tav>
                                            <p:tav tm="100000">
                                              <p:val>
                                                <p:fltVal val="0"/>
                                              </p:val>
                                            </p:tav>
                                          </p:tavLst>
                                        </p:anim>
                                        <p:animEffect transition="in" filter="fade">
                                          <p:cBhvr>
                                            <p:cTn id="55" dur="500"/>
                                            <p:tgtEl>
                                              <p:spTgt spid="72"/>
                                            </p:tgtEl>
                                          </p:cBhvr>
                                        </p:animEffect>
                                      </p:childTnLst>
                                    </p:cTn>
                                  </p:par>
                                  <p:par>
                                    <p:cTn id="56" presetID="31" presetClass="entr" presetSubtype="0" fill="hold" grpId="0" nodeType="withEffect">
                                      <p:stCondLst>
                                        <p:cond delay="500"/>
                                      </p:stCondLst>
                                      <p:childTnLst>
                                        <p:set>
                                          <p:cBhvr>
                                            <p:cTn id="57" dur="1" fill="hold">
                                              <p:stCondLst>
                                                <p:cond delay="0"/>
                                              </p:stCondLst>
                                            </p:cTn>
                                            <p:tgtEl>
                                              <p:spTgt spid="73"/>
                                            </p:tgtEl>
                                            <p:attrNameLst>
                                              <p:attrName>style.visibility</p:attrName>
                                            </p:attrNameLst>
                                          </p:cBhvr>
                                          <p:to>
                                            <p:strVal val="visible"/>
                                          </p:to>
                                        </p:set>
                                        <p:anim calcmode="lin" valueType="num">
                                          <p:cBhvr>
                                            <p:cTn id="58" dur="500" fill="hold"/>
                                            <p:tgtEl>
                                              <p:spTgt spid="73"/>
                                            </p:tgtEl>
                                            <p:attrNameLst>
                                              <p:attrName>ppt_w</p:attrName>
                                            </p:attrNameLst>
                                          </p:cBhvr>
                                          <p:tavLst>
                                            <p:tav tm="0">
                                              <p:val>
                                                <p:fltVal val="0"/>
                                              </p:val>
                                            </p:tav>
                                            <p:tav tm="100000">
                                              <p:val>
                                                <p:strVal val="#ppt_w"/>
                                              </p:val>
                                            </p:tav>
                                          </p:tavLst>
                                        </p:anim>
                                        <p:anim calcmode="lin" valueType="num">
                                          <p:cBhvr>
                                            <p:cTn id="59" dur="500" fill="hold"/>
                                            <p:tgtEl>
                                              <p:spTgt spid="73"/>
                                            </p:tgtEl>
                                            <p:attrNameLst>
                                              <p:attrName>ppt_h</p:attrName>
                                            </p:attrNameLst>
                                          </p:cBhvr>
                                          <p:tavLst>
                                            <p:tav tm="0">
                                              <p:val>
                                                <p:fltVal val="0"/>
                                              </p:val>
                                            </p:tav>
                                            <p:tav tm="100000">
                                              <p:val>
                                                <p:strVal val="#ppt_h"/>
                                              </p:val>
                                            </p:tav>
                                          </p:tavLst>
                                        </p:anim>
                                        <p:anim calcmode="lin" valueType="num">
                                          <p:cBhvr>
                                            <p:cTn id="60" dur="500" fill="hold"/>
                                            <p:tgtEl>
                                              <p:spTgt spid="73"/>
                                            </p:tgtEl>
                                            <p:attrNameLst>
                                              <p:attrName>style.rotation</p:attrName>
                                            </p:attrNameLst>
                                          </p:cBhvr>
                                          <p:tavLst>
                                            <p:tav tm="0">
                                              <p:val>
                                                <p:fltVal val="90"/>
                                              </p:val>
                                            </p:tav>
                                            <p:tav tm="100000">
                                              <p:val>
                                                <p:fltVal val="0"/>
                                              </p:val>
                                            </p:tav>
                                          </p:tavLst>
                                        </p:anim>
                                        <p:animEffect transition="in" filter="fade">
                                          <p:cBhvr>
                                            <p:cTn id="61" dur="500"/>
                                            <p:tgtEl>
                                              <p:spTgt spid="73"/>
                                            </p:tgtEl>
                                          </p:cBhvr>
                                        </p:animEffect>
                                      </p:childTnLst>
                                    </p:cTn>
                                  </p:par>
                                  <p:par>
                                    <p:cTn id="62" presetID="31" presetClass="entr" presetSubtype="0" fill="hold" grpId="0" nodeType="withEffect">
                                      <p:stCondLst>
                                        <p:cond delay="600"/>
                                      </p:stCondLst>
                                      <p:childTnLst>
                                        <p:set>
                                          <p:cBhvr>
                                            <p:cTn id="63" dur="1" fill="hold">
                                              <p:stCondLst>
                                                <p:cond delay="0"/>
                                              </p:stCondLst>
                                            </p:cTn>
                                            <p:tgtEl>
                                              <p:spTgt spid="75"/>
                                            </p:tgtEl>
                                            <p:attrNameLst>
                                              <p:attrName>style.visibility</p:attrName>
                                            </p:attrNameLst>
                                          </p:cBhvr>
                                          <p:to>
                                            <p:strVal val="visible"/>
                                          </p:to>
                                        </p:set>
                                        <p:anim calcmode="lin" valueType="num">
                                          <p:cBhvr>
                                            <p:cTn id="64" dur="500" fill="hold"/>
                                            <p:tgtEl>
                                              <p:spTgt spid="75"/>
                                            </p:tgtEl>
                                            <p:attrNameLst>
                                              <p:attrName>ppt_w</p:attrName>
                                            </p:attrNameLst>
                                          </p:cBhvr>
                                          <p:tavLst>
                                            <p:tav tm="0">
                                              <p:val>
                                                <p:fltVal val="0"/>
                                              </p:val>
                                            </p:tav>
                                            <p:tav tm="100000">
                                              <p:val>
                                                <p:strVal val="#ppt_w"/>
                                              </p:val>
                                            </p:tav>
                                          </p:tavLst>
                                        </p:anim>
                                        <p:anim calcmode="lin" valueType="num">
                                          <p:cBhvr>
                                            <p:cTn id="65" dur="500" fill="hold"/>
                                            <p:tgtEl>
                                              <p:spTgt spid="75"/>
                                            </p:tgtEl>
                                            <p:attrNameLst>
                                              <p:attrName>ppt_h</p:attrName>
                                            </p:attrNameLst>
                                          </p:cBhvr>
                                          <p:tavLst>
                                            <p:tav tm="0">
                                              <p:val>
                                                <p:fltVal val="0"/>
                                              </p:val>
                                            </p:tav>
                                            <p:tav tm="100000">
                                              <p:val>
                                                <p:strVal val="#ppt_h"/>
                                              </p:val>
                                            </p:tav>
                                          </p:tavLst>
                                        </p:anim>
                                        <p:anim calcmode="lin" valueType="num">
                                          <p:cBhvr>
                                            <p:cTn id="66" dur="500" fill="hold"/>
                                            <p:tgtEl>
                                              <p:spTgt spid="75"/>
                                            </p:tgtEl>
                                            <p:attrNameLst>
                                              <p:attrName>style.rotation</p:attrName>
                                            </p:attrNameLst>
                                          </p:cBhvr>
                                          <p:tavLst>
                                            <p:tav tm="0">
                                              <p:val>
                                                <p:fltVal val="90"/>
                                              </p:val>
                                            </p:tav>
                                            <p:tav tm="100000">
                                              <p:val>
                                                <p:fltVal val="0"/>
                                              </p:val>
                                            </p:tav>
                                          </p:tavLst>
                                        </p:anim>
                                        <p:animEffect transition="in" filter="fade">
                                          <p:cBhvr>
                                            <p:cTn id="67" dur="500"/>
                                            <p:tgtEl>
                                              <p:spTgt spid="75"/>
                                            </p:tgtEl>
                                          </p:cBhvr>
                                        </p:animEffect>
                                      </p:childTnLst>
                                    </p:cTn>
                                  </p:par>
                                  <p:par>
                                    <p:cTn id="68" presetID="31" presetClass="entr" presetSubtype="0" fill="hold" grpId="0" nodeType="withEffect">
                                      <p:stCondLst>
                                        <p:cond delay="7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fltVal val="0"/>
                                              </p:val>
                                            </p:tav>
                                            <p:tav tm="100000">
                                              <p:val>
                                                <p:strVal val="#ppt_w"/>
                                              </p:val>
                                            </p:tav>
                                          </p:tavLst>
                                        </p:anim>
                                        <p:anim calcmode="lin" valueType="num">
                                          <p:cBhvr>
                                            <p:cTn id="71" dur="500" fill="hold"/>
                                            <p:tgtEl>
                                              <p:spTgt spid="74"/>
                                            </p:tgtEl>
                                            <p:attrNameLst>
                                              <p:attrName>ppt_h</p:attrName>
                                            </p:attrNameLst>
                                          </p:cBhvr>
                                          <p:tavLst>
                                            <p:tav tm="0">
                                              <p:val>
                                                <p:fltVal val="0"/>
                                              </p:val>
                                            </p:tav>
                                            <p:tav tm="100000">
                                              <p:val>
                                                <p:strVal val="#ppt_h"/>
                                              </p:val>
                                            </p:tav>
                                          </p:tavLst>
                                        </p:anim>
                                        <p:anim calcmode="lin" valueType="num">
                                          <p:cBhvr>
                                            <p:cTn id="72" dur="500" fill="hold"/>
                                            <p:tgtEl>
                                              <p:spTgt spid="74"/>
                                            </p:tgtEl>
                                            <p:attrNameLst>
                                              <p:attrName>style.rotation</p:attrName>
                                            </p:attrNameLst>
                                          </p:cBhvr>
                                          <p:tavLst>
                                            <p:tav tm="0">
                                              <p:val>
                                                <p:fltVal val="90"/>
                                              </p:val>
                                            </p:tav>
                                            <p:tav tm="100000">
                                              <p:val>
                                                <p:fltVal val="0"/>
                                              </p:val>
                                            </p:tav>
                                          </p:tavLst>
                                        </p:anim>
                                        <p:animEffect transition="in" filter="fade">
                                          <p:cBhvr>
                                            <p:cTn id="73" dur="500"/>
                                            <p:tgtEl>
                                              <p:spTgt spid="74"/>
                                            </p:tgtEl>
                                          </p:cBhvr>
                                        </p:animEffect>
                                      </p:childTnLst>
                                    </p:cTn>
                                  </p:par>
                                </p:childTnLst>
                              </p:cTn>
                            </p:par>
                            <p:par>
                              <p:cTn id="74" fill="hold">
                                <p:stCondLst>
                                  <p:cond delay="4650"/>
                                </p:stCondLst>
                                <p:childTnLst>
                                  <p:par>
                                    <p:cTn id="75" presetID="22" presetClass="entr" presetSubtype="8"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wipe(left)">
                                          <p:cBhvr>
                                            <p:cTn id="77" dur="1000"/>
                                            <p:tgtEl>
                                              <p:spTgt spid="47"/>
                                            </p:tgtEl>
                                          </p:cBhvr>
                                        </p:animEffect>
                                      </p:childTnLst>
                                    </p:cTn>
                                  </p:par>
                                </p:childTnLst>
                              </p:cTn>
                            </p:par>
                            <p:par>
                              <p:cTn id="78" fill="hold">
                                <p:stCondLst>
                                  <p:cond delay="5650"/>
                                </p:stCondLst>
                                <p:childTnLst>
                                  <p:par>
                                    <p:cTn id="79" presetID="22" presetClass="entr" presetSubtype="2"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wipe(right)">
                                          <p:cBhvr>
                                            <p:cTn id="81" dur="500"/>
                                            <p:tgtEl>
                                              <p:spTgt spid="41"/>
                                            </p:tgtEl>
                                          </p:cBhvr>
                                        </p:animEffect>
                                      </p:childTnLst>
                                    </p:cTn>
                                  </p:par>
                                  <p:par>
                                    <p:cTn id="82" presetID="22" presetClass="entr" presetSubtype="2" fill="hold" grpId="0" nodeType="withEffect">
                                      <p:stCondLst>
                                        <p:cond delay="200"/>
                                      </p:stCondLst>
                                      <p:childTnLst>
                                        <p:set>
                                          <p:cBhvr>
                                            <p:cTn id="83" dur="1" fill="hold">
                                              <p:stCondLst>
                                                <p:cond delay="0"/>
                                              </p:stCondLst>
                                            </p:cTn>
                                            <p:tgtEl>
                                              <p:spTgt spid="42"/>
                                            </p:tgtEl>
                                            <p:attrNameLst>
                                              <p:attrName>style.visibility</p:attrName>
                                            </p:attrNameLst>
                                          </p:cBhvr>
                                          <p:to>
                                            <p:strVal val="visible"/>
                                          </p:to>
                                        </p:set>
                                        <p:animEffect transition="in" filter="wipe(right)">
                                          <p:cBhvr>
                                            <p:cTn id="84" dur="500"/>
                                            <p:tgtEl>
                                              <p:spTgt spid="42"/>
                                            </p:tgtEl>
                                          </p:cBhvr>
                                        </p:animEffect>
                                      </p:childTnLst>
                                    </p:cTn>
                                  </p:par>
                                  <p:par>
                                    <p:cTn id="85" presetID="22" presetClass="entr" presetSubtype="2" fill="hold" grpId="0" nodeType="withEffect">
                                      <p:stCondLst>
                                        <p:cond delay="400"/>
                                      </p:stCondLst>
                                      <p:childTnLst>
                                        <p:set>
                                          <p:cBhvr>
                                            <p:cTn id="86" dur="1" fill="hold">
                                              <p:stCondLst>
                                                <p:cond delay="0"/>
                                              </p:stCondLst>
                                            </p:cTn>
                                            <p:tgtEl>
                                              <p:spTgt spid="43"/>
                                            </p:tgtEl>
                                            <p:attrNameLst>
                                              <p:attrName>style.visibility</p:attrName>
                                            </p:attrNameLst>
                                          </p:cBhvr>
                                          <p:to>
                                            <p:strVal val="visible"/>
                                          </p:to>
                                        </p:set>
                                        <p:animEffect transition="in" filter="wipe(right)">
                                          <p:cBhvr>
                                            <p:cTn id="87" dur="500"/>
                                            <p:tgtEl>
                                              <p:spTgt spid="43"/>
                                            </p:tgtEl>
                                          </p:cBhvr>
                                        </p:animEffect>
                                      </p:childTnLst>
                                    </p:cTn>
                                  </p:par>
                                  <p:par>
                                    <p:cTn id="88" presetID="22" presetClass="entr" presetSubtype="2" fill="hold" grpId="0" nodeType="withEffect">
                                      <p:stCondLst>
                                        <p:cond delay="600"/>
                                      </p:stCondLst>
                                      <p:childTnLst>
                                        <p:set>
                                          <p:cBhvr>
                                            <p:cTn id="89" dur="1" fill="hold">
                                              <p:stCondLst>
                                                <p:cond delay="0"/>
                                              </p:stCondLst>
                                            </p:cTn>
                                            <p:tgtEl>
                                              <p:spTgt spid="46"/>
                                            </p:tgtEl>
                                            <p:attrNameLst>
                                              <p:attrName>style.visibility</p:attrName>
                                            </p:attrNameLst>
                                          </p:cBhvr>
                                          <p:to>
                                            <p:strVal val="visible"/>
                                          </p:to>
                                        </p:set>
                                        <p:animEffect transition="in" filter="wipe(right)">
                                          <p:cBhvr>
                                            <p:cTn id="90" dur="500"/>
                                            <p:tgtEl>
                                              <p:spTgt spid="46"/>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down)">
                                          <p:cBhvr>
                                            <p:cTn id="9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6" grpId="0"/>
          <p:bldP spid="47" grpId="0" animBg="1"/>
          <p:bldP spid="68" grpId="0" animBg="1"/>
          <p:bldP spid="69" grpId="0" animBg="1"/>
          <p:bldP spid="70" grpId="0" animBg="1"/>
          <p:bldP spid="71" grpId="0" animBg="1"/>
          <p:bldP spid="72" grpId="0" animBg="1"/>
          <p:bldP spid="73" grpId="0" animBg="1"/>
          <p:bldP spid="74" grpId="0" animBg="1"/>
          <p:bldP spid="75" grpId="0" animBg="1"/>
          <p:bldP spid="38" grpId="0" bldLvl="0" autoUpdateAnimBg="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8"/>
                                            </p:tgtEl>
                                            <p:attrNameLst>
                                              <p:attrName>style.visibility</p:attrName>
                                            </p:attrNameLst>
                                          </p:cBhvr>
                                          <p:to>
                                            <p:strVal val="visible"/>
                                          </p:to>
                                        </p:set>
                                        <p:anim calcmode="lin" valueType="num">
                                          <p:cBhvr>
                                            <p:cTn id="1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8"/>
                                            </p:tgtEl>
                                            <p:attrNameLst>
                                              <p:attrName>ppt_y</p:attrName>
                                            </p:attrNameLst>
                                          </p:cBhvr>
                                          <p:tavLst>
                                            <p:tav tm="0">
                                              <p:val>
                                                <p:strVal val="#ppt_y"/>
                                              </p:val>
                                            </p:tav>
                                            <p:tav tm="100000">
                                              <p:val>
                                                <p:strVal val="#ppt_y"/>
                                              </p:val>
                                            </p:tav>
                                          </p:tavLst>
                                        </p:anim>
                                        <p:anim calcmode="lin" valueType="num">
                                          <p:cBhvr>
                                            <p:cTn id="1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8"/>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8"/>
                                            </p:tgtEl>
                                          </p:cBhvr>
                                        </p:animEffect>
                                      </p:childTnLst>
                                    </p:cTn>
                                  </p:par>
                                </p:childTnLst>
                              </p:cTn>
                            </p:par>
                            <p:par>
                              <p:cTn id="16" fill="hold">
                                <p:stCondLst>
                                  <p:cond delay="1450"/>
                                </p:stCondLst>
                                <p:childTnLst>
                                  <p:par>
                                    <p:cTn id="17" presetID="2" presetClass="entr" presetSubtype="4" accel="6100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300" fill="hold"/>
                                            <p:tgtEl>
                                              <p:spTgt spid="48"/>
                                            </p:tgtEl>
                                            <p:attrNameLst>
                                              <p:attrName>ppt_x</p:attrName>
                                            </p:attrNameLst>
                                          </p:cBhvr>
                                          <p:tavLst>
                                            <p:tav tm="0">
                                              <p:val>
                                                <p:strVal val="#ppt_x"/>
                                              </p:val>
                                            </p:tav>
                                            <p:tav tm="100000">
                                              <p:val>
                                                <p:strVal val="#ppt_x"/>
                                              </p:val>
                                            </p:tav>
                                          </p:tavLst>
                                        </p:anim>
                                        <p:anim calcmode="lin" valueType="num">
                                          <p:cBhvr additive="base">
                                            <p:cTn id="20" dur="13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1" accel="61000" fill="hold" nodeType="withEffect">
                                      <p:stCondLst>
                                        <p:cond delay="10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1300" fill="hold"/>
                                            <p:tgtEl>
                                              <p:spTgt spid="53"/>
                                            </p:tgtEl>
                                            <p:attrNameLst>
                                              <p:attrName>ppt_x</p:attrName>
                                            </p:attrNameLst>
                                          </p:cBhvr>
                                          <p:tavLst>
                                            <p:tav tm="0">
                                              <p:val>
                                                <p:strVal val="#ppt_x"/>
                                              </p:val>
                                            </p:tav>
                                            <p:tav tm="100000">
                                              <p:val>
                                                <p:strVal val="#ppt_x"/>
                                              </p:val>
                                            </p:tav>
                                          </p:tavLst>
                                        </p:anim>
                                        <p:anim calcmode="lin" valueType="num">
                                          <p:cBhvr additive="base">
                                            <p:cTn id="24" dur="1300" fill="hold"/>
                                            <p:tgtEl>
                                              <p:spTgt spid="53"/>
                                            </p:tgtEl>
                                            <p:attrNameLst>
                                              <p:attrName>ppt_y</p:attrName>
                                            </p:attrNameLst>
                                          </p:cBhvr>
                                          <p:tavLst>
                                            <p:tav tm="0">
                                              <p:val>
                                                <p:strVal val="0-#ppt_h/2"/>
                                              </p:val>
                                            </p:tav>
                                            <p:tav tm="100000">
                                              <p:val>
                                                <p:strVal val="#ppt_y"/>
                                              </p:val>
                                            </p:tav>
                                          </p:tavLst>
                                        </p:anim>
                                      </p:childTnLst>
                                    </p:cTn>
                                  </p:par>
                                  <p:par>
                                    <p:cTn id="25" presetID="2" presetClass="entr" presetSubtype="1" accel="61000" fill="hold" nodeType="withEffect">
                                      <p:stCondLst>
                                        <p:cond delay="20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1300" fill="hold"/>
                                            <p:tgtEl>
                                              <p:spTgt spid="58"/>
                                            </p:tgtEl>
                                            <p:attrNameLst>
                                              <p:attrName>ppt_x</p:attrName>
                                            </p:attrNameLst>
                                          </p:cBhvr>
                                          <p:tavLst>
                                            <p:tav tm="0">
                                              <p:val>
                                                <p:strVal val="#ppt_x"/>
                                              </p:val>
                                            </p:tav>
                                            <p:tav tm="100000">
                                              <p:val>
                                                <p:strVal val="#ppt_x"/>
                                              </p:val>
                                            </p:tav>
                                          </p:tavLst>
                                        </p:anim>
                                        <p:anim calcmode="lin" valueType="num">
                                          <p:cBhvr additive="base">
                                            <p:cTn id="28" dur="1300" fill="hold"/>
                                            <p:tgtEl>
                                              <p:spTgt spid="58"/>
                                            </p:tgtEl>
                                            <p:attrNameLst>
                                              <p:attrName>ppt_y</p:attrName>
                                            </p:attrNameLst>
                                          </p:cBhvr>
                                          <p:tavLst>
                                            <p:tav tm="0">
                                              <p:val>
                                                <p:strVal val="0-#ppt_h/2"/>
                                              </p:val>
                                            </p:tav>
                                            <p:tav tm="100000">
                                              <p:val>
                                                <p:strVal val="#ppt_y"/>
                                              </p:val>
                                            </p:tav>
                                          </p:tavLst>
                                        </p:anim>
                                      </p:childTnLst>
                                    </p:cTn>
                                  </p:par>
                                  <p:par>
                                    <p:cTn id="29" presetID="2" presetClass="entr" presetSubtype="4" accel="61000" fill="hold" nodeType="withEffect">
                                      <p:stCondLst>
                                        <p:cond delay="30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1300" fill="hold"/>
                                            <p:tgtEl>
                                              <p:spTgt spid="63"/>
                                            </p:tgtEl>
                                            <p:attrNameLst>
                                              <p:attrName>ppt_x</p:attrName>
                                            </p:attrNameLst>
                                          </p:cBhvr>
                                          <p:tavLst>
                                            <p:tav tm="0">
                                              <p:val>
                                                <p:strVal val="#ppt_x"/>
                                              </p:val>
                                            </p:tav>
                                            <p:tav tm="100000">
                                              <p:val>
                                                <p:strVal val="#ppt_x"/>
                                              </p:val>
                                            </p:tav>
                                          </p:tavLst>
                                        </p:anim>
                                        <p:anim calcmode="lin" valueType="num">
                                          <p:cBhvr additive="base">
                                            <p:cTn id="32" dur="1300" fill="hold"/>
                                            <p:tgtEl>
                                              <p:spTgt spid="63"/>
                                            </p:tgtEl>
                                            <p:attrNameLst>
                                              <p:attrName>ppt_y</p:attrName>
                                            </p:attrNameLst>
                                          </p:cBhvr>
                                          <p:tavLst>
                                            <p:tav tm="0">
                                              <p:val>
                                                <p:strVal val="1+#ppt_h/2"/>
                                              </p:val>
                                            </p:tav>
                                            <p:tav tm="100000">
                                              <p:val>
                                                <p:strVal val="#ppt_y"/>
                                              </p:val>
                                            </p:tav>
                                          </p:tavLst>
                                        </p:anim>
                                      </p:childTnLst>
                                    </p:cTn>
                                  </p:par>
                                </p:childTnLst>
                              </p:cTn>
                            </p:par>
                            <p:par>
                              <p:cTn id="33" fill="hold">
                                <p:stCondLst>
                                  <p:cond delay="3050"/>
                                </p:stCondLst>
                                <p:childTnLst>
                                  <p:par>
                                    <p:cTn id="34" presetID="2" presetClass="entr" presetSubtype="4" accel="46154"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1300" fill="hold"/>
                                            <p:tgtEl>
                                              <p:spTgt spid="68"/>
                                            </p:tgtEl>
                                            <p:attrNameLst>
                                              <p:attrName>ppt_x</p:attrName>
                                            </p:attrNameLst>
                                          </p:cBhvr>
                                          <p:tavLst>
                                            <p:tav tm="0">
                                              <p:val>
                                                <p:strVal val="#ppt_x"/>
                                              </p:val>
                                            </p:tav>
                                            <p:tav tm="100000">
                                              <p:val>
                                                <p:strVal val="#ppt_x"/>
                                              </p:val>
                                            </p:tav>
                                          </p:tavLst>
                                        </p:anim>
                                        <p:anim calcmode="lin" valueType="num">
                                          <p:cBhvr additive="base">
                                            <p:cTn id="37" dur="1300" fill="hold"/>
                                            <p:tgtEl>
                                              <p:spTgt spid="68"/>
                                            </p:tgtEl>
                                            <p:attrNameLst>
                                              <p:attrName>ppt_y</p:attrName>
                                            </p:attrNameLst>
                                          </p:cBhvr>
                                          <p:tavLst>
                                            <p:tav tm="0">
                                              <p:val>
                                                <p:strVal val="1+#ppt_h/2"/>
                                              </p:val>
                                            </p:tav>
                                            <p:tav tm="100000">
                                              <p:val>
                                                <p:strVal val="#ppt_y"/>
                                              </p:val>
                                            </p:tav>
                                          </p:tavLst>
                                        </p:anim>
                                      </p:childTnLst>
                                    </p:cTn>
                                  </p:par>
                                  <p:par>
                                    <p:cTn id="38" presetID="2" presetClass="entr" presetSubtype="1" accel="46154" fill="hold" grpId="0" nodeType="withEffect">
                                      <p:stCondLst>
                                        <p:cond delay="10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1300" fill="hold"/>
                                            <p:tgtEl>
                                              <p:spTgt spid="69"/>
                                            </p:tgtEl>
                                            <p:attrNameLst>
                                              <p:attrName>ppt_x</p:attrName>
                                            </p:attrNameLst>
                                          </p:cBhvr>
                                          <p:tavLst>
                                            <p:tav tm="0">
                                              <p:val>
                                                <p:strVal val="#ppt_x"/>
                                              </p:val>
                                            </p:tav>
                                            <p:tav tm="100000">
                                              <p:val>
                                                <p:strVal val="#ppt_x"/>
                                              </p:val>
                                            </p:tav>
                                          </p:tavLst>
                                        </p:anim>
                                        <p:anim calcmode="lin" valueType="num">
                                          <p:cBhvr additive="base">
                                            <p:cTn id="41" dur="1300" fill="hold"/>
                                            <p:tgtEl>
                                              <p:spTgt spid="69"/>
                                            </p:tgtEl>
                                            <p:attrNameLst>
                                              <p:attrName>ppt_y</p:attrName>
                                            </p:attrNameLst>
                                          </p:cBhvr>
                                          <p:tavLst>
                                            <p:tav tm="0">
                                              <p:val>
                                                <p:strVal val="0-#ppt_h/2"/>
                                              </p:val>
                                            </p:tav>
                                            <p:tav tm="100000">
                                              <p:val>
                                                <p:strVal val="#ppt_y"/>
                                              </p:val>
                                            </p:tav>
                                          </p:tavLst>
                                        </p:anim>
                                      </p:childTnLst>
                                    </p:cTn>
                                  </p:par>
                                  <p:par>
                                    <p:cTn id="42" presetID="2" presetClass="entr" presetSubtype="4" accel="46154" fill="hold" grpId="0" nodeType="withEffect">
                                      <p:stCondLst>
                                        <p:cond delay="20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1300" fill="hold"/>
                                            <p:tgtEl>
                                              <p:spTgt spid="70"/>
                                            </p:tgtEl>
                                            <p:attrNameLst>
                                              <p:attrName>ppt_x</p:attrName>
                                            </p:attrNameLst>
                                          </p:cBhvr>
                                          <p:tavLst>
                                            <p:tav tm="0">
                                              <p:val>
                                                <p:strVal val="#ppt_x"/>
                                              </p:val>
                                            </p:tav>
                                            <p:tav tm="100000">
                                              <p:val>
                                                <p:strVal val="#ppt_x"/>
                                              </p:val>
                                            </p:tav>
                                          </p:tavLst>
                                        </p:anim>
                                        <p:anim calcmode="lin" valueType="num">
                                          <p:cBhvr additive="base">
                                            <p:cTn id="45" dur="1300" fill="hold"/>
                                            <p:tgtEl>
                                              <p:spTgt spid="70"/>
                                            </p:tgtEl>
                                            <p:attrNameLst>
                                              <p:attrName>ppt_y</p:attrName>
                                            </p:attrNameLst>
                                          </p:cBhvr>
                                          <p:tavLst>
                                            <p:tav tm="0">
                                              <p:val>
                                                <p:strVal val="1+#ppt_h/2"/>
                                              </p:val>
                                            </p:tav>
                                            <p:tav tm="100000">
                                              <p:val>
                                                <p:strVal val="#ppt_y"/>
                                              </p:val>
                                            </p:tav>
                                          </p:tavLst>
                                        </p:anim>
                                      </p:childTnLst>
                                    </p:cTn>
                                  </p:par>
                                  <p:par>
                                    <p:cTn id="46" presetID="2" presetClass="entr" presetSubtype="1" accel="46154" fill="hold" grpId="0" nodeType="withEffect">
                                      <p:stCondLst>
                                        <p:cond delay="300"/>
                                      </p:stCondLst>
                                      <p:childTnLst>
                                        <p:set>
                                          <p:cBhvr>
                                            <p:cTn id="47" dur="1" fill="hold">
                                              <p:stCondLst>
                                                <p:cond delay="0"/>
                                              </p:stCondLst>
                                            </p:cTn>
                                            <p:tgtEl>
                                              <p:spTgt spid="71"/>
                                            </p:tgtEl>
                                            <p:attrNameLst>
                                              <p:attrName>style.visibility</p:attrName>
                                            </p:attrNameLst>
                                          </p:cBhvr>
                                          <p:to>
                                            <p:strVal val="visible"/>
                                          </p:to>
                                        </p:set>
                                        <p:anim calcmode="lin" valueType="num">
                                          <p:cBhvr additive="base">
                                            <p:cTn id="48" dur="1300" fill="hold"/>
                                            <p:tgtEl>
                                              <p:spTgt spid="71"/>
                                            </p:tgtEl>
                                            <p:attrNameLst>
                                              <p:attrName>ppt_x</p:attrName>
                                            </p:attrNameLst>
                                          </p:cBhvr>
                                          <p:tavLst>
                                            <p:tav tm="0">
                                              <p:val>
                                                <p:strVal val="#ppt_x"/>
                                              </p:val>
                                            </p:tav>
                                            <p:tav tm="100000">
                                              <p:val>
                                                <p:strVal val="#ppt_x"/>
                                              </p:val>
                                            </p:tav>
                                          </p:tavLst>
                                        </p:anim>
                                        <p:anim calcmode="lin" valueType="num">
                                          <p:cBhvr additive="base">
                                            <p:cTn id="49" dur="1300" fill="hold"/>
                                            <p:tgtEl>
                                              <p:spTgt spid="71"/>
                                            </p:tgtEl>
                                            <p:attrNameLst>
                                              <p:attrName>ppt_y</p:attrName>
                                            </p:attrNameLst>
                                          </p:cBhvr>
                                          <p:tavLst>
                                            <p:tav tm="0">
                                              <p:val>
                                                <p:strVal val="0-#ppt_h/2"/>
                                              </p:val>
                                            </p:tav>
                                            <p:tav tm="100000">
                                              <p:val>
                                                <p:strVal val="#ppt_y"/>
                                              </p:val>
                                            </p:tav>
                                          </p:tavLst>
                                        </p:anim>
                                      </p:childTnLst>
                                    </p:cTn>
                                  </p:par>
                                  <p:par>
                                    <p:cTn id="50" presetID="31" presetClass="entr" presetSubtype="0" fill="hold" grpId="0" nodeType="withEffect">
                                      <p:stCondLst>
                                        <p:cond delay="400"/>
                                      </p:stCondLst>
                                      <p:childTnLst>
                                        <p:set>
                                          <p:cBhvr>
                                            <p:cTn id="51" dur="1" fill="hold">
                                              <p:stCondLst>
                                                <p:cond delay="0"/>
                                              </p:stCondLst>
                                            </p:cTn>
                                            <p:tgtEl>
                                              <p:spTgt spid="72"/>
                                            </p:tgtEl>
                                            <p:attrNameLst>
                                              <p:attrName>style.visibility</p:attrName>
                                            </p:attrNameLst>
                                          </p:cBhvr>
                                          <p:to>
                                            <p:strVal val="visible"/>
                                          </p:to>
                                        </p:set>
                                        <p:anim calcmode="lin" valueType="num">
                                          <p:cBhvr>
                                            <p:cTn id="52" dur="500" fill="hold"/>
                                            <p:tgtEl>
                                              <p:spTgt spid="72"/>
                                            </p:tgtEl>
                                            <p:attrNameLst>
                                              <p:attrName>ppt_w</p:attrName>
                                            </p:attrNameLst>
                                          </p:cBhvr>
                                          <p:tavLst>
                                            <p:tav tm="0">
                                              <p:val>
                                                <p:fltVal val="0"/>
                                              </p:val>
                                            </p:tav>
                                            <p:tav tm="100000">
                                              <p:val>
                                                <p:strVal val="#ppt_w"/>
                                              </p:val>
                                            </p:tav>
                                          </p:tavLst>
                                        </p:anim>
                                        <p:anim calcmode="lin" valueType="num">
                                          <p:cBhvr>
                                            <p:cTn id="53" dur="500" fill="hold"/>
                                            <p:tgtEl>
                                              <p:spTgt spid="72"/>
                                            </p:tgtEl>
                                            <p:attrNameLst>
                                              <p:attrName>ppt_h</p:attrName>
                                            </p:attrNameLst>
                                          </p:cBhvr>
                                          <p:tavLst>
                                            <p:tav tm="0">
                                              <p:val>
                                                <p:fltVal val="0"/>
                                              </p:val>
                                            </p:tav>
                                            <p:tav tm="100000">
                                              <p:val>
                                                <p:strVal val="#ppt_h"/>
                                              </p:val>
                                            </p:tav>
                                          </p:tavLst>
                                        </p:anim>
                                        <p:anim calcmode="lin" valueType="num">
                                          <p:cBhvr>
                                            <p:cTn id="54" dur="500" fill="hold"/>
                                            <p:tgtEl>
                                              <p:spTgt spid="72"/>
                                            </p:tgtEl>
                                            <p:attrNameLst>
                                              <p:attrName>style.rotation</p:attrName>
                                            </p:attrNameLst>
                                          </p:cBhvr>
                                          <p:tavLst>
                                            <p:tav tm="0">
                                              <p:val>
                                                <p:fltVal val="90"/>
                                              </p:val>
                                            </p:tav>
                                            <p:tav tm="100000">
                                              <p:val>
                                                <p:fltVal val="0"/>
                                              </p:val>
                                            </p:tav>
                                          </p:tavLst>
                                        </p:anim>
                                        <p:animEffect transition="in" filter="fade">
                                          <p:cBhvr>
                                            <p:cTn id="55" dur="500"/>
                                            <p:tgtEl>
                                              <p:spTgt spid="72"/>
                                            </p:tgtEl>
                                          </p:cBhvr>
                                        </p:animEffect>
                                      </p:childTnLst>
                                    </p:cTn>
                                  </p:par>
                                  <p:par>
                                    <p:cTn id="56" presetID="31" presetClass="entr" presetSubtype="0" fill="hold" grpId="0" nodeType="withEffect">
                                      <p:stCondLst>
                                        <p:cond delay="500"/>
                                      </p:stCondLst>
                                      <p:childTnLst>
                                        <p:set>
                                          <p:cBhvr>
                                            <p:cTn id="57" dur="1" fill="hold">
                                              <p:stCondLst>
                                                <p:cond delay="0"/>
                                              </p:stCondLst>
                                            </p:cTn>
                                            <p:tgtEl>
                                              <p:spTgt spid="73"/>
                                            </p:tgtEl>
                                            <p:attrNameLst>
                                              <p:attrName>style.visibility</p:attrName>
                                            </p:attrNameLst>
                                          </p:cBhvr>
                                          <p:to>
                                            <p:strVal val="visible"/>
                                          </p:to>
                                        </p:set>
                                        <p:anim calcmode="lin" valueType="num">
                                          <p:cBhvr>
                                            <p:cTn id="58" dur="500" fill="hold"/>
                                            <p:tgtEl>
                                              <p:spTgt spid="73"/>
                                            </p:tgtEl>
                                            <p:attrNameLst>
                                              <p:attrName>ppt_w</p:attrName>
                                            </p:attrNameLst>
                                          </p:cBhvr>
                                          <p:tavLst>
                                            <p:tav tm="0">
                                              <p:val>
                                                <p:fltVal val="0"/>
                                              </p:val>
                                            </p:tav>
                                            <p:tav tm="100000">
                                              <p:val>
                                                <p:strVal val="#ppt_w"/>
                                              </p:val>
                                            </p:tav>
                                          </p:tavLst>
                                        </p:anim>
                                        <p:anim calcmode="lin" valueType="num">
                                          <p:cBhvr>
                                            <p:cTn id="59" dur="500" fill="hold"/>
                                            <p:tgtEl>
                                              <p:spTgt spid="73"/>
                                            </p:tgtEl>
                                            <p:attrNameLst>
                                              <p:attrName>ppt_h</p:attrName>
                                            </p:attrNameLst>
                                          </p:cBhvr>
                                          <p:tavLst>
                                            <p:tav tm="0">
                                              <p:val>
                                                <p:fltVal val="0"/>
                                              </p:val>
                                            </p:tav>
                                            <p:tav tm="100000">
                                              <p:val>
                                                <p:strVal val="#ppt_h"/>
                                              </p:val>
                                            </p:tav>
                                          </p:tavLst>
                                        </p:anim>
                                        <p:anim calcmode="lin" valueType="num">
                                          <p:cBhvr>
                                            <p:cTn id="60" dur="500" fill="hold"/>
                                            <p:tgtEl>
                                              <p:spTgt spid="73"/>
                                            </p:tgtEl>
                                            <p:attrNameLst>
                                              <p:attrName>style.rotation</p:attrName>
                                            </p:attrNameLst>
                                          </p:cBhvr>
                                          <p:tavLst>
                                            <p:tav tm="0">
                                              <p:val>
                                                <p:fltVal val="90"/>
                                              </p:val>
                                            </p:tav>
                                            <p:tav tm="100000">
                                              <p:val>
                                                <p:fltVal val="0"/>
                                              </p:val>
                                            </p:tav>
                                          </p:tavLst>
                                        </p:anim>
                                        <p:animEffect transition="in" filter="fade">
                                          <p:cBhvr>
                                            <p:cTn id="61" dur="500"/>
                                            <p:tgtEl>
                                              <p:spTgt spid="73"/>
                                            </p:tgtEl>
                                          </p:cBhvr>
                                        </p:animEffect>
                                      </p:childTnLst>
                                    </p:cTn>
                                  </p:par>
                                  <p:par>
                                    <p:cTn id="62" presetID="31" presetClass="entr" presetSubtype="0" fill="hold" grpId="0" nodeType="withEffect">
                                      <p:stCondLst>
                                        <p:cond delay="600"/>
                                      </p:stCondLst>
                                      <p:childTnLst>
                                        <p:set>
                                          <p:cBhvr>
                                            <p:cTn id="63" dur="1" fill="hold">
                                              <p:stCondLst>
                                                <p:cond delay="0"/>
                                              </p:stCondLst>
                                            </p:cTn>
                                            <p:tgtEl>
                                              <p:spTgt spid="75"/>
                                            </p:tgtEl>
                                            <p:attrNameLst>
                                              <p:attrName>style.visibility</p:attrName>
                                            </p:attrNameLst>
                                          </p:cBhvr>
                                          <p:to>
                                            <p:strVal val="visible"/>
                                          </p:to>
                                        </p:set>
                                        <p:anim calcmode="lin" valueType="num">
                                          <p:cBhvr>
                                            <p:cTn id="64" dur="500" fill="hold"/>
                                            <p:tgtEl>
                                              <p:spTgt spid="75"/>
                                            </p:tgtEl>
                                            <p:attrNameLst>
                                              <p:attrName>ppt_w</p:attrName>
                                            </p:attrNameLst>
                                          </p:cBhvr>
                                          <p:tavLst>
                                            <p:tav tm="0">
                                              <p:val>
                                                <p:fltVal val="0"/>
                                              </p:val>
                                            </p:tav>
                                            <p:tav tm="100000">
                                              <p:val>
                                                <p:strVal val="#ppt_w"/>
                                              </p:val>
                                            </p:tav>
                                          </p:tavLst>
                                        </p:anim>
                                        <p:anim calcmode="lin" valueType="num">
                                          <p:cBhvr>
                                            <p:cTn id="65" dur="500" fill="hold"/>
                                            <p:tgtEl>
                                              <p:spTgt spid="75"/>
                                            </p:tgtEl>
                                            <p:attrNameLst>
                                              <p:attrName>ppt_h</p:attrName>
                                            </p:attrNameLst>
                                          </p:cBhvr>
                                          <p:tavLst>
                                            <p:tav tm="0">
                                              <p:val>
                                                <p:fltVal val="0"/>
                                              </p:val>
                                            </p:tav>
                                            <p:tav tm="100000">
                                              <p:val>
                                                <p:strVal val="#ppt_h"/>
                                              </p:val>
                                            </p:tav>
                                          </p:tavLst>
                                        </p:anim>
                                        <p:anim calcmode="lin" valueType="num">
                                          <p:cBhvr>
                                            <p:cTn id="66" dur="500" fill="hold"/>
                                            <p:tgtEl>
                                              <p:spTgt spid="75"/>
                                            </p:tgtEl>
                                            <p:attrNameLst>
                                              <p:attrName>style.rotation</p:attrName>
                                            </p:attrNameLst>
                                          </p:cBhvr>
                                          <p:tavLst>
                                            <p:tav tm="0">
                                              <p:val>
                                                <p:fltVal val="90"/>
                                              </p:val>
                                            </p:tav>
                                            <p:tav tm="100000">
                                              <p:val>
                                                <p:fltVal val="0"/>
                                              </p:val>
                                            </p:tav>
                                          </p:tavLst>
                                        </p:anim>
                                        <p:animEffect transition="in" filter="fade">
                                          <p:cBhvr>
                                            <p:cTn id="67" dur="500"/>
                                            <p:tgtEl>
                                              <p:spTgt spid="75"/>
                                            </p:tgtEl>
                                          </p:cBhvr>
                                        </p:animEffect>
                                      </p:childTnLst>
                                    </p:cTn>
                                  </p:par>
                                  <p:par>
                                    <p:cTn id="68" presetID="31" presetClass="entr" presetSubtype="0" fill="hold" grpId="0" nodeType="withEffect">
                                      <p:stCondLst>
                                        <p:cond delay="7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fltVal val="0"/>
                                              </p:val>
                                            </p:tav>
                                            <p:tav tm="100000">
                                              <p:val>
                                                <p:strVal val="#ppt_w"/>
                                              </p:val>
                                            </p:tav>
                                          </p:tavLst>
                                        </p:anim>
                                        <p:anim calcmode="lin" valueType="num">
                                          <p:cBhvr>
                                            <p:cTn id="71" dur="500" fill="hold"/>
                                            <p:tgtEl>
                                              <p:spTgt spid="74"/>
                                            </p:tgtEl>
                                            <p:attrNameLst>
                                              <p:attrName>ppt_h</p:attrName>
                                            </p:attrNameLst>
                                          </p:cBhvr>
                                          <p:tavLst>
                                            <p:tav tm="0">
                                              <p:val>
                                                <p:fltVal val="0"/>
                                              </p:val>
                                            </p:tav>
                                            <p:tav tm="100000">
                                              <p:val>
                                                <p:strVal val="#ppt_h"/>
                                              </p:val>
                                            </p:tav>
                                          </p:tavLst>
                                        </p:anim>
                                        <p:anim calcmode="lin" valueType="num">
                                          <p:cBhvr>
                                            <p:cTn id="72" dur="500" fill="hold"/>
                                            <p:tgtEl>
                                              <p:spTgt spid="74"/>
                                            </p:tgtEl>
                                            <p:attrNameLst>
                                              <p:attrName>style.rotation</p:attrName>
                                            </p:attrNameLst>
                                          </p:cBhvr>
                                          <p:tavLst>
                                            <p:tav tm="0">
                                              <p:val>
                                                <p:fltVal val="90"/>
                                              </p:val>
                                            </p:tav>
                                            <p:tav tm="100000">
                                              <p:val>
                                                <p:fltVal val="0"/>
                                              </p:val>
                                            </p:tav>
                                          </p:tavLst>
                                        </p:anim>
                                        <p:animEffect transition="in" filter="fade">
                                          <p:cBhvr>
                                            <p:cTn id="73" dur="500"/>
                                            <p:tgtEl>
                                              <p:spTgt spid="74"/>
                                            </p:tgtEl>
                                          </p:cBhvr>
                                        </p:animEffect>
                                      </p:childTnLst>
                                    </p:cTn>
                                  </p:par>
                                </p:childTnLst>
                              </p:cTn>
                            </p:par>
                            <p:par>
                              <p:cTn id="74" fill="hold">
                                <p:stCondLst>
                                  <p:cond delay="4650"/>
                                </p:stCondLst>
                                <p:childTnLst>
                                  <p:par>
                                    <p:cTn id="75" presetID="22" presetClass="entr" presetSubtype="8"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wipe(left)">
                                          <p:cBhvr>
                                            <p:cTn id="77" dur="1000"/>
                                            <p:tgtEl>
                                              <p:spTgt spid="47"/>
                                            </p:tgtEl>
                                          </p:cBhvr>
                                        </p:animEffect>
                                      </p:childTnLst>
                                    </p:cTn>
                                  </p:par>
                                </p:childTnLst>
                              </p:cTn>
                            </p:par>
                            <p:par>
                              <p:cTn id="78" fill="hold">
                                <p:stCondLst>
                                  <p:cond delay="5650"/>
                                </p:stCondLst>
                                <p:childTnLst>
                                  <p:par>
                                    <p:cTn id="79" presetID="22" presetClass="entr" presetSubtype="2"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wipe(right)">
                                          <p:cBhvr>
                                            <p:cTn id="81" dur="500"/>
                                            <p:tgtEl>
                                              <p:spTgt spid="41"/>
                                            </p:tgtEl>
                                          </p:cBhvr>
                                        </p:animEffect>
                                      </p:childTnLst>
                                    </p:cTn>
                                  </p:par>
                                  <p:par>
                                    <p:cTn id="82" presetID="22" presetClass="entr" presetSubtype="2" fill="hold" grpId="0" nodeType="withEffect">
                                      <p:stCondLst>
                                        <p:cond delay="200"/>
                                      </p:stCondLst>
                                      <p:childTnLst>
                                        <p:set>
                                          <p:cBhvr>
                                            <p:cTn id="83" dur="1" fill="hold">
                                              <p:stCondLst>
                                                <p:cond delay="0"/>
                                              </p:stCondLst>
                                            </p:cTn>
                                            <p:tgtEl>
                                              <p:spTgt spid="42"/>
                                            </p:tgtEl>
                                            <p:attrNameLst>
                                              <p:attrName>style.visibility</p:attrName>
                                            </p:attrNameLst>
                                          </p:cBhvr>
                                          <p:to>
                                            <p:strVal val="visible"/>
                                          </p:to>
                                        </p:set>
                                        <p:animEffect transition="in" filter="wipe(right)">
                                          <p:cBhvr>
                                            <p:cTn id="84" dur="500"/>
                                            <p:tgtEl>
                                              <p:spTgt spid="42"/>
                                            </p:tgtEl>
                                          </p:cBhvr>
                                        </p:animEffect>
                                      </p:childTnLst>
                                    </p:cTn>
                                  </p:par>
                                  <p:par>
                                    <p:cTn id="85" presetID="22" presetClass="entr" presetSubtype="2" fill="hold" grpId="0" nodeType="withEffect">
                                      <p:stCondLst>
                                        <p:cond delay="400"/>
                                      </p:stCondLst>
                                      <p:childTnLst>
                                        <p:set>
                                          <p:cBhvr>
                                            <p:cTn id="86" dur="1" fill="hold">
                                              <p:stCondLst>
                                                <p:cond delay="0"/>
                                              </p:stCondLst>
                                            </p:cTn>
                                            <p:tgtEl>
                                              <p:spTgt spid="43"/>
                                            </p:tgtEl>
                                            <p:attrNameLst>
                                              <p:attrName>style.visibility</p:attrName>
                                            </p:attrNameLst>
                                          </p:cBhvr>
                                          <p:to>
                                            <p:strVal val="visible"/>
                                          </p:to>
                                        </p:set>
                                        <p:animEffect transition="in" filter="wipe(right)">
                                          <p:cBhvr>
                                            <p:cTn id="87" dur="500"/>
                                            <p:tgtEl>
                                              <p:spTgt spid="43"/>
                                            </p:tgtEl>
                                          </p:cBhvr>
                                        </p:animEffect>
                                      </p:childTnLst>
                                    </p:cTn>
                                  </p:par>
                                  <p:par>
                                    <p:cTn id="88" presetID="22" presetClass="entr" presetSubtype="2" fill="hold" grpId="0" nodeType="withEffect">
                                      <p:stCondLst>
                                        <p:cond delay="600"/>
                                      </p:stCondLst>
                                      <p:childTnLst>
                                        <p:set>
                                          <p:cBhvr>
                                            <p:cTn id="89" dur="1" fill="hold">
                                              <p:stCondLst>
                                                <p:cond delay="0"/>
                                              </p:stCondLst>
                                            </p:cTn>
                                            <p:tgtEl>
                                              <p:spTgt spid="46"/>
                                            </p:tgtEl>
                                            <p:attrNameLst>
                                              <p:attrName>style.visibility</p:attrName>
                                            </p:attrNameLst>
                                          </p:cBhvr>
                                          <p:to>
                                            <p:strVal val="visible"/>
                                          </p:to>
                                        </p:set>
                                        <p:animEffect transition="in" filter="wipe(right)">
                                          <p:cBhvr>
                                            <p:cTn id="90" dur="500"/>
                                            <p:tgtEl>
                                              <p:spTgt spid="46"/>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down)">
                                          <p:cBhvr>
                                            <p:cTn id="9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6" grpId="0"/>
          <p:bldP spid="47" grpId="0" animBg="1"/>
          <p:bldP spid="68" grpId="0" animBg="1"/>
          <p:bldP spid="69" grpId="0" animBg="1"/>
          <p:bldP spid="70" grpId="0" animBg="1"/>
          <p:bldP spid="71" grpId="0" animBg="1"/>
          <p:bldP spid="72" grpId="0" animBg="1"/>
          <p:bldP spid="73" grpId="0" animBg="1"/>
          <p:bldP spid="74" grpId="0" animBg="1"/>
          <p:bldP spid="75" grpId="0" animBg="1"/>
          <p:bldP spid="38" grpId="0" bldLvl="0" autoUpdateAnimBg="0"/>
          <p:bldP spid="4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325" y="-35967"/>
            <a:ext cx="9721850" cy="205226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720480" y="1044190"/>
            <a:ext cx="1944216" cy="1944216"/>
            <a:chOff x="2353153" y="1332123"/>
            <a:chExt cx="1410410" cy="1410410"/>
          </a:xfrm>
        </p:grpSpPr>
        <p:pic>
          <p:nvPicPr>
            <p:cNvPr id="27"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8" name="圆角矩形 27"/>
            <p:cNvSpPr/>
            <p:nvPr/>
          </p:nvSpPr>
          <p:spPr>
            <a:xfrm rot="18929868">
              <a:off x="2753722"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2875527" y="1760812"/>
              <a:ext cx="395612" cy="602838"/>
            </a:xfrm>
            <a:prstGeom prst="rect">
              <a:avLst/>
            </a:prstGeom>
            <a:noFill/>
          </p:spPr>
          <p:txBody>
            <a:bodyPr wrap="none" rtlCol="0">
              <a:spAutoFit/>
            </a:bodyPr>
            <a:lstStyle/>
            <a:p>
              <a:r>
                <a:rPr lang="en-US" altLang="zh-CN" sz="4800" dirty="0">
                  <a:solidFill>
                    <a:schemeClr val="bg1"/>
                  </a:solidFill>
                  <a:latin typeface="+mj-ea"/>
                  <a:ea typeface="+mj-ea"/>
                </a:rPr>
                <a:t>2</a:t>
              </a:r>
              <a:endParaRPr lang="zh-CN" altLang="en-US" sz="4800" dirty="0">
                <a:solidFill>
                  <a:schemeClr val="bg1"/>
                </a:solidFill>
                <a:latin typeface="+mj-ea"/>
                <a:ea typeface="+mj-ea"/>
              </a:endParaRPr>
            </a:p>
          </p:txBody>
        </p:sp>
      </p:grpSp>
      <p:grpSp>
        <p:nvGrpSpPr>
          <p:cNvPr id="30" name="组合 29"/>
          <p:cNvGrpSpPr/>
          <p:nvPr/>
        </p:nvGrpSpPr>
        <p:grpSpPr>
          <a:xfrm>
            <a:off x="3028485" y="2988370"/>
            <a:ext cx="3483486" cy="646331"/>
            <a:chOff x="4987766" y="306351"/>
            <a:chExt cx="3483486" cy="646331"/>
          </a:xfrm>
        </p:grpSpPr>
        <p:sp>
          <p:nvSpPr>
            <p:cNvPr id="31" name="TextBox 85"/>
            <p:cNvSpPr txBox="1"/>
            <p:nvPr/>
          </p:nvSpPr>
          <p:spPr>
            <a:xfrm>
              <a:off x="5465675" y="306351"/>
              <a:ext cx="3005577" cy="646331"/>
            </a:xfrm>
            <a:prstGeom prst="rect">
              <a:avLst/>
            </a:prstGeom>
            <a:noFill/>
          </p:spPr>
          <p:txBody>
            <a:bodyPr wrap="square">
              <a:spAutoFit/>
            </a:bodyPr>
            <a:lstStyle/>
            <a:p>
              <a:pPr defTabSz="967801" fontAlgn="auto">
                <a:spcBef>
                  <a:spcPts val="0"/>
                </a:spcBef>
                <a:spcAft>
                  <a:spcPts val="0"/>
                </a:spcAft>
                <a:defRPr/>
              </a:pPr>
              <a:r>
                <a:rPr lang="zh-CN" altLang="en-US" sz="3600" dirty="0">
                  <a:solidFill>
                    <a:srgbClr val="0070C0"/>
                  </a:solidFill>
                  <a:latin typeface="微软雅黑" pitchFamily="34" charset="-122"/>
                  <a:ea typeface="微软雅黑" panose="020B0503020204020204" pitchFamily="34" charset="-122"/>
                </a:rPr>
                <a:t>工作概述</a:t>
              </a:r>
              <a:endParaRPr lang="en-US" altLang="zh-CN" sz="3600" dirty="0">
                <a:solidFill>
                  <a:srgbClr val="0070C0"/>
                </a:solidFill>
                <a:latin typeface="微软雅黑" pitchFamily="34" charset="-122"/>
                <a:ea typeface="微软雅黑" panose="020B0503020204020204" pitchFamily="34" charset="-122"/>
              </a:endParaRPr>
            </a:p>
          </p:txBody>
        </p:sp>
        <p:sp>
          <p:nvSpPr>
            <p:cNvPr id="32" name="Freeform 65"/>
            <p:cNvSpPr>
              <a:spLocks/>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5" name="文本框 14"/>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795427354"/>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26"/>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852" y="1188170"/>
            <a:ext cx="2912691" cy="3638195"/>
          </a:xfrm>
          <a:prstGeom prst="rect">
            <a:avLst/>
          </a:prstGeom>
        </p:spPr>
      </p:pic>
      <p:sp>
        <p:nvSpPr>
          <p:cNvPr id="14" name="TextBox 54"/>
          <p:cNvSpPr txBox="1"/>
          <p:nvPr/>
        </p:nvSpPr>
        <p:spPr>
          <a:xfrm>
            <a:off x="3762771" y="2473513"/>
            <a:ext cx="5347509" cy="2399503"/>
          </a:xfrm>
          <a:prstGeom prst="rect">
            <a:avLst/>
          </a:prstGeom>
          <a:noFill/>
        </p:spPr>
        <p:txBody>
          <a:bodyPr wrap="square" lIns="0" tIns="0" rIns="0" bIns="0" rtlCol="0">
            <a:spAutoFit/>
          </a:bodyPr>
          <a:lstStyle/>
          <a:p>
            <a:pPr algn="just">
              <a:lnSpc>
                <a:spcPct val="150000"/>
              </a:lnSpc>
            </a:pPr>
            <a:r>
              <a:rPr lang="zh-CN" altLang="en-US" sz="1155" dirty="0">
                <a:solidFill>
                  <a:schemeClr val="tx1">
                    <a:lumMod val="75000"/>
                    <a:lumOff val="25000"/>
                  </a:schemeClr>
                </a:solidFill>
                <a:latin typeface="微软雅黑" pitchFamily="34" charset="-122"/>
                <a:ea typeface="微软雅黑" pitchFamily="34" charset="-122"/>
              </a:rPr>
              <a:t>       团队是指拥有共同目标，并且具有不同能力的一小群人有意识的协调行为或力的系统，这群人就如同人的五官一样，共同协作维持一个人的生存，缺一不可。</a:t>
            </a:r>
            <a:endParaRPr lang="en-US" altLang="zh-CN" sz="1155"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55" b="1" dirty="0">
                <a:solidFill>
                  <a:schemeClr val="tx1">
                    <a:lumMod val="75000"/>
                    <a:lumOff val="25000"/>
                  </a:schemeClr>
                </a:solidFill>
                <a:latin typeface="微软雅黑" pitchFamily="34" charset="-122"/>
                <a:ea typeface="微软雅黑" pitchFamily="34" charset="-122"/>
              </a:rPr>
              <a:t>       我们是一支专业的团队。</a:t>
            </a:r>
            <a:r>
              <a:rPr lang="zh-CN" altLang="en-US" sz="1155" dirty="0">
                <a:solidFill>
                  <a:schemeClr val="tx1">
                    <a:lumMod val="75000"/>
                    <a:lumOff val="25000"/>
                  </a:schemeClr>
                </a:solidFill>
                <a:latin typeface="微软雅黑" pitchFamily="34" charset="-122"/>
                <a:ea typeface="微软雅黑" pitchFamily="34" charset="-122"/>
              </a:rPr>
              <a:t>我们的成员拥有多年的信息安全专业技术背景，来自国内知名安全公司的一线骨干。</a:t>
            </a:r>
            <a:endParaRPr lang="en-US" altLang="zh-CN" sz="1155"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55" dirty="0">
                <a:solidFill>
                  <a:schemeClr val="tx1">
                    <a:lumMod val="75000"/>
                    <a:lumOff val="25000"/>
                  </a:schemeClr>
                </a:solidFill>
                <a:latin typeface="微软雅黑" pitchFamily="34" charset="-122"/>
                <a:ea typeface="微软雅黑" pitchFamily="34" charset="-122"/>
              </a:rPr>
              <a:t>       </a:t>
            </a:r>
            <a:r>
              <a:rPr lang="zh-CN" altLang="en-US" sz="1155" b="1" dirty="0">
                <a:solidFill>
                  <a:schemeClr val="tx1">
                    <a:lumMod val="75000"/>
                    <a:lumOff val="25000"/>
                  </a:schemeClr>
                </a:solidFill>
                <a:latin typeface="微软雅黑" pitchFamily="34" charset="-122"/>
                <a:ea typeface="微软雅黑" pitchFamily="34" charset="-122"/>
              </a:rPr>
              <a:t>我们是一支年轻的团队</a:t>
            </a:r>
            <a:r>
              <a:rPr lang="zh-CN" altLang="en-US" sz="1155" dirty="0">
                <a:solidFill>
                  <a:schemeClr val="tx1">
                    <a:lumMod val="75000"/>
                    <a:lumOff val="25000"/>
                  </a:schemeClr>
                </a:solidFill>
                <a:latin typeface="微软雅黑" pitchFamily="34" charset="-122"/>
                <a:ea typeface="微软雅黑" pitchFamily="34" charset="-122"/>
              </a:rPr>
              <a:t>。我们的平均年龄仅有</a:t>
            </a:r>
            <a:r>
              <a:rPr lang="en-US" altLang="zh-CN" sz="1155" dirty="0">
                <a:solidFill>
                  <a:schemeClr val="tx1">
                    <a:lumMod val="75000"/>
                    <a:lumOff val="25000"/>
                  </a:schemeClr>
                </a:solidFill>
                <a:latin typeface="微软雅黑" pitchFamily="34" charset="-122"/>
                <a:ea typeface="微软雅黑" pitchFamily="34" charset="-122"/>
              </a:rPr>
              <a:t>26</a:t>
            </a:r>
            <a:r>
              <a:rPr lang="zh-CN" altLang="en-US" sz="1155" dirty="0">
                <a:solidFill>
                  <a:schemeClr val="tx1">
                    <a:lumMod val="75000"/>
                    <a:lumOff val="25000"/>
                  </a:schemeClr>
                </a:solidFill>
                <a:latin typeface="微软雅黑" pitchFamily="34" charset="-122"/>
                <a:ea typeface="微软雅黑" pitchFamily="34" charset="-122"/>
              </a:rPr>
              <a:t>岁，充满了朝气和创新精神。</a:t>
            </a:r>
            <a:endParaRPr lang="en-US" altLang="zh-CN" sz="1155"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55" dirty="0">
                <a:solidFill>
                  <a:schemeClr val="tx1">
                    <a:lumMod val="75000"/>
                    <a:lumOff val="25000"/>
                  </a:schemeClr>
                </a:solidFill>
                <a:latin typeface="微软雅黑" pitchFamily="34" charset="-122"/>
                <a:ea typeface="微软雅黑" pitchFamily="34" charset="-122"/>
              </a:rPr>
              <a:t>       </a:t>
            </a:r>
            <a:r>
              <a:rPr lang="zh-CN" altLang="en-US" sz="1155" b="1" dirty="0">
                <a:solidFill>
                  <a:schemeClr val="tx1">
                    <a:lumMod val="75000"/>
                    <a:lumOff val="25000"/>
                  </a:schemeClr>
                </a:solidFill>
                <a:latin typeface="微软雅黑" pitchFamily="34" charset="-122"/>
                <a:ea typeface="微软雅黑" pitchFamily="34" charset="-122"/>
              </a:rPr>
              <a:t>我们是一支专注的团队</a:t>
            </a:r>
            <a:r>
              <a:rPr lang="zh-CN" altLang="en-US" sz="1155" dirty="0">
                <a:solidFill>
                  <a:schemeClr val="tx1">
                    <a:lumMod val="75000"/>
                    <a:lumOff val="25000"/>
                  </a:schemeClr>
                </a:solidFill>
                <a:latin typeface="微软雅黑" pitchFamily="34" charset="-122"/>
                <a:ea typeface="微软雅黑" pitchFamily="34" charset="-122"/>
              </a:rPr>
              <a:t>。我们坚信，安全的品牌源自客户的信任。只有专注，才能做好安全。</a:t>
            </a:r>
            <a:endParaRPr lang="en-US" altLang="zh-CN" sz="1155"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55" dirty="0">
                <a:solidFill>
                  <a:schemeClr val="tx1">
                    <a:lumMod val="75000"/>
                    <a:lumOff val="25000"/>
                  </a:schemeClr>
                </a:solidFill>
                <a:latin typeface="微软雅黑" pitchFamily="34" charset="-122"/>
                <a:ea typeface="微软雅黑" pitchFamily="34" charset="-122"/>
              </a:rPr>
              <a:t>       </a:t>
            </a:r>
            <a:r>
              <a:rPr lang="zh-CN" altLang="en-US" sz="1155" b="1" dirty="0">
                <a:solidFill>
                  <a:schemeClr val="tx1">
                    <a:lumMod val="75000"/>
                    <a:lumOff val="25000"/>
                  </a:schemeClr>
                </a:solidFill>
                <a:latin typeface="微软雅黑" pitchFamily="34" charset="-122"/>
                <a:ea typeface="微软雅黑" pitchFamily="34" charset="-122"/>
              </a:rPr>
              <a:t>我们是一支有梦想的团队</a:t>
            </a:r>
            <a:r>
              <a:rPr lang="zh-CN" altLang="en-US" sz="1155" dirty="0">
                <a:solidFill>
                  <a:schemeClr val="tx1">
                    <a:lumMod val="75000"/>
                    <a:lumOff val="25000"/>
                  </a:schemeClr>
                </a:solidFill>
                <a:latin typeface="微软雅黑" pitchFamily="34" charset="-122"/>
                <a:ea typeface="微软雅黑" pitchFamily="34" charset="-122"/>
              </a:rPr>
              <a:t>。我们来自五湖四海，因为一个共同的梦想：做一家真正优秀的信息安全企业，为客户提供最可靠的互联网安全防护。</a:t>
            </a:r>
          </a:p>
        </p:txBody>
      </p:sp>
      <p:sp>
        <p:nvSpPr>
          <p:cNvPr id="19" name="斜纹 18"/>
          <p:cNvSpPr/>
          <p:nvPr/>
        </p:nvSpPr>
        <p:spPr>
          <a:xfrm>
            <a:off x="537193" y="1155666"/>
            <a:ext cx="377762" cy="377762"/>
          </a:xfrm>
          <a:prstGeom prst="diagStrip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dirty="0">
              <a:solidFill>
                <a:schemeClr val="tx1"/>
              </a:solidFill>
              <a:ea typeface="微软雅黑" pitchFamily="34" charset="-122"/>
            </a:endParaRPr>
          </a:p>
        </p:txBody>
      </p:sp>
      <p:sp>
        <p:nvSpPr>
          <p:cNvPr id="20" name="斜纹 19"/>
          <p:cNvSpPr/>
          <p:nvPr/>
        </p:nvSpPr>
        <p:spPr>
          <a:xfrm rot="10800000">
            <a:off x="3155265" y="4476630"/>
            <a:ext cx="377762" cy="377762"/>
          </a:xfrm>
          <a:prstGeom prst="diagStrip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dirty="0">
              <a:solidFill>
                <a:schemeClr val="tx1"/>
              </a:solidFill>
              <a:ea typeface="微软雅黑" pitchFamily="34" charset="-122"/>
            </a:endParaRPr>
          </a:p>
        </p:txBody>
      </p:sp>
      <p:grpSp>
        <p:nvGrpSpPr>
          <p:cNvPr id="21" name="组合 20"/>
          <p:cNvGrpSpPr/>
          <p:nvPr/>
        </p:nvGrpSpPr>
        <p:grpSpPr>
          <a:xfrm>
            <a:off x="4044516" y="1223088"/>
            <a:ext cx="1231486" cy="947856"/>
            <a:chOff x="5027106" y="2345385"/>
            <a:chExt cx="1172844" cy="902720"/>
          </a:xfrm>
        </p:grpSpPr>
        <p:grpSp>
          <p:nvGrpSpPr>
            <p:cNvPr id="22" name="组合 21"/>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solidFill>
                    <a:schemeClr val="tx1"/>
                  </a:solidFill>
                </a:endParaRPr>
              </a:p>
            </p:txBody>
          </p:sp>
          <p:sp>
            <p:nvSpPr>
              <p:cNvPr id="3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sp>
          <p:nvSpPr>
            <p:cNvPr id="25"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310" b="1" dirty="0">
                  <a:solidFill>
                    <a:srgbClr val="00B0F0"/>
                  </a:solidFill>
                  <a:latin typeface="微软雅黑" pitchFamily="34" charset="-122"/>
                  <a:ea typeface="微软雅黑" pitchFamily="34" charset="-122"/>
                </a:rPr>
                <a:t>文字</a:t>
              </a:r>
            </a:p>
          </p:txBody>
        </p:sp>
      </p:grpSp>
      <p:grpSp>
        <p:nvGrpSpPr>
          <p:cNvPr id="33" name="组合 32"/>
          <p:cNvGrpSpPr/>
          <p:nvPr/>
        </p:nvGrpSpPr>
        <p:grpSpPr>
          <a:xfrm>
            <a:off x="5296917" y="1205028"/>
            <a:ext cx="1231486" cy="947856"/>
            <a:chOff x="5027106" y="2345385"/>
            <a:chExt cx="1172844" cy="902720"/>
          </a:xfrm>
        </p:grpSpPr>
        <p:grpSp>
          <p:nvGrpSpPr>
            <p:cNvPr id="34" name="组合 3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solidFill>
                    <a:schemeClr val="tx1"/>
                  </a:solidFill>
                </a:endParaRPr>
              </a:p>
            </p:txBody>
          </p:sp>
          <p:sp>
            <p:nvSpPr>
              <p:cNvPr id="3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sp>
          <p:nvSpPr>
            <p:cNvPr id="35" name="TextBox 33"/>
            <p:cNvSpPr>
              <a:spLocks noChangeArrowheads="1"/>
            </p:cNvSpPr>
            <p:nvPr/>
          </p:nvSpPr>
          <p:spPr bwMode="auto">
            <a:xfrm>
              <a:off x="5141166" y="2640364"/>
              <a:ext cx="67882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310" b="1" dirty="0">
                  <a:solidFill>
                    <a:srgbClr val="0070C0"/>
                  </a:solidFill>
                  <a:latin typeface="微软雅黑" pitchFamily="34" charset="-122"/>
                  <a:ea typeface="微软雅黑" pitchFamily="34" charset="-122"/>
                </a:rPr>
                <a:t>文字</a:t>
              </a:r>
            </a:p>
          </p:txBody>
        </p:sp>
      </p:grpSp>
      <p:grpSp>
        <p:nvGrpSpPr>
          <p:cNvPr id="38" name="组合 37"/>
          <p:cNvGrpSpPr/>
          <p:nvPr/>
        </p:nvGrpSpPr>
        <p:grpSpPr>
          <a:xfrm>
            <a:off x="6522088" y="1236629"/>
            <a:ext cx="1231486" cy="947856"/>
            <a:chOff x="5027106" y="2345385"/>
            <a:chExt cx="1172844" cy="902720"/>
          </a:xfrm>
        </p:grpSpPr>
        <p:grpSp>
          <p:nvGrpSpPr>
            <p:cNvPr id="39" name="组合 3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solidFill>
                    <a:schemeClr val="tx1"/>
                  </a:solidFill>
                </a:endParaRPr>
              </a:p>
            </p:txBody>
          </p:sp>
          <p:sp>
            <p:nvSpPr>
              <p:cNvPr id="4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sp>
          <p:nvSpPr>
            <p:cNvPr id="40" name="TextBox 33"/>
            <p:cNvSpPr>
              <a:spLocks noChangeArrowheads="1"/>
            </p:cNvSpPr>
            <p:nvPr/>
          </p:nvSpPr>
          <p:spPr bwMode="auto">
            <a:xfrm>
              <a:off x="5046808" y="2656266"/>
              <a:ext cx="842495"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995" b="1" dirty="0">
                  <a:solidFill>
                    <a:srgbClr val="00B0F0"/>
                  </a:solidFill>
                  <a:latin typeface="微软雅黑" pitchFamily="34" charset="-122"/>
                  <a:ea typeface="微软雅黑" pitchFamily="34" charset="-122"/>
                </a:rPr>
                <a:t>文字</a:t>
              </a:r>
            </a:p>
          </p:txBody>
        </p:sp>
      </p:grpSp>
      <p:grpSp>
        <p:nvGrpSpPr>
          <p:cNvPr id="43" name="组合 42"/>
          <p:cNvGrpSpPr/>
          <p:nvPr/>
        </p:nvGrpSpPr>
        <p:grpSpPr>
          <a:xfrm>
            <a:off x="7754682" y="1248770"/>
            <a:ext cx="1231486" cy="947856"/>
            <a:chOff x="5027106" y="2345385"/>
            <a:chExt cx="1172844" cy="902720"/>
          </a:xfrm>
        </p:grpSpPr>
        <p:grpSp>
          <p:nvGrpSpPr>
            <p:cNvPr id="44" name="组合 4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solidFill>
                    <a:schemeClr val="tx1"/>
                  </a:solidFill>
                </a:endParaRPr>
              </a:p>
            </p:txBody>
          </p:sp>
          <p:sp>
            <p:nvSpPr>
              <p:cNvPr id="4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sp>
          <p:nvSpPr>
            <p:cNvPr id="45" name="TextBox 33"/>
            <p:cNvSpPr>
              <a:spLocks noChangeArrowheads="1"/>
            </p:cNvSpPr>
            <p:nvPr/>
          </p:nvSpPr>
          <p:spPr bwMode="auto">
            <a:xfrm>
              <a:off x="5125264" y="2525067"/>
              <a:ext cx="6788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995" b="1" dirty="0">
                  <a:solidFill>
                    <a:srgbClr val="0070C0"/>
                  </a:solidFill>
                  <a:latin typeface="微软雅黑" pitchFamily="34" charset="-122"/>
                  <a:ea typeface="微软雅黑" pitchFamily="34" charset="-122"/>
                </a:rPr>
                <a:t>还是文字</a:t>
              </a:r>
            </a:p>
          </p:txBody>
        </p:sp>
      </p:grpSp>
      <p:sp>
        <p:nvSpPr>
          <p:cNvPr id="29"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30" name="图片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50" name="文本框 49"/>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90611626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9"/>
                                            </p:tgtEl>
                                            <p:attrNameLst>
                                              <p:attrName>ppt_y</p:attrName>
                                            </p:attrNameLst>
                                          </p:cBhvr>
                                          <p:tavLst>
                                            <p:tav tm="0">
                                              <p:val>
                                                <p:strVal val="#ppt_y"/>
                                              </p:val>
                                            </p:tav>
                                            <p:tav tm="100000">
                                              <p:val>
                                                <p:strVal val="#ppt_y"/>
                                              </p:val>
                                            </p:tav>
                                          </p:tavLst>
                                        </p:anim>
                                        <p:anim calcmode="lin" valueType="num">
                                          <p:cBhvr>
                                            <p:cTn id="13"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9"/>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29"/>
                                            </p:tgtEl>
                                          </p:cBhvr>
                                        </p:animEffect>
                                      </p:childTnLst>
                                    </p:cTn>
                                  </p:par>
                                </p:childTnLst>
                              </p:cTn>
                            </p:par>
                            <p:par>
                              <p:cTn id="16" fill="hold">
                                <p:stCondLst>
                                  <p:cond delay="145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950"/>
                                </p:stCondLst>
                                <p:childTnLst>
                                  <p:par>
                                    <p:cTn id="21" presetID="2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245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2950"/>
                                </p:stCondLst>
                                <p:childTnLst>
                                  <p:par>
                                    <p:cTn id="29" presetID="2" presetClass="entr" presetSubtype="2" accel="58000" fill="hold" nodeType="afterEffect" p14:presetBounceEnd="58000">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14:bounceEnd="58000">
                                          <p:cBhvr additive="base">
                                            <p:cTn id="31" dur="1300" fill="hold"/>
                                            <p:tgtEl>
                                              <p:spTgt spid="21"/>
                                            </p:tgtEl>
                                            <p:attrNameLst>
                                              <p:attrName>ppt_x</p:attrName>
                                            </p:attrNameLst>
                                          </p:cBhvr>
                                          <p:tavLst>
                                            <p:tav tm="0">
                                              <p:val>
                                                <p:strVal val="1+#ppt_w/2"/>
                                              </p:val>
                                            </p:tav>
                                            <p:tav tm="100000">
                                              <p:val>
                                                <p:strVal val="#ppt_x"/>
                                              </p:val>
                                            </p:tav>
                                          </p:tavLst>
                                        </p:anim>
                                        <p:anim calcmode="lin" valueType="num" p14:bounceEnd="58000">
                                          <p:cBhvr additive="base">
                                            <p:cTn id="32" dur="13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8000">
                                      <p:stCondLst>
                                        <p:cond delay="200"/>
                                      </p:stCondLst>
                                      <p:childTnLst>
                                        <p:set>
                                          <p:cBhvr>
                                            <p:cTn id="34" dur="1" fill="hold">
                                              <p:stCondLst>
                                                <p:cond delay="0"/>
                                              </p:stCondLst>
                                            </p:cTn>
                                            <p:tgtEl>
                                              <p:spTgt spid="33"/>
                                            </p:tgtEl>
                                            <p:attrNameLst>
                                              <p:attrName>style.visibility</p:attrName>
                                            </p:attrNameLst>
                                          </p:cBhvr>
                                          <p:to>
                                            <p:strVal val="visible"/>
                                          </p:to>
                                        </p:set>
                                        <p:anim calcmode="lin" valueType="num" p14:bounceEnd="58000">
                                          <p:cBhvr additive="base">
                                            <p:cTn id="35" dur="1300" fill="hold"/>
                                            <p:tgtEl>
                                              <p:spTgt spid="33"/>
                                            </p:tgtEl>
                                            <p:attrNameLst>
                                              <p:attrName>ppt_x</p:attrName>
                                            </p:attrNameLst>
                                          </p:cBhvr>
                                          <p:tavLst>
                                            <p:tav tm="0">
                                              <p:val>
                                                <p:strVal val="1+#ppt_w/2"/>
                                              </p:val>
                                            </p:tav>
                                            <p:tav tm="100000">
                                              <p:val>
                                                <p:strVal val="#ppt_x"/>
                                              </p:val>
                                            </p:tav>
                                          </p:tavLst>
                                        </p:anim>
                                        <p:anim calcmode="lin" valueType="num" p14:bounceEnd="58000">
                                          <p:cBhvr additive="base">
                                            <p:cTn id="36" dur="1300" fill="hold"/>
                                            <p:tgtEl>
                                              <p:spTgt spid="33"/>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14:presetBounceEnd="58000">
                                      <p:stCondLst>
                                        <p:cond delay="500"/>
                                      </p:stCondLst>
                                      <p:childTnLst>
                                        <p:set>
                                          <p:cBhvr>
                                            <p:cTn id="38" dur="1" fill="hold">
                                              <p:stCondLst>
                                                <p:cond delay="0"/>
                                              </p:stCondLst>
                                            </p:cTn>
                                            <p:tgtEl>
                                              <p:spTgt spid="38"/>
                                            </p:tgtEl>
                                            <p:attrNameLst>
                                              <p:attrName>style.visibility</p:attrName>
                                            </p:attrNameLst>
                                          </p:cBhvr>
                                          <p:to>
                                            <p:strVal val="visible"/>
                                          </p:to>
                                        </p:set>
                                        <p:anim calcmode="lin" valueType="num" p14:bounceEnd="58000">
                                          <p:cBhvr additive="base">
                                            <p:cTn id="39" dur="1300" fill="hold"/>
                                            <p:tgtEl>
                                              <p:spTgt spid="38"/>
                                            </p:tgtEl>
                                            <p:attrNameLst>
                                              <p:attrName>ppt_x</p:attrName>
                                            </p:attrNameLst>
                                          </p:cBhvr>
                                          <p:tavLst>
                                            <p:tav tm="0">
                                              <p:val>
                                                <p:strVal val="1+#ppt_w/2"/>
                                              </p:val>
                                            </p:tav>
                                            <p:tav tm="100000">
                                              <p:val>
                                                <p:strVal val="#ppt_x"/>
                                              </p:val>
                                            </p:tav>
                                          </p:tavLst>
                                        </p:anim>
                                        <p:anim calcmode="lin" valueType="num" p14:bounceEnd="58000">
                                          <p:cBhvr additive="base">
                                            <p:cTn id="40" dur="13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accel="58000" fill="hold" nodeType="withEffect" p14:presetBounceEnd="58000">
                                      <p:stCondLst>
                                        <p:cond delay="800"/>
                                      </p:stCondLst>
                                      <p:childTnLst>
                                        <p:set>
                                          <p:cBhvr>
                                            <p:cTn id="42" dur="1" fill="hold">
                                              <p:stCondLst>
                                                <p:cond delay="0"/>
                                              </p:stCondLst>
                                            </p:cTn>
                                            <p:tgtEl>
                                              <p:spTgt spid="43"/>
                                            </p:tgtEl>
                                            <p:attrNameLst>
                                              <p:attrName>style.visibility</p:attrName>
                                            </p:attrNameLst>
                                          </p:cBhvr>
                                          <p:to>
                                            <p:strVal val="visible"/>
                                          </p:to>
                                        </p:set>
                                        <p:anim calcmode="lin" valueType="num" p14:bounceEnd="58000">
                                          <p:cBhvr additive="base">
                                            <p:cTn id="43" dur="1300" fill="hold"/>
                                            <p:tgtEl>
                                              <p:spTgt spid="43"/>
                                            </p:tgtEl>
                                            <p:attrNameLst>
                                              <p:attrName>ppt_x</p:attrName>
                                            </p:attrNameLst>
                                          </p:cBhvr>
                                          <p:tavLst>
                                            <p:tav tm="0">
                                              <p:val>
                                                <p:strVal val="1+#ppt_w/2"/>
                                              </p:val>
                                            </p:tav>
                                            <p:tav tm="100000">
                                              <p:val>
                                                <p:strVal val="#ppt_x"/>
                                              </p:val>
                                            </p:tav>
                                          </p:tavLst>
                                        </p:anim>
                                        <p:anim calcmode="lin" valueType="num" p14:bounceEnd="58000">
                                          <p:cBhvr additive="base">
                                            <p:cTn id="44" dur="1300" fill="hold"/>
                                            <p:tgtEl>
                                              <p:spTgt spid="43"/>
                                            </p:tgtEl>
                                            <p:attrNameLst>
                                              <p:attrName>ppt_y</p:attrName>
                                            </p:attrNameLst>
                                          </p:cBhvr>
                                          <p:tavLst>
                                            <p:tav tm="0">
                                              <p:val>
                                                <p:strVal val="#ppt_y"/>
                                              </p:val>
                                            </p:tav>
                                            <p:tav tm="100000">
                                              <p:val>
                                                <p:strVal val="#ppt_y"/>
                                              </p:val>
                                            </p:tav>
                                          </p:tavLst>
                                        </p:anim>
                                      </p:childTnLst>
                                    </p:cTn>
                                  </p:par>
                                </p:childTnLst>
                              </p:cTn>
                            </p:par>
                            <p:par>
                              <p:cTn id="45" fill="hold">
                                <p:stCondLst>
                                  <p:cond delay="5050"/>
                                </p:stCondLst>
                                <p:childTnLst>
                                  <p:par>
                                    <p:cTn id="46" presetID="42"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500"/>
                                            <p:tgtEl>
                                              <p:spTgt spid="14"/>
                                            </p:tgtEl>
                                          </p:cBhvr>
                                        </p:animEffect>
                                        <p:anim calcmode="lin" valueType="num">
                                          <p:cBhvr>
                                            <p:cTn id="49" dur="1500" fill="hold"/>
                                            <p:tgtEl>
                                              <p:spTgt spid="14"/>
                                            </p:tgtEl>
                                            <p:attrNameLst>
                                              <p:attrName>ppt_x</p:attrName>
                                            </p:attrNameLst>
                                          </p:cBhvr>
                                          <p:tavLst>
                                            <p:tav tm="0">
                                              <p:val>
                                                <p:strVal val="#ppt_x"/>
                                              </p:val>
                                            </p:tav>
                                            <p:tav tm="100000">
                                              <p:val>
                                                <p:strVal val="#ppt_x"/>
                                              </p:val>
                                            </p:tav>
                                          </p:tavLst>
                                        </p:anim>
                                        <p:anim calcmode="lin" valueType="num">
                                          <p:cBhvr>
                                            <p:cTn id="50" dur="15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down)">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P spid="20" grpId="0" animBg="1"/>
          <p:bldP spid="29" grpId="0" bldLvl="0" autoUpdateAnimBg="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9"/>
                                            </p:tgtEl>
                                            <p:attrNameLst>
                                              <p:attrName>ppt_y</p:attrName>
                                            </p:attrNameLst>
                                          </p:cBhvr>
                                          <p:tavLst>
                                            <p:tav tm="0">
                                              <p:val>
                                                <p:strVal val="#ppt_y"/>
                                              </p:val>
                                            </p:tav>
                                            <p:tav tm="100000">
                                              <p:val>
                                                <p:strVal val="#ppt_y"/>
                                              </p:val>
                                            </p:tav>
                                          </p:tavLst>
                                        </p:anim>
                                        <p:anim calcmode="lin" valueType="num">
                                          <p:cBhvr>
                                            <p:cTn id="13"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9"/>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29"/>
                                            </p:tgtEl>
                                          </p:cBhvr>
                                        </p:animEffect>
                                      </p:childTnLst>
                                    </p:cTn>
                                  </p:par>
                                </p:childTnLst>
                              </p:cTn>
                            </p:par>
                            <p:par>
                              <p:cTn id="16" fill="hold">
                                <p:stCondLst>
                                  <p:cond delay="145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950"/>
                                </p:stCondLst>
                                <p:childTnLst>
                                  <p:par>
                                    <p:cTn id="21" presetID="2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245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2950"/>
                                </p:stCondLst>
                                <p:childTnLst>
                                  <p:par>
                                    <p:cTn id="29" presetID="2" presetClass="entr" presetSubtype="2" accel="5800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300" fill="hold"/>
                                            <p:tgtEl>
                                              <p:spTgt spid="21"/>
                                            </p:tgtEl>
                                            <p:attrNameLst>
                                              <p:attrName>ppt_x</p:attrName>
                                            </p:attrNameLst>
                                          </p:cBhvr>
                                          <p:tavLst>
                                            <p:tav tm="0">
                                              <p:val>
                                                <p:strVal val="1+#ppt_w/2"/>
                                              </p:val>
                                            </p:tav>
                                            <p:tav tm="100000">
                                              <p:val>
                                                <p:strVal val="#ppt_x"/>
                                              </p:val>
                                            </p:tav>
                                          </p:tavLst>
                                        </p:anim>
                                        <p:anim calcmode="lin" valueType="num">
                                          <p:cBhvr additive="base">
                                            <p:cTn id="32" dur="13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2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1300" fill="hold"/>
                                            <p:tgtEl>
                                              <p:spTgt spid="33"/>
                                            </p:tgtEl>
                                            <p:attrNameLst>
                                              <p:attrName>ppt_x</p:attrName>
                                            </p:attrNameLst>
                                          </p:cBhvr>
                                          <p:tavLst>
                                            <p:tav tm="0">
                                              <p:val>
                                                <p:strVal val="1+#ppt_w/2"/>
                                              </p:val>
                                            </p:tav>
                                            <p:tav tm="100000">
                                              <p:val>
                                                <p:strVal val="#ppt_x"/>
                                              </p:val>
                                            </p:tav>
                                          </p:tavLst>
                                        </p:anim>
                                        <p:anim calcmode="lin" valueType="num">
                                          <p:cBhvr additive="base">
                                            <p:cTn id="36" dur="1300" fill="hold"/>
                                            <p:tgtEl>
                                              <p:spTgt spid="33"/>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stCondLst>
                                        <p:cond delay="50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300" fill="hold"/>
                                            <p:tgtEl>
                                              <p:spTgt spid="38"/>
                                            </p:tgtEl>
                                            <p:attrNameLst>
                                              <p:attrName>ppt_x</p:attrName>
                                            </p:attrNameLst>
                                          </p:cBhvr>
                                          <p:tavLst>
                                            <p:tav tm="0">
                                              <p:val>
                                                <p:strVal val="1+#ppt_w/2"/>
                                              </p:val>
                                            </p:tav>
                                            <p:tav tm="100000">
                                              <p:val>
                                                <p:strVal val="#ppt_x"/>
                                              </p:val>
                                            </p:tav>
                                          </p:tavLst>
                                        </p:anim>
                                        <p:anim calcmode="lin" valueType="num">
                                          <p:cBhvr additive="base">
                                            <p:cTn id="40" dur="13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accel="58000" fill="hold" nodeType="withEffect">
                                      <p:stCondLst>
                                        <p:cond delay="80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1300" fill="hold"/>
                                            <p:tgtEl>
                                              <p:spTgt spid="43"/>
                                            </p:tgtEl>
                                            <p:attrNameLst>
                                              <p:attrName>ppt_x</p:attrName>
                                            </p:attrNameLst>
                                          </p:cBhvr>
                                          <p:tavLst>
                                            <p:tav tm="0">
                                              <p:val>
                                                <p:strVal val="1+#ppt_w/2"/>
                                              </p:val>
                                            </p:tav>
                                            <p:tav tm="100000">
                                              <p:val>
                                                <p:strVal val="#ppt_x"/>
                                              </p:val>
                                            </p:tav>
                                          </p:tavLst>
                                        </p:anim>
                                        <p:anim calcmode="lin" valueType="num">
                                          <p:cBhvr additive="base">
                                            <p:cTn id="44" dur="1300" fill="hold"/>
                                            <p:tgtEl>
                                              <p:spTgt spid="43"/>
                                            </p:tgtEl>
                                            <p:attrNameLst>
                                              <p:attrName>ppt_y</p:attrName>
                                            </p:attrNameLst>
                                          </p:cBhvr>
                                          <p:tavLst>
                                            <p:tav tm="0">
                                              <p:val>
                                                <p:strVal val="#ppt_y"/>
                                              </p:val>
                                            </p:tav>
                                            <p:tav tm="100000">
                                              <p:val>
                                                <p:strVal val="#ppt_y"/>
                                              </p:val>
                                            </p:tav>
                                          </p:tavLst>
                                        </p:anim>
                                      </p:childTnLst>
                                    </p:cTn>
                                  </p:par>
                                </p:childTnLst>
                              </p:cTn>
                            </p:par>
                            <p:par>
                              <p:cTn id="45" fill="hold">
                                <p:stCondLst>
                                  <p:cond delay="5050"/>
                                </p:stCondLst>
                                <p:childTnLst>
                                  <p:par>
                                    <p:cTn id="46" presetID="42"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500"/>
                                            <p:tgtEl>
                                              <p:spTgt spid="14"/>
                                            </p:tgtEl>
                                          </p:cBhvr>
                                        </p:animEffect>
                                        <p:anim calcmode="lin" valueType="num">
                                          <p:cBhvr>
                                            <p:cTn id="49" dur="1500" fill="hold"/>
                                            <p:tgtEl>
                                              <p:spTgt spid="14"/>
                                            </p:tgtEl>
                                            <p:attrNameLst>
                                              <p:attrName>ppt_x</p:attrName>
                                            </p:attrNameLst>
                                          </p:cBhvr>
                                          <p:tavLst>
                                            <p:tav tm="0">
                                              <p:val>
                                                <p:strVal val="#ppt_x"/>
                                              </p:val>
                                            </p:tav>
                                            <p:tav tm="100000">
                                              <p:val>
                                                <p:strVal val="#ppt_x"/>
                                              </p:val>
                                            </p:tav>
                                          </p:tavLst>
                                        </p:anim>
                                        <p:anim calcmode="lin" valueType="num">
                                          <p:cBhvr>
                                            <p:cTn id="50" dur="15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down)">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P spid="20" grpId="0" animBg="1"/>
          <p:bldP spid="29" grpId="0" bldLvl="0" autoUpdateAnimBg="0"/>
          <p:bldP spid="5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734544" y="3478361"/>
            <a:ext cx="844550" cy="728662"/>
          </a:xfrm>
          <a:prstGeom prst="hexagon">
            <a:avLst>
              <a:gd name="adj" fmla="val 30879"/>
              <a:gd name="vf" fmla="val 115470"/>
            </a:avLst>
          </a:prstGeom>
          <a:solidFill>
            <a:srgbClr val="0070C0"/>
          </a:solidFill>
          <a:ln w="38100" cap="flat" cmpd="sng" algn="ctr">
            <a:solidFill>
              <a:srgbClr val="0070C0"/>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0" name="六边形 99"/>
          <p:cNvSpPr/>
          <p:nvPr/>
        </p:nvSpPr>
        <p:spPr>
          <a:xfrm rot="5400000">
            <a:off x="1513632" y="1614636"/>
            <a:ext cx="1184275" cy="1020762"/>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1" name="六边形 100"/>
          <p:cNvSpPr/>
          <p:nvPr/>
        </p:nvSpPr>
        <p:spPr>
          <a:xfrm rot="5400000">
            <a:off x="512714" y="2877493"/>
            <a:ext cx="922337" cy="795337"/>
          </a:xfrm>
          <a:prstGeom prst="hexagon">
            <a:avLst>
              <a:gd name="adj" fmla="val 30879"/>
              <a:gd name="vf" fmla="val 115470"/>
            </a:avLst>
          </a:prstGeom>
          <a:solidFill>
            <a:srgbClr val="00B0F0"/>
          </a:solidFill>
          <a:ln w="38100" cap="flat" cmpd="sng" algn="ctr">
            <a:solidFill>
              <a:srgbClr val="00B0F0"/>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2" name="组合 101"/>
          <p:cNvGrpSpPr>
            <a:grpSpLocks/>
          </p:cNvGrpSpPr>
          <p:nvPr/>
        </p:nvGrpSpPr>
        <p:grpSpPr bwMode="auto">
          <a:xfrm>
            <a:off x="2803476" y="1116955"/>
            <a:ext cx="1241425" cy="1439863"/>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rgbClr val="0070C0"/>
                  </a:solidFill>
                  <a:effectLst>
                    <a:innerShdw blurRad="63500" dist="50800" dir="13500000">
                      <a:prstClr val="black">
                        <a:alpha val="50000"/>
                      </a:prstClr>
                    </a:innerShdw>
                  </a:effectLst>
                  <a:latin typeface="微软雅黑" pitchFamily="34" charset="-122"/>
                </a:rPr>
                <a:t>01</a:t>
              </a:r>
              <a:endParaRPr lang="en-US" sz="3600" b="1" dirty="0">
                <a:solidFill>
                  <a:srgbClr val="0070C0"/>
                </a:solidFill>
                <a:effectLst>
                  <a:innerShdw blurRad="63500" dist="50800" dir="13500000">
                    <a:prstClr val="black">
                      <a:alpha val="50000"/>
                    </a:prstClr>
                  </a:innerShdw>
                </a:effectLst>
                <a:latin typeface="微软雅黑" pitchFamily="34" charset="-122"/>
              </a:endParaRPr>
            </a:p>
          </p:txBody>
        </p:sp>
      </p:grpSp>
      <p:grpSp>
        <p:nvGrpSpPr>
          <p:cNvPr id="3" name="组合 104"/>
          <p:cNvGrpSpPr>
            <a:grpSpLocks/>
          </p:cNvGrpSpPr>
          <p:nvPr/>
        </p:nvGrpSpPr>
        <p:grpSpPr bwMode="auto">
          <a:xfrm>
            <a:off x="2104976" y="2345680"/>
            <a:ext cx="1241425" cy="1439863"/>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rgbClr val="00B0F0"/>
                  </a:solidFill>
                  <a:effectLst>
                    <a:innerShdw blurRad="63500" dist="50800" dir="13500000">
                      <a:prstClr val="black">
                        <a:alpha val="50000"/>
                      </a:prstClr>
                    </a:innerShdw>
                  </a:effectLst>
                  <a:latin typeface="微软雅黑" pitchFamily="34" charset="-122"/>
                </a:rPr>
                <a:t>02</a:t>
              </a:r>
              <a:endParaRPr lang="en-US" sz="3600" b="1" dirty="0">
                <a:solidFill>
                  <a:srgbClr val="00B0F0"/>
                </a:solidFill>
                <a:effectLst>
                  <a:innerShdw blurRad="63500" dist="50800" dir="13500000">
                    <a:prstClr val="black">
                      <a:alpha val="50000"/>
                    </a:prstClr>
                  </a:innerShdw>
                </a:effectLst>
                <a:latin typeface="微软雅黑" pitchFamily="34" charset="-122"/>
              </a:endParaRPr>
            </a:p>
          </p:txBody>
        </p:sp>
      </p:grpSp>
      <p:grpSp>
        <p:nvGrpSpPr>
          <p:cNvPr id="4" name="组合 107"/>
          <p:cNvGrpSpPr>
            <a:grpSpLocks/>
          </p:cNvGrpSpPr>
          <p:nvPr/>
        </p:nvGrpSpPr>
        <p:grpSpPr bwMode="auto">
          <a:xfrm>
            <a:off x="2803476" y="3545830"/>
            <a:ext cx="1241425" cy="1439863"/>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rgbClr val="0070C0"/>
                  </a:solidFill>
                  <a:effectLst>
                    <a:innerShdw blurRad="63500" dist="50800" dir="13500000">
                      <a:prstClr val="black">
                        <a:alpha val="50000"/>
                      </a:prstClr>
                    </a:innerShdw>
                  </a:effectLst>
                  <a:latin typeface="微软雅黑" pitchFamily="34" charset="-122"/>
                </a:rPr>
                <a:t>03</a:t>
              </a:r>
              <a:endParaRPr lang="en-US" sz="3600" b="1" dirty="0">
                <a:solidFill>
                  <a:srgbClr val="0070C0"/>
                </a:solidFill>
                <a:effectLst>
                  <a:innerShdw blurRad="63500" dist="50800" dir="13500000">
                    <a:prstClr val="black">
                      <a:alpha val="50000"/>
                    </a:prstClr>
                  </a:innerShdw>
                </a:effectLst>
                <a:latin typeface="微软雅黑" pitchFamily="34" charset="-122"/>
              </a:endParaRPr>
            </a:p>
          </p:txBody>
        </p:sp>
      </p:grpSp>
      <p:grpSp>
        <p:nvGrpSpPr>
          <p:cNvPr id="5" name="组合 110"/>
          <p:cNvGrpSpPr>
            <a:grpSpLocks/>
          </p:cNvGrpSpPr>
          <p:nvPr/>
        </p:nvGrpSpPr>
        <p:grpSpPr bwMode="auto">
          <a:xfrm>
            <a:off x="5102176" y="1364604"/>
            <a:ext cx="2322513" cy="369888"/>
            <a:chOff x="1574602" y="3235045"/>
            <a:chExt cx="2322150" cy="370957"/>
          </a:xfrm>
        </p:grpSpPr>
        <p:sp>
          <p:nvSpPr>
            <p:cNvPr id="112" name="五边形 111"/>
            <p:cNvSpPr/>
            <p:nvPr/>
          </p:nvSpPr>
          <p:spPr>
            <a:xfrm>
              <a:off x="1574602" y="3235045"/>
              <a:ext cx="2322150" cy="370957"/>
            </a:xfrm>
            <a:prstGeom prst="homePlat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31"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800" b="1">
                  <a:solidFill>
                    <a:schemeClr val="bg1"/>
                  </a:solidFill>
                  <a:latin typeface="微软雅黑" pitchFamily="34" charset="-122"/>
                </a:rPr>
                <a:t>01</a:t>
              </a:r>
              <a:r>
                <a:rPr lang="zh-CN" altLang="en-US" sz="1800" b="1">
                  <a:solidFill>
                    <a:schemeClr val="bg1"/>
                  </a:solidFill>
                  <a:latin typeface="微软雅黑" pitchFamily="34" charset="-122"/>
                </a:rPr>
                <a:t>单击填加标题</a:t>
              </a:r>
              <a:endParaRPr lang="en-US" sz="1800" b="1">
                <a:solidFill>
                  <a:schemeClr val="bg1"/>
                </a:solidFill>
                <a:latin typeface="微软雅黑" pitchFamily="34" charset="-122"/>
              </a:endParaRPr>
            </a:p>
          </p:txBody>
        </p:sp>
      </p:grpSp>
      <p:sp>
        <p:nvSpPr>
          <p:cNvPr id="114" name="TextBox 113"/>
          <p:cNvSpPr txBox="1"/>
          <p:nvPr/>
        </p:nvSpPr>
        <p:spPr>
          <a:xfrm>
            <a:off x="5076776" y="1796405"/>
            <a:ext cx="3529013" cy="62706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6" name="组合 114"/>
          <p:cNvGrpSpPr>
            <a:grpSpLocks/>
          </p:cNvGrpSpPr>
          <p:nvPr/>
        </p:nvGrpSpPr>
        <p:grpSpPr bwMode="auto">
          <a:xfrm>
            <a:off x="5102176" y="2556818"/>
            <a:ext cx="2322513" cy="369887"/>
            <a:chOff x="1574602" y="3235045"/>
            <a:chExt cx="2322150" cy="370957"/>
          </a:xfrm>
        </p:grpSpPr>
        <p:sp>
          <p:nvSpPr>
            <p:cNvPr id="116" name="五边形 115"/>
            <p:cNvSpPr/>
            <p:nvPr/>
          </p:nvSpPr>
          <p:spPr>
            <a:xfrm>
              <a:off x="1574602" y="3235045"/>
              <a:ext cx="2322150" cy="370957"/>
            </a:xfrm>
            <a:prstGeom prst="homePlate">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9"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800" b="1">
                  <a:solidFill>
                    <a:schemeClr val="bg1"/>
                  </a:solidFill>
                  <a:latin typeface="微软雅黑" pitchFamily="34" charset="-122"/>
                </a:rPr>
                <a:t>02</a:t>
              </a:r>
              <a:r>
                <a:rPr lang="zh-CN" altLang="en-US" sz="1800" b="1">
                  <a:solidFill>
                    <a:schemeClr val="bg1"/>
                  </a:solidFill>
                  <a:latin typeface="微软雅黑" pitchFamily="34" charset="-122"/>
                </a:rPr>
                <a:t>单击填加标题</a:t>
              </a:r>
              <a:endParaRPr lang="en-US" sz="1800" b="1">
                <a:solidFill>
                  <a:schemeClr val="bg1"/>
                </a:solidFill>
                <a:latin typeface="微软雅黑" pitchFamily="34" charset="-122"/>
              </a:endParaRPr>
            </a:p>
          </p:txBody>
        </p:sp>
      </p:grpSp>
      <p:sp>
        <p:nvSpPr>
          <p:cNvPr id="118" name="TextBox 117"/>
          <p:cNvSpPr txBox="1"/>
          <p:nvPr/>
        </p:nvSpPr>
        <p:spPr>
          <a:xfrm>
            <a:off x="5076776" y="2988617"/>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7" name="组合 118"/>
          <p:cNvGrpSpPr>
            <a:grpSpLocks/>
          </p:cNvGrpSpPr>
          <p:nvPr/>
        </p:nvGrpSpPr>
        <p:grpSpPr bwMode="auto">
          <a:xfrm>
            <a:off x="5102176" y="3801418"/>
            <a:ext cx="2322513" cy="371475"/>
            <a:chOff x="1574602" y="3235045"/>
            <a:chExt cx="2322150" cy="370957"/>
          </a:xfrm>
        </p:grpSpPr>
        <p:sp>
          <p:nvSpPr>
            <p:cNvPr id="120" name="五边形 119"/>
            <p:cNvSpPr/>
            <p:nvPr/>
          </p:nvSpPr>
          <p:spPr>
            <a:xfrm>
              <a:off x="1574602" y="3235045"/>
              <a:ext cx="2322150" cy="370957"/>
            </a:xfrm>
            <a:prstGeom prst="homePlat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7"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800" b="1">
                  <a:solidFill>
                    <a:schemeClr val="bg1"/>
                  </a:solidFill>
                  <a:latin typeface="微软雅黑" pitchFamily="34" charset="-122"/>
                </a:rPr>
                <a:t>03</a:t>
              </a:r>
              <a:r>
                <a:rPr lang="zh-CN" altLang="en-US" sz="1800" b="1">
                  <a:solidFill>
                    <a:schemeClr val="bg1"/>
                  </a:solidFill>
                  <a:latin typeface="微软雅黑" pitchFamily="34" charset="-122"/>
                </a:rPr>
                <a:t>单击填加标题</a:t>
              </a:r>
              <a:endParaRPr lang="en-US" sz="1800" b="1">
                <a:solidFill>
                  <a:schemeClr val="bg1"/>
                </a:solidFill>
                <a:latin typeface="微软雅黑" pitchFamily="34" charset="-122"/>
              </a:endParaRPr>
            </a:p>
          </p:txBody>
        </p:sp>
      </p:grpSp>
      <p:sp>
        <p:nvSpPr>
          <p:cNvPr id="122" name="TextBox 121"/>
          <p:cNvSpPr txBox="1"/>
          <p:nvPr/>
        </p:nvSpPr>
        <p:spPr>
          <a:xfrm>
            <a:off x="5076776" y="4233217"/>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sp>
        <p:nvSpPr>
          <p:cNvPr id="29"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31" name="文本框 30"/>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9"/>
                                        </p:tgtEl>
                                        <p:attrNameLst>
                                          <p:attrName>ppt_y</p:attrName>
                                        </p:attrNameLst>
                                      </p:cBhvr>
                                      <p:tavLst>
                                        <p:tav tm="0">
                                          <p:val>
                                            <p:strVal val="#ppt_y"/>
                                          </p:val>
                                        </p:tav>
                                        <p:tav tm="100000">
                                          <p:val>
                                            <p:strVal val="#ppt_y"/>
                                          </p:val>
                                        </p:tav>
                                      </p:tavLst>
                                    </p:anim>
                                    <p:anim calcmode="lin" valueType="num">
                                      <p:cBhvr>
                                        <p:cTn id="13"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9"/>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 calcmode="lin" valueType="num">
                                      <p:cBhvr>
                                        <p:cTn id="22" dur="500" fill="hold"/>
                                        <p:tgtEl>
                                          <p:spTgt spid="2"/>
                                        </p:tgtEl>
                                        <p:attrNameLst>
                                          <p:attrName>style.rotation</p:attrName>
                                        </p:attrNameLst>
                                      </p:cBhvr>
                                      <p:tavLst>
                                        <p:tav tm="0">
                                          <p:val>
                                            <p:fltVal val="90"/>
                                          </p:val>
                                        </p:tav>
                                        <p:tav tm="100000">
                                          <p:val>
                                            <p:fltVal val="0"/>
                                          </p:val>
                                        </p:tav>
                                      </p:tavLst>
                                    </p:anim>
                                    <p:animEffect transition="in" filter="fade">
                                      <p:cBhvr>
                                        <p:cTn id="23" dur="500"/>
                                        <p:tgtEl>
                                          <p:spTgt spid="2"/>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1"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 calcmode="lin" valueType="num">
                                      <p:cBhvr>
                                        <p:cTn id="30" dur="500" fill="hold"/>
                                        <p:tgtEl>
                                          <p:spTgt spid="3"/>
                                        </p:tgtEl>
                                        <p:attrNameLst>
                                          <p:attrName>style.rotation</p:attrName>
                                        </p:attrNameLst>
                                      </p:cBhvr>
                                      <p:tavLst>
                                        <p:tav tm="0">
                                          <p:val>
                                            <p:fltVal val="90"/>
                                          </p:val>
                                        </p:tav>
                                        <p:tav tm="100000">
                                          <p:val>
                                            <p:fltVal val="0"/>
                                          </p:val>
                                        </p:tav>
                                      </p:tavLst>
                                    </p:anim>
                                    <p:animEffect transition="in" filter="fade">
                                      <p:cBhvr>
                                        <p:cTn id="31" dur="500"/>
                                        <p:tgtEl>
                                          <p:spTgt spid="3"/>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1"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 calcmode="lin" valueType="num">
                                      <p:cBhvr>
                                        <p:cTn id="38" dur="500" fill="hold"/>
                                        <p:tgtEl>
                                          <p:spTgt spid="4"/>
                                        </p:tgtEl>
                                        <p:attrNameLst>
                                          <p:attrName>style.rotation</p:attrName>
                                        </p:attrNameLst>
                                      </p:cBhvr>
                                      <p:tavLst>
                                        <p:tav tm="0">
                                          <p:val>
                                            <p:fltVal val="90"/>
                                          </p:val>
                                        </p:tav>
                                        <p:tav tm="100000">
                                          <p:val>
                                            <p:fltVal val="0"/>
                                          </p:val>
                                        </p:tav>
                                      </p:tavLst>
                                    </p:anim>
                                    <p:animEffect transition="in" filter="fade">
                                      <p:cBhvr>
                                        <p:cTn id="39" dur="500"/>
                                        <p:tgtEl>
                                          <p:spTgt spid="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100"/>
                                        </p:tgtEl>
                                        <p:attrNameLst>
                                          <p:attrName>style.visibility</p:attrName>
                                        </p:attrNameLst>
                                      </p:cBhvr>
                                      <p:to>
                                        <p:strVal val="visible"/>
                                      </p:to>
                                    </p:set>
                                    <p:anim calcmode="lin" valueType="num">
                                      <p:cBhvr>
                                        <p:cTn id="44" dur="500" fill="hold"/>
                                        <p:tgtEl>
                                          <p:spTgt spid="100"/>
                                        </p:tgtEl>
                                        <p:attrNameLst>
                                          <p:attrName>ppt_w</p:attrName>
                                        </p:attrNameLst>
                                      </p:cBhvr>
                                      <p:tavLst>
                                        <p:tav tm="0">
                                          <p:val>
                                            <p:fltVal val="0"/>
                                          </p:val>
                                        </p:tav>
                                        <p:tav tm="100000">
                                          <p:val>
                                            <p:strVal val="#ppt_w"/>
                                          </p:val>
                                        </p:tav>
                                      </p:tavLst>
                                    </p:anim>
                                    <p:anim calcmode="lin" valueType="num">
                                      <p:cBhvr>
                                        <p:cTn id="45" dur="500" fill="hold"/>
                                        <p:tgtEl>
                                          <p:spTgt spid="100"/>
                                        </p:tgtEl>
                                        <p:attrNameLst>
                                          <p:attrName>ppt_h</p:attrName>
                                        </p:attrNameLst>
                                      </p:cBhvr>
                                      <p:tavLst>
                                        <p:tav tm="0">
                                          <p:val>
                                            <p:fltVal val="0"/>
                                          </p:val>
                                        </p:tav>
                                        <p:tav tm="100000">
                                          <p:val>
                                            <p:strVal val="#ppt_h"/>
                                          </p:val>
                                        </p:tav>
                                      </p:tavLst>
                                    </p:anim>
                                    <p:anim calcmode="lin" valueType="num">
                                      <p:cBhvr>
                                        <p:cTn id="46" dur="500" fill="hold"/>
                                        <p:tgtEl>
                                          <p:spTgt spid="100"/>
                                        </p:tgtEl>
                                        <p:attrNameLst>
                                          <p:attrName>style.rotation</p:attrName>
                                        </p:attrNameLst>
                                      </p:cBhvr>
                                      <p:tavLst>
                                        <p:tav tm="0">
                                          <p:val>
                                            <p:fltVal val="90"/>
                                          </p:val>
                                        </p:tav>
                                        <p:tav tm="100000">
                                          <p:val>
                                            <p:fltVal val="0"/>
                                          </p:val>
                                        </p:tav>
                                      </p:tavLst>
                                    </p:anim>
                                    <p:animEffect transition="in" filter="fade">
                                      <p:cBhvr>
                                        <p:cTn id="47" dur="500"/>
                                        <p:tgtEl>
                                          <p:spTgt spid="10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101"/>
                                        </p:tgtEl>
                                        <p:attrNameLst>
                                          <p:attrName>style.visibility</p:attrName>
                                        </p:attrNameLst>
                                      </p:cBhvr>
                                      <p:to>
                                        <p:strVal val="visible"/>
                                      </p:to>
                                    </p:set>
                                    <p:anim calcmode="lin" valueType="num">
                                      <p:cBhvr>
                                        <p:cTn id="52" dur="500" fill="hold"/>
                                        <p:tgtEl>
                                          <p:spTgt spid="101"/>
                                        </p:tgtEl>
                                        <p:attrNameLst>
                                          <p:attrName>ppt_w</p:attrName>
                                        </p:attrNameLst>
                                      </p:cBhvr>
                                      <p:tavLst>
                                        <p:tav tm="0">
                                          <p:val>
                                            <p:fltVal val="0"/>
                                          </p:val>
                                        </p:tav>
                                        <p:tav tm="100000">
                                          <p:val>
                                            <p:strVal val="#ppt_w"/>
                                          </p:val>
                                        </p:tav>
                                      </p:tavLst>
                                    </p:anim>
                                    <p:anim calcmode="lin" valueType="num">
                                      <p:cBhvr>
                                        <p:cTn id="53" dur="500" fill="hold"/>
                                        <p:tgtEl>
                                          <p:spTgt spid="101"/>
                                        </p:tgtEl>
                                        <p:attrNameLst>
                                          <p:attrName>ppt_h</p:attrName>
                                        </p:attrNameLst>
                                      </p:cBhvr>
                                      <p:tavLst>
                                        <p:tav tm="0">
                                          <p:val>
                                            <p:fltVal val="0"/>
                                          </p:val>
                                        </p:tav>
                                        <p:tav tm="100000">
                                          <p:val>
                                            <p:strVal val="#ppt_h"/>
                                          </p:val>
                                        </p:tav>
                                      </p:tavLst>
                                    </p:anim>
                                    <p:anim calcmode="lin" valueType="num">
                                      <p:cBhvr>
                                        <p:cTn id="54" dur="500" fill="hold"/>
                                        <p:tgtEl>
                                          <p:spTgt spid="101"/>
                                        </p:tgtEl>
                                        <p:attrNameLst>
                                          <p:attrName>style.rotation</p:attrName>
                                        </p:attrNameLst>
                                      </p:cBhvr>
                                      <p:tavLst>
                                        <p:tav tm="0">
                                          <p:val>
                                            <p:fltVal val="90"/>
                                          </p:val>
                                        </p:tav>
                                        <p:tav tm="100000">
                                          <p:val>
                                            <p:fltVal val="0"/>
                                          </p:val>
                                        </p:tav>
                                      </p:tavLst>
                                    </p:anim>
                                    <p:animEffect transition="in" filter="fade">
                                      <p:cBhvr>
                                        <p:cTn id="55" dur="500"/>
                                        <p:tgtEl>
                                          <p:spTgt spid="101"/>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31" presetClass="entr" presetSubtype="0" fill="hold" grpId="0" nodeType="clickEffect">
                                  <p:stCondLst>
                                    <p:cond delay="0"/>
                                  </p:stCondLst>
                                  <p:childTnLst>
                                    <p:set>
                                      <p:cBhvr>
                                        <p:cTn id="59" dur="1" fill="hold">
                                          <p:stCondLst>
                                            <p:cond delay="0"/>
                                          </p:stCondLst>
                                        </p:cTn>
                                        <p:tgtEl>
                                          <p:spTgt spid="99"/>
                                        </p:tgtEl>
                                        <p:attrNameLst>
                                          <p:attrName>style.visibility</p:attrName>
                                        </p:attrNameLst>
                                      </p:cBhvr>
                                      <p:to>
                                        <p:strVal val="visible"/>
                                      </p:to>
                                    </p:set>
                                    <p:anim calcmode="lin" valueType="num">
                                      <p:cBhvr>
                                        <p:cTn id="60" dur="500" fill="hold"/>
                                        <p:tgtEl>
                                          <p:spTgt spid="99"/>
                                        </p:tgtEl>
                                        <p:attrNameLst>
                                          <p:attrName>ppt_w</p:attrName>
                                        </p:attrNameLst>
                                      </p:cBhvr>
                                      <p:tavLst>
                                        <p:tav tm="0">
                                          <p:val>
                                            <p:fltVal val="0"/>
                                          </p:val>
                                        </p:tav>
                                        <p:tav tm="100000">
                                          <p:val>
                                            <p:strVal val="#ppt_w"/>
                                          </p:val>
                                        </p:tav>
                                      </p:tavLst>
                                    </p:anim>
                                    <p:anim calcmode="lin" valueType="num">
                                      <p:cBhvr>
                                        <p:cTn id="61" dur="500" fill="hold"/>
                                        <p:tgtEl>
                                          <p:spTgt spid="99"/>
                                        </p:tgtEl>
                                        <p:attrNameLst>
                                          <p:attrName>ppt_h</p:attrName>
                                        </p:attrNameLst>
                                      </p:cBhvr>
                                      <p:tavLst>
                                        <p:tav tm="0">
                                          <p:val>
                                            <p:fltVal val="0"/>
                                          </p:val>
                                        </p:tav>
                                        <p:tav tm="100000">
                                          <p:val>
                                            <p:strVal val="#ppt_h"/>
                                          </p:val>
                                        </p:tav>
                                      </p:tavLst>
                                    </p:anim>
                                    <p:anim calcmode="lin" valueType="num">
                                      <p:cBhvr>
                                        <p:cTn id="62" dur="500" fill="hold"/>
                                        <p:tgtEl>
                                          <p:spTgt spid="99"/>
                                        </p:tgtEl>
                                        <p:attrNameLst>
                                          <p:attrName>style.rotation</p:attrName>
                                        </p:attrNameLst>
                                      </p:cBhvr>
                                      <p:tavLst>
                                        <p:tav tm="0">
                                          <p:val>
                                            <p:fltVal val="90"/>
                                          </p:val>
                                        </p:tav>
                                        <p:tav tm="100000">
                                          <p:val>
                                            <p:fltVal val="0"/>
                                          </p:val>
                                        </p:tav>
                                      </p:tavLst>
                                    </p:anim>
                                    <p:animEffect transition="in" filter="fade">
                                      <p:cBhvr>
                                        <p:cTn id="63" dur="500"/>
                                        <p:tgtEl>
                                          <p:spTgt spid="99"/>
                                        </p:tgtEl>
                                      </p:cBhvr>
                                    </p:animEffect>
                                  </p:childTnLst>
                                </p:cTn>
                              </p:par>
                            </p:childTnLst>
                          </p:cTn>
                        </p:par>
                        <p:par>
                          <p:cTn id="64" fill="hold" nodeType="afterGroup">
                            <p:stCondLst>
                              <p:cond delay="500"/>
                            </p:stCondLst>
                            <p:childTnLst>
                              <p:par>
                                <p:cTn id="65" presetID="22" presetClass="entr" presetSubtype="8"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childTnLst>
                          </p:cTn>
                        </p:par>
                        <p:par>
                          <p:cTn id="68" fill="hold" nodeType="afterGroup">
                            <p:stCondLst>
                              <p:cond delay="1000"/>
                            </p:stCondLst>
                            <p:childTnLst>
                              <p:par>
                                <p:cTn id="69" presetID="22" presetClass="entr" presetSubtype="8" fill="hold" grpId="0" nodeType="afterEffect">
                                  <p:stCondLst>
                                    <p:cond delay="0"/>
                                  </p:stCondLst>
                                  <p:childTnLst>
                                    <p:set>
                                      <p:cBhvr>
                                        <p:cTn id="70" dur="1" fill="hold">
                                          <p:stCondLst>
                                            <p:cond delay="0"/>
                                          </p:stCondLst>
                                        </p:cTn>
                                        <p:tgtEl>
                                          <p:spTgt spid="114"/>
                                        </p:tgtEl>
                                        <p:attrNameLst>
                                          <p:attrName>style.visibility</p:attrName>
                                        </p:attrNameLst>
                                      </p:cBhvr>
                                      <p:to>
                                        <p:strVal val="visible"/>
                                      </p:to>
                                    </p:set>
                                    <p:animEffect transition="in" filter="wipe(left)">
                                      <p:cBhvr>
                                        <p:cTn id="71" dur="500"/>
                                        <p:tgtEl>
                                          <p:spTgt spid="114"/>
                                        </p:tgtEl>
                                      </p:cBhvr>
                                    </p:animEffect>
                                  </p:childTnLst>
                                </p:cTn>
                              </p:par>
                            </p:childTnLst>
                          </p:cTn>
                        </p:par>
                        <p:par>
                          <p:cTn id="72" fill="hold" nodeType="afterGroup">
                            <p:stCondLst>
                              <p:cond delay="1500"/>
                            </p:stCondLst>
                            <p:childTnLst>
                              <p:par>
                                <p:cTn id="73" presetID="22" presetClass="entr" presetSubtype="8" fill="hold"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wipe(left)">
                                      <p:cBhvr>
                                        <p:cTn id="75" dur="500"/>
                                        <p:tgtEl>
                                          <p:spTgt spid="6"/>
                                        </p:tgtEl>
                                      </p:cBhvr>
                                    </p:animEffect>
                                  </p:childTnLst>
                                </p:cTn>
                              </p:par>
                            </p:childTnLst>
                          </p:cTn>
                        </p:par>
                        <p:par>
                          <p:cTn id="76" fill="hold" nodeType="afterGroup">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118"/>
                                        </p:tgtEl>
                                        <p:attrNameLst>
                                          <p:attrName>style.visibility</p:attrName>
                                        </p:attrNameLst>
                                      </p:cBhvr>
                                      <p:to>
                                        <p:strVal val="visible"/>
                                      </p:to>
                                    </p:set>
                                    <p:animEffect transition="in" filter="wipe(left)">
                                      <p:cBhvr>
                                        <p:cTn id="79" dur="500"/>
                                        <p:tgtEl>
                                          <p:spTgt spid="118"/>
                                        </p:tgtEl>
                                      </p:cBhvr>
                                    </p:animEffect>
                                  </p:childTnLst>
                                </p:cTn>
                              </p:par>
                            </p:childTnLst>
                          </p:cTn>
                        </p:par>
                        <p:par>
                          <p:cTn id="80" fill="hold" nodeType="afterGroup">
                            <p:stCondLst>
                              <p:cond delay="2500"/>
                            </p:stCondLst>
                            <p:childTnLst>
                              <p:par>
                                <p:cTn id="81" presetID="22" presetClass="entr" presetSubtype="8"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wipe(left)">
                                      <p:cBhvr>
                                        <p:cTn id="83" dur="500"/>
                                        <p:tgtEl>
                                          <p:spTgt spid="7"/>
                                        </p:tgtEl>
                                      </p:cBhvr>
                                    </p:animEffect>
                                  </p:childTnLst>
                                </p:cTn>
                              </p:par>
                            </p:childTnLst>
                          </p:cTn>
                        </p:par>
                        <p:par>
                          <p:cTn id="84" fill="hold" nodeType="afterGroup">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122"/>
                                        </p:tgtEl>
                                        <p:attrNameLst>
                                          <p:attrName>style.visibility</p:attrName>
                                        </p:attrNameLst>
                                      </p:cBhvr>
                                      <p:to>
                                        <p:strVal val="visible"/>
                                      </p:to>
                                    </p:set>
                                    <p:animEffect transition="in" filter="wipe(left)">
                                      <p:cBhvr>
                                        <p:cTn id="87" dur="500"/>
                                        <p:tgtEl>
                                          <p:spTgt spid="122"/>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wipe(down)">
                                      <p:cBhvr>
                                        <p:cTn id="9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P spid="29" grpId="0" bldLvl="0" autoUpdateAnimBg="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40"/>
          <p:cNvSpPr>
            <a:spLocks noChangeArrowheads="1"/>
          </p:cNvSpPr>
          <p:nvPr/>
        </p:nvSpPr>
        <p:spPr bwMode="auto">
          <a:xfrm rot="5400000">
            <a:off x="757101" y="1495457"/>
            <a:ext cx="3221652" cy="3222903"/>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a:extLst/>
        </p:spPr>
        <p:txBody>
          <a:bodyPr lIns="72002" tIns="36001" rIns="72002" bIns="36001" anchor="ctr"/>
          <a:lstStyle/>
          <a:p>
            <a:endParaRPr lang="zh-CN" altLang="en-US" sz="1890">
              <a:ea typeface="微软雅黑" panose="020B0503020204020204" pitchFamily="34" charset="-122"/>
              <a:sym typeface="Arial" panose="020B0604020202020204" pitchFamily="34" charset="0"/>
            </a:endParaRPr>
          </a:p>
        </p:txBody>
      </p:sp>
      <p:sp>
        <p:nvSpPr>
          <p:cNvPr id="5" name="直接连接符 52"/>
          <p:cNvSpPr>
            <a:spLocks noChangeShapeType="1"/>
          </p:cNvSpPr>
          <p:nvPr/>
        </p:nvSpPr>
        <p:spPr bwMode="auto">
          <a:xfrm>
            <a:off x="3386805" y="1748219"/>
            <a:ext cx="1133915"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890">
              <a:ea typeface="微软雅黑" panose="020B0503020204020204" pitchFamily="34" charset="-122"/>
              <a:sym typeface="Arial" panose="020B0604020202020204" pitchFamily="34" charset="0"/>
            </a:endParaRPr>
          </a:p>
        </p:txBody>
      </p:sp>
      <p:sp>
        <p:nvSpPr>
          <p:cNvPr id="6" name="直接连接符 58"/>
          <p:cNvSpPr>
            <a:spLocks noChangeShapeType="1"/>
          </p:cNvSpPr>
          <p:nvPr/>
        </p:nvSpPr>
        <p:spPr bwMode="auto">
          <a:xfrm>
            <a:off x="3391805" y="4480829"/>
            <a:ext cx="1134368"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890">
              <a:ea typeface="微软雅黑" panose="020B0503020204020204" pitchFamily="34" charset="-122"/>
              <a:sym typeface="Arial" panose="020B0604020202020204" pitchFamily="34" charset="0"/>
            </a:endParaRPr>
          </a:p>
        </p:txBody>
      </p:sp>
      <p:cxnSp>
        <p:nvCxnSpPr>
          <p:cNvPr id="7" name="直接连接符 62"/>
          <p:cNvCxnSpPr>
            <a:cxnSpLocks noChangeShapeType="1"/>
          </p:cNvCxnSpPr>
          <p:nvPr/>
        </p:nvCxnSpPr>
        <p:spPr bwMode="auto">
          <a:xfrm>
            <a:off x="4058138" y="2603721"/>
            <a:ext cx="1896284"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cxnSp>
      <p:sp>
        <p:nvSpPr>
          <p:cNvPr id="8" name="直接连接符 66"/>
          <p:cNvSpPr>
            <a:spLocks noChangeShapeType="1"/>
          </p:cNvSpPr>
          <p:nvPr/>
        </p:nvSpPr>
        <p:spPr bwMode="auto">
          <a:xfrm>
            <a:off x="4068139" y="3613971"/>
            <a:ext cx="1867931"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890">
              <a:ea typeface="微软雅黑" panose="020B0503020204020204" pitchFamily="34" charset="-122"/>
              <a:sym typeface="Arial" panose="020B0604020202020204" pitchFamily="34" charset="0"/>
            </a:endParaRPr>
          </a:p>
        </p:txBody>
      </p:sp>
      <p:sp>
        <p:nvSpPr>
          <p:cNvPr id="9" name="矩形 71"/>
          <p:cNvSpPr>
            <a:spLocks noChangeArrowheads="1"/>
          </p:cNvSpPr>
          <p:nvPr/>
        </p:nvSpPr>
        <p:spPr bwMode="auto">
          <a:xfrm>
            <a:off x="5309543" y="1272303"/>
            <a:ext cx="1963216"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dirty="0">
                <a:latin typeface="Arial" panose="020B0604020202020204" pitchFamily="34" charset="0"/>
                <a:ea typeface="微软雅黑" panose="020B0503020204020204" pitchFamily="34" charset="-122"/>
                <a:sym typeface="Arial" panose="020B0604020202020204" pitchFamily="34" charset="0"/>
              </a:rPr>
              <a:t>务实创新的服务精神</a:t>
            </a:r>
            <a:endParaRPr lang="en-US" altLang="zh-CN" sz="1575" dirty="0">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47"/>
          <p:cNvSpPr>
            <a:spLocks noChangeArrowheads="1"/>
          </p:cNvSpPr>
          <p:nvPr/>
        </p:nvSpPr>
        <p:spPr bwMode="auto">
          <a:xfrm>
            <a:off x="5312044" y="1562338"/>
            <a:ext cx="2395300" cy="6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a:t>
            </a:r>
            <a:endParaRPr lang="zh-CN" altLang="en-US" sz="147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73"/>
          <p:cNvSpPr>
            <a:spLocks noChangeArrowheads="1"/>
          </p:cNvSpPr>
          <p:nvPr/>
        </p:nvSpPr>
        <p:spPr bwMode="auto">
          <a:xfrm>
            <a:off x="5309543" y="4067652"/>
            <a:ext cx="1963216"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dirty="0">
                <a:latin typeface="Arial" panose="020B0604020202020204" pitchFamily="34" charset="0"/>
                <a:ea typeface="微软雅黑" panose="020B0503020204020204" pitchFamily="34" charset="-122"/>
                <a:sym typeface="Arial" panose="020B0604020202020204" pitchFamily="34" charset="0"/>
              </a:rPr>
              <a:t>洞察敏锐的服务意识</a:t>
            </a:r>
            <a:endParaRPr lang="en-US" altLang="zh-CN" sz="1575"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47"/>
          <p:cNvSpPr>
            <a:spLocks noChangeArrowheads="1"/>
          </p:cNvSpPr>
          <p:nvPr/>
        </p:nvSpPr>
        <p:spPr bwMode="auto">
          <a:xfrm>
            <a:off x="5312044" y="4357688"/>
            <a:ext cx="2395300" cy="65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在此录入图表的描述说明，在此录入上述图表的描述说明，在此录入上述图表的描述说明。</a:t>
            </a:r>
            <a:endParaRPr lang="zh-CN" altLang="en-US" sz="147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75"/>
          <p:cNvSpPr>
            <a:spLocks noChangeArrowheads="1"/>
          </p:cNvSpPr>
          <p:nvPr/>
        </p:nvSpPr>
        <p:spPr bwMode="auto">
          <a:xfrm>
            <a:off x="6754725" y="2139911"/>
            <a:ext cx="1963216"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a:latin typeface="Arial" panose="020B0604020202020204" pitchFamily="34" charset="0"/>
                <a:ea typeface="微软雅黑" panose="020B0503020204020204" pitchFamily="34" charset="-122"/>
                <a:sym typeface="Arial" panose="020B0604020202020204" pitchFamily="34" charset="0"/>
              </a:rPr>
              <a:t>谦虚谨慎的服务态度</a:t>
            </a:r>
            <a:endParaRPr lang="en-US" altLang="zh-CN" sz="1575">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47"/>
          <p:cNvSpPr>
            <a:spLocks noChangeArrowheads="1"/>
          </p:cNvSpPr>
          <p:nvPr/>
        </p:nvSpPr>
        <p:spPr bwMode="auto">
          <a:xfrm>
            <a:off x="6757226" y="2428696"/>
            <a:ext cx="2007751" cy="46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lang="zh-CN" altLang="en-US" sz="147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77"/>
          <p:cNvSpPr>
            <a:spLocks noChangeArrowheads="1"/>
          </p:cNvSpPr>
          <p:nvPr/>
        </p:nvSpPr>
        <p:spPr bwMode="auto">
          <a:xfrm>
            <a:off x="6754725" y="3167540"/>
            <a:ext cx="1963216"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a:latin typeface="Arial" panose="020B0604020202020204" pitchFamily="34" charset="0"/>
                <a:ea typeface="微软雅黑" panose="020B0503020204020204" pitchFamily="34" charset="-122"/>
                <a:sym typeface="Arial" panose="020B0604020202020204" pitchFamily="34" charset="0"/>
              </a:rPr>
              <a:t>专业优质的服务团队</a:t>
            </a:r>
            <a:endParaRPr lang="en-US" altLang="zh-CN" sz="1575">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47"/>
          <p:cNvSpPr>
            <a:spLocks noChangeArrowheads="1"/>
          </p:cNvSpPr>
          <p:nvPr/>
        </p:nvSpPr>
        <p:spPr bwMode="auto">
          <a:xfrm>
            <a:off x="6757226" y="3456325"/>
            <a:ext cx="2007751" cy="46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lang="zh-CN" altLang="en-US" sz="147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6"/>
          <p:cNvGrpSpPr/>
          <p:nvPr/>
        </p:nvGrpSpPr>
        <p:grpSpPr>
          <a:xfrm>
            <a:off x="889296" y="1795760"/>
            <a:ext cx="2622293" cy="2622293"/>
            <a:chOff x="-112105" y="2839261"/>
            <a:chExt cx="2497422" cy="2497422"/>
          </a:xfrm>
        </p:grpSpPr>
        <p:grpSp>
          <p:nvGrpSpPr>
            <p:cNvPr id="18" name="组合 17"/>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椭圆 81"/>
            <p:cNvSpPr>
              <a:spLocks noChangeArrowheads="1"/>
            </p:cNvSpPr>
            <p:nvPr/>
          </p:nvSpPr>
          <p:spPr bwMode="auto">
            <a:xfrm>
              <a:off x="75318" y="3038785"/>
              <a:ext cx="2104717" cy="2104715"/>
            </a:xfrm>
            <a:prstGeom prst="ellipse">
              <a:avLst/>
            </a:prstGeom>
            <a:blipFill dpi="0" rotWithShape="1">
              <a:blip r:embed="rId3"/>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7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椭圆 21"/>
          <p:cNvSpPr/>
          <p:nvPr/>
        </p:nvSpPr>
        <p:spPr>
          <a:xfrm>
            <a:off x="3088038" y="1610634"/>
            <a:ext cx="363298" cy="363298"/>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nvSpPr>
        <p:spPr>
          <a:xfrm>
            <a:off x="3704841" y="2461867"/>
            <a:ext cx="363298" cy="363298"/>
          </a:xfrm>
          <a:prstGeom prst="ellipse">
            <a:avLst/>
          </a:prstGeom>
          <a:solidFill>
            <a:srgbClr val="00B0F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3694840" y="3433083"/>
            <a:ext cx="363298" cy="363298"/>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057635" y="4299178"/>
            <a:ext cx="363298" cy="363298"/>
          </a:xfrm>
          <a:prstGeom prst="ellipse">
            <a:avLst/>
          </a:prstGeom>
          <a:solidFill>
            <a:srgbClr val="00B0F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nvGrpSpPr>
          <p:cNvPr id="26" name="组合 25"/>
          <p:cNvGrpSpPr/>
          <p:nvPr/>
        </p:nvGrpSpPr>
        <p:grpSpPr>
          <a:xfrm>
            <a:off x="4446335" y="1429822"/>
            <a:ext cx="708530" cy="708530"/>
            <a:chOff x="4144744" y="632511"/>
            <a:chExt cx="674791" cy="674791"/>
          </a:xfrm>
        </p:grpSpPr>
        <p:grpSp>
          <p:nvGrpSpPr>
            <p:cNvPr id="27" name="组合 26"/>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54"/>
            <p:cNvGrpSpPr>
              <a:grpSpLocks/>
            </p:cNvGrpSpPr>
            <p:nvPr/>
          </p:nvGrpSpPr>
          <p:grpSpPr bwMode="auto">
            <a:xfrm>
              <a:off x="4291856" y="741324"/>
              <a:ext cx="380564" cy="457163"/>
              <a:chOff x="0" y="0"/>
              <a:chExt cx="239649" cy="288000"/>
            </a:xfrm>
            <a:solidFill>
              <a:srgbClr val="C00000"/>
            </a:solidFill>
          </p:grpSpPr>
          <p:sp>
            <p:nvSpPr>
              <p:cNvPr id="29"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lIns="128016" tIns="64008" rIns="128016" bIns="64008"/>
              <a:lstStyle/>
              <a:p>
                <a:endParaRPr lang="zh-CN" altLang="en-US" sz="1890">
                  <a:ea typeface="微软雅黑" panose="020B0503020204020204" pitchFamily="34" charset="-122"/>
                  <a:sym typeface="Arial" panose="020B0604020202020204" pitchFamily="34" charset="0"/>
                </a:endParaRPr>
              </a:p>
            </p:txBody>
          </p:sp>
          <p:sp>
            <p:nvSpPr>
              <p:cNvPr id="30"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lIns="128016" tIns="64008" rIns="128016" bIns="64008"/>
              <a:lstStyle/>
              <a:p>
                <a:endParaRPr lang="zh-CN" altLang="en-US" sz="1890">
                  <a:ea typeface="微软雅黑" panose="020B0503020204020204" pitchFamily="34" charset="-122"/>
                  <a:sym typeface="Arial" panose="020B0604020202020204" pitchFamily="34" charset="0"/>
                </a:endParaRPr>
              </a:p>
            </p:txBody>
          </p:sp>
        </p:grpSp>
      </p:grpSp>
      <p:grpSp>
        <p:nvGrpSpPr>
          <p:cNvPr id="33" name="组合 32"/>
          <p:cNvGrpSpPr/>
          <p:nvPr/>
        </p:nvGrpSpPr>
        <p:grpSpPr>
          <a:xfrm>
            <a:off x="5852201" y="2249455"/>
            <a:ext cx="708530" cy="708530"/>
            <a:chOff x="5433376" y="607668"/>
            <a:chExt cx="674791" cy="674791"/>
          </a:xfrm>
        </p:grpSpPr>
        <p:grpSp>
          <p:nvGrpSpPr>
            <p:cNvPr id="34" name="组合 33"/>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椭圆 3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0B0F0"/>
            </a:solidFill>
            <a:ln>
              <a:noFill/>
            </a:ln>
            <a:extLst/>
          </p:spPr>
          <p:txBody>
            <a:bodyPr lIns="128016" tIns="64008" rIns="128016" bIns="64008"/>
            <a:lstStyle/>
            <a:p>
              <a:endParaRPr lang="zh-CN" altLang="en-US" sz="1890">
                <a:ea typeface="微软雅黑" panose="020B0503020204020204" pitchFamily="34" charset="-122"/>
                <a:sym typeface="Arial" panose="020B0604020202020204" pitchFamily="34" charset="0"/>
              </a:endParaRPr>
            </a:p>
          </p:txBody>
        </p:sp>
      </p:grpSp>
      <p:grpSp>
        <p:nvGrpSpPr>
          <p:cNvPr id="38" name="组合 37"/>
          <p:cNvGrpSpPr/>
          <p:nvPr/>
        </p:nvGrpSpPr>
        <p:grpSpPr>
          <a:xfrm>
            <a:off x="5884532" y="3260467"/>
            <a:ext cx="708530" cy="708530"/>
            <a:chOff x="6312694" y="592940"/>
            <a:chExt cx="674791" cy="674791"/>
          </a:xfrm>
        </p:grpSpPr>
        <p:grpSp>
          <p:nvGrpSpPr>
            <p:cNvPr id="39" name="组合 38"/>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40"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070C0"/>
            </a:solidFill>
            <a:ln>
              <a:noFill/>
            </a:ln>
            <a:extLst/>
          </p:spPr>
          <p:txBody>
            <a:bodyPr lIns="128016" tIns="64008" rIns="128016" bIns="64008"/>
            <a:lstStyle/>
            <a:p>
              <a:endParaRPr lang="zh-CN" altLang="en-US" sz="1890">
                <a:ea typeface="微软雅黑" panose="020B0503020204020204" pitchFamily="34" charset="-122"/>
                <a:sym typeface="Arial" panose="020B0604020202020204" pitchFamily="34" charset="0"/>
              </a:endParaRPr>
            </a:p>
          </p:txBody>
        </p:sp>
      </p:grpSp>
      <p:grpSp>
        <p:nvGrpSpPr>
          <p:cNvPr id="43" name="组合 42"/>
          <p:cNvGrpSpPr/>
          <p:nvPr/>
        </p:nvGrpSpPr>
        <p:grpSpPr>
          <a:xfrm>
            <a:off x="4520719" y="4126564"/>
            <a:ext cx="708530" cy="708530"/>
            <a:chOff x="7074694" y="598563"/>
            <a:chExt cx="674791" cy="674791"/>
          </a:xfrm>
        </p:grpSpPr>
        <p:grpSp>
          <p:nvGrpSpPr>
            <p:cNvPr id="44" name="组合 43"/>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45"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0B0F0"/>
            </a:solidFill>
            <a:ln>
              <a:noFill/>
            </a:ln>
            <a:extLst/>
          </p:spPr>
          <p:txBody>
            <a:bodyPr lIns="128016" tIns="64008" rIns="128016" bIns="64008"/>
            <a:lstStyle/>
            <a:p>
              <a:endParaRPr lang="zh-CN" altLang="en-US" sz="1890">
                <a:ea typeface="微软雅黑" panose="020B0503020204020204" pitchFamily="34" charset="-122"/>
                <a:sym typeface="Arial" panose="020B0604020202020204" pitchFamily="34" charset="0"/>
              </a:endParaRPr>
            </a:p>
          </p:txBody>
        </p:sp>
      </p:grpSp>
      <p:sp>
        <p:nvSpPr>
          <p:cNvPr id="50" name="文本框 49"/>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
        <p:nvSpPr>
          <p:cNvPr id="51"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52" name="图片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Tree>
    <p:extLst>
      <p:ext uri="{BB962C8B-B14F-4D97-AF65-F5344CB8AC3E}">
        <p14:creationId xmlns:p14="http://schemas.microsoft.com/office/powerpoint/2010/main" val="119477160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1"/>
                                        </p:tgtEl>
                                        <p:attrNameLst>
                                          <p:attrName>ppt_y</p:attrName>
                                        </p:attrNameLst>
                                      </p:cBhvr>
                                      <p:tavLst>
                                        <p:tav tm="0">
                                          <p:val>
                                            <p:strVal val="#ppt_y"/>
                                          </p:val>
                                        </p:tav>
                                        <p:tav tm="100000">
                                          <p:val>
                                            <p:strVal val="#ppt_y"/>
                                          </p:val>
                                        </p:tav>
                                      </p:tavLst>
                                    </p:anim>
                                    <p:anim calcmode="lin" valueType="num">
                                      <p:cBhvr>
                                        <p:cTn id="13"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1"/>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heel(1)">
                                      <p:cBhvr>
                                        <p:cTn id="20" dur="2000"/>
                                        <p:tgtEl>
                                          <p:spTgt spid="17"/>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heel(1)">
                                      <p:cBhvr>
                                        <p:cTn id="23" dur="2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30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6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9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par>
                                <p:cTn id="43" presetID="22" presetClass="entr" presetSubtype="8"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30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par>
                                <p:cTn id="57" presetID="10" presetClass="entr" presetSubtype="0" fill="hold" nodeType="withEffect">
                                  <p:stCondLst>
                                    <p:cond delay="60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9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nodeType="withEffect">
                                  <p:stCondLst>
                                    <p:cond delay="120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2" fill="hold" grpId="0" nodeType="clickEffect">
                                  <p:stCondLst>
                                    <p:cond delay="0"/>
                                  </p:stCondLst>
                                  <p:iterate type="lt">
                                    <p:tmPct val="15000"/>
                                  </p:iterate>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fill="hold"/>
                                        <p:tgtEl>
                                          <p:spTgt spid="9"/>
                                        </p:tgtEl>
                                        <p:attrNameLst>
                                          <p:attrName>ppt_x</p:attrName>
                                        </p:attrNameLst>
                                      </p:cBhvr>
                                      <p:tavLst>
                                        <p:tav tm="0">
                                          <p:val>
                                            <p:strVal val="1+#ppt_w/2"/>
                                          </p:val>
                                        </p:tav>
                                        <p:tav tm="100000">
                                          <p:val>
                                            <p:strVal val="#ppt_x"/>
                                          </p:val>
                                        </p:tav>
                                      </p:tavLst>
                                    </p:anim>
                                    <p:anim calcmode="lin" valueType="num">
                                      <p:cBhvr additive="base">
                                        <p:cTn id="71" dur="500" fill="hold"/>
                                        <p:tgtEl>
                                          <p:spTgt spid="9"/>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200"/>
                                  </p:stCondLst>
                                  <p:iterate type="lt">
                                    <p:tmPct val="15000"/>
                                  </p:iterate>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500" fill="hold"/>
                                        <p:tgtEl>
                                          <p:spTgt spid="15"/>
                                        </p:tgtEl>
                                        <p:attrNameLst>
                                          <p:attrName>ppt_x</p:attrName>
                                        </p:attrNameLst>
                                      </p:cBhvr>
                                      <p:tavLst>
                                        <p:tav tm="0">
                                          <p:val>
                                            <p:strVal val="1+#ppt_w/2"/>
                                          </p:val>
                                        </p:tav>
                                        <p:tav tm="100000">
                                          <p:val>
                                            <p:strVal val="#ppt_x"/>
                                          </p:val>
                                        </p:tav>
                                      </p:tavLst>
                                    </p:anim>
                                    <p:anim calcmode="lin" valueType="num">
                                      <p:cBhvr additive="base">
                                        <p:cTn id="75" dur="500" fill="hold"/>
                                        <p:tgtEl>
                                          <p:spTgt spid="15"/>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400"/>
                                  </p:stCondLst>
                                  <p:iterate type="lt">
                                    <p:tmPct val="15000"/>
                                  </p:iterate>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fill="hold"/>
                                        <p:tgtEl>
                                          <p:spTgt spid="13"/>
                                        </p:tgtEl>
                                        <p:attrNameLst>
                                          <p:attrName>ppt_x</p:attrName>
                                        </p:attrNameLst>
                                      </p:cBhvr>
                                      <p:tavLst>
                                        <p:tav tm="0">
                                          <p:val>
                                            <p:strVal val="1+#ppt_w/2"/>
                                          </p:val>
                                        </p:tav>
                                        <p:tav tm="100000">
                                          <p:val>
                                            <p:strVal val="#ppt_x"/>
                                          </p:val>
                                        </p:tav>
                                      </p:tavLst>
                                    </p:anim>
                                    <p:anim calcmode="lin" valueType="num">
                                      <p:cBhvr additive="base">
                                        <p:cTn id="79" dur="500" fill="hold"/>
                                        <p:tgtEl>
                                          <p:spTgt spid="13"/>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600"/>
                                  </p:stCondLst>
                                  <p:iterate type="lt">
                                    <p:tmPct val="15000"/>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500" fill="hold"/>
                                        <p:tgtEl>
                                          <p:spTgt spid="11"/>
                                        </p:tgtEl>
                                        <p:attrNameLst>
                                          <p:attrName>ppt_x</p:attrName>
                                        </p:attrNameLst>
                                      </p:cBhvr>
                                      <p:tavLst>
                                        <p:tav tm="0">
                                          <p:val>
                                            <p:strVal val="1+#ppt_w/2"/>
                                          </p:val>
                                        </p:tav>
                                        <p:tav tm="100000">
                                          <p:val>
                                            <p:strVal val="#ppt_x"/>
                                          </p:val>
                                        </p:tav>
                                      </p:tavLst>
                                    </p:anim>
                                    <p:anim calcmode="lin" valueType="num">
                                      <p:cBhvr additive="base">
                                        <p:cTn id="8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16" presetClass="entr" presetSubtype="21" fill="hold" grpId="0" nodeType="click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barn(inVertical)">
                                      <p:cBhvr>
                                        <p:cTn id="88" dur="500"/>
                                        <p:tgtEl>
                                          <p:spTgt spid="10"/>
                                        </p:tgtEl>
                                      </p:cBhvr>
                                    </p:animEffect>
                                  </p:childTnLst>
                                </p:cTn>
                              </p:par>
                              <p:par>
                                <p:cTn id="89" presetID="16" presetClass="entr" presetSubtype="21" fill="hold" grpId="0" nodeType="withEffect">
                                  <p:stCondLst>
                                    <p:cond delay="300"/>
                                  </p:stCondLst>
                                  <p:childTnLst>
                                    <p:set>
                                      <p:cBhvr>
                                        <p:cTn id="90" dur="1" fill="hold">
                                          <p:stCondLst>
                                            <p:cond delay="0"/>
                                          </p:stCondLst>
                                        </p:cTn>
                                        <p:tgtEl>
                                          <p:spTgt spid="14"/>
                                        </p:tgtEl>
                                        <p:attrNameLst>
                                          <p:attrName>style.visibility</p:attrName>
                                        </p:attrNameLst>
                                      </p:cBhvr>
                                      <p:to>
                                        <p:strVal val="visible"/>
                                      </p:to>
                                    </p:set>
                                    <p:animEffect transition="in" filter="barn(inVertical)">
                                      <p:cBhvr>
                                        <p:cTn id="91" dur="500"/>
                                        <p:tgtEl>
                                          <p:spTgt spid="14"/>
                                        </p:tgtEl>
                                      </p:cBhvr>
                                    </p:animEffect>
                                  </p:childTnLst>
                                </p:cTn>
                              </p:par>
                              <p:par>
                                <p:cTn id="92" presetID="16" presetClass="entr" presetSubtype="21" fill="hold" grpId="0" nodeType="withEffect">
                                  <p:stCondLst>
                                    <p:cond delay="600"/>
                                  </p:stCondLst>
                                  <p:childTnLst>
                                    <p:set>
                                      <p:cBhvr>
                                        <p:cTn id="93" dur="1" fill="hold">
                                          <p:stCondLst>
                                            <p:cond delay="0"/>
                                          </p:stCondLst>
                                        </p:cTn>
                                        <p:tgtEl>
                                          <p:spTgt spid="16"/>
                                        </p:tgtEl>
                                        <p:attrNameLst>
                                          <p:attrName>style.visibility</p:attrName>
                                        </p:attrNameLst>
                                      </p:cBhvr>
                                      <p:to>
                                        <p:strVal val="visible"/>
                                      </p:to>
                                    </p:set>
                                    <p:animEffect transition="in" filter="barn(inVertical)">
                                      <p:cBhvr>
                                        <p:cTn id="94" dur="500"/>
                                        <p:tgtEl>
                                          <p:spTgt spid="16"/>
                                        </p:tgtEl>
                                      </p:cBhvr>
                                    </p:animEffect>
                                  </p:childTnLst>
                                </p:cTn>
                              </p:par>
                              <p:par>
                                <p:cTn id="95" presetID="16" presetClass="entr" presetSubtype="21" fill="hold" grpId="0" nodeType="withEffect">
                                  <p:stCondLst>
                                    <p:cond delay="900"/>
                                  </p:stCondLst>
                                  <p:childTnLst>
                                    <p:set>
                                      <p:cBhvr>
                                        <p:cTn id="96" dur="1" fill="hold">
                                          <p:stCondLst>
                                            <p:cond delay="0"/>
                                          </p:stCondLst>
                                        </p:cTn>
                                        <p:tgtEl>
                                          <p:spTgt spid="12"/>
                                        </p:tgtEl>
                                        <p:attrNameLst>
                                          <p:attrName>style.visibility</p:attrName>
                                        </p:attrNameLst>
                                      </p:cBhvr>
                                      <p:to>
                                        <p:strVal val="visible"/>
                                      </p:to>
                                    </p:set>
                                    <p:animEffect transition="in" filter="barn(inVertical)">
                                      <p:cBhvr>
                                        <p:cTn id="97" dur="500"/>
                                        <p:tgtEl>
                                          <p:spTgt spid="12"/>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grpId="0" nodeType="click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wipe(down)">
                                      <p:cBhvr>
                                        <p:cTn id="10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p:bldP spid="10" grpId="0"/>
      <p:bldP spid="11" grpId="0"/>
      <p:bldP spid="12" grpId="0"/>
      <p:bldP spid="13" grpId="0"/>
      <p:bldP spid="14" grpId="0"/>
      <p:bldP spid="15" grpId="0"/>
      <p:bldP spid="16" grpId="0"/>
      <p:bldP spid="22" grpId="0" animBg="1"/>
      <p:bldP spid="23" grpId="0" animBg="1"/>
      <p:bldP spid="24" grpId="0" animBg="1"/>
      <p:bldP spid="25" grpId="0" animBg="1"/>
      <p:bldP spid="50" grpId="0"/>
      <p:bldP spid="51"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20"/>
          <p:cNvSpPr>
            <a:spLocks noEditPoints="1"/>
          </p:cNvSpPr>
          <p:nvPr/>
        </p:nvSpPr>
        <p:spPr bwMode="auto">
          <a:xfrm>
            <a:off x="1096057" y="1109992"/>
            <a:ext cx="7122605" cy="3407093"/>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0070C0">
              <a:alpha val="12941"/>
            </a:srgbClr>
          </a:solidFill>
          <a:ln>
            <a:noFill/>
          </a:ln>
          <a:extLst/>
        </p:spPr>
        <p:txBody>
          <a:bodyPr lIns="96775" tIns="48388" rIns="96775" bIns="48388"/>
          <a:lstStyle/>
          <a:p>
            <a:pPr defTabSz="967753"/>
            <a:endParaRPr lang="zh-CN" altLang="en-US" kern="0">
              <a:solidFill>
                <a:sysClr val="windowText" lastClr="000000"/>
              </a:solidFill>
            </a:endParaRPr>
          </a:p>
        </p:txBody>
      </p:sp>
      <p:sp>
        <p:nvSpPr>
          <p:cNvPr id="115" name="Freeform 105"/>
          <p:cNvSpPr>
            <a:spLocks/>
          </p:cNvSpPr>
          <p:nvPr/>
        </p:nvSpPr>
        <p:spPr bwMode="auto">
          <a:xfrm>
            <a:off x="4871715"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53"/>
            <a:endParaRPr lang="zh-CN" altLang="en-US" kern="0">
              <a:solidFill>
                <a:sysClr val="windowText" lastClr="000000"/>
              </a:solidFill>
            </a:endParaRPr>
          </a:p>
        </p:txBody>
      </p:sp>
      <p:sp>
        <p:nvSpPr>
          <p:cNvPr id="117" name="Freeform 107"/>
          <p:cNvSpPr>
            <a:spLocks/>
          </p:cNvSpPr>
          <p:nvPr/>
        </p:nvSpPr>
        <p:spPr bwMode="auto">
          <a:xfrm>
            <a:off x="3801637" y="3528644"/>
            <a:ext cx="921550" cy="985124"/>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77">
              <a:defRPr/>
            </a:pPr>
            <a:endParaRPr lang="zh-CN" altLang="en-US">
              <a:solidFill>
                <a:prstClr val="black"/>
              </a:solidFill>
              <a:effectLst>
                <a:outerShdw blurRad="60007" dist="310007" dir="7680000" sy="30000" kx="1300200" algn="ctr" rotWithShape="0">
                  <a:prstClr val="black">
                    <a:alpha val="32000"/>
                  </a:prstClr>
                </a:outerShdw>
              </a:effectLst>
            </a:endParaRPr>
          </a:p>
        </p:txBody>
      </p:sp>
      <p:grpSp>
        <p:nvGrpSpPr>
          <p:cNvPr id="8" name="组合 7"/>
          <p:cNvGrpSpPr/>
          <p:nvPr/>
        </p:nvGrpSpPr>
        <p:grpSpPr>
          <a:xfrm>
            <a:off x="2483450" y="1495056"/>
            <a:ext cx="4560491" cy="3340417"/>
            <a:chOff x="2543774" y="1495055"/>
            <a:chExt cx="4560491" cy="3340417"/>
          </a:xfrm>
        </p:grpSpPr>
        <p:grpSp>
          <p:nvGrpSpPr>
            <p:cNvPr id="7" name="组合 6"/>
            <p:cNvGrpSpPr/>
            <p:nvPr/>
          </p:nvGrpSpPr>
          <p:grpSpPr>
            <a:xfrm>
              <a:off x="2543774" y="4255399"/>
              <a:ext cx="4560491" cy="580073"/>
              <a:chOff x="2543774" y="4255399"/>
              <a:chExt cx="4560491" cy="580073"/>
            </a:xfrm>
          </p:grpSpPr>
          <p:pic>
            <p:nvPicPr>
              <p:cNvPr id="112"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3249281" y="1495055"/>
              <a:ext cx="3213613" cy="3018713"/>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4">
                  <a:lumMod val="75000"/>
                </a:schemeClr>
              </a:solidFill>
              <a:ln>
                <a:noFill/>
              </a:ln>
              <a:extLst/>
            </p:spPr>
            <p:txBody>
              <a:bodyPr lIns="96775" tIns="48388" rIns="96775" bIns="48388"/>
              <a:lstStyle/>
              <a:p>
                <a:pPr defTabSz="967753"/>
                <a:endParaRPr lang="zh-CN" altLang="en-US" kern="0">
                  <a:solidFill>
                    <a:sysClr val="windowText" lastClr="000000"/>
                  </a:solidFill>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20B0DC"/>
              </a:solidFill>
              <a:ln>
                <a:noFill/>
              </a:ln>
              <a:extLs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53"/>
                <a:endParaRPr lang="zh-CN" altLang="en-US" kern="0">
                  <a:solidFill>
                    <a:sysClr val="windowText" lastClr="000000"/>
                  </a:solidFill>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00B0F0"/>
              </a:solidFill>
              <a:ln>
                <a:noFill/>
              </a:ln>
              <a:extLst/>
            </p:spPr>
            <p:txBody>
              <a:bodyPr lIns="96775" tIns="48388" rIns="96775" bIns="48388"/>
              <a:lstStyle/>
              <a:p>
                <a:pPr defTabSz="967753"/>
                <a:endParaRPr lang="zh-CN" altLang="en-US" kern="0">
                  <a:solidFill>
                    <a:sysClr val="windowText" lastClr="000000"/>
                  </a:solidFill>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53"/>
                <a:endParaRPr lang="zh-CN" altLang="en-US" kern="0">
                  <a:solidFill>
                    <a:sysClr val="windowText" lastClr="000000"/>
                  </a:solidFill>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0070C0"/>
              </a:solidFill>
              <a:ln>
                <a:noFill/>
              </a:ln>
              <a:extLst/>
            </p:spPr>
            <p:txBody>
              <a:bodyPr lIns="96775" tIns="48388" rIns="96775" bIns="48388"/>
              <a:lstStyle/>
              <a:p>
                <a:pPr defTabSz="967753"/>
                <a:endParaRPr lang="zh-CN" altLang="en-US" kern="0">
                  <a:solidFill>
                    <a:sysClr val="windowText" lastClr="000000"/>
                  </a:solidFill>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00B0F0"/>
              </a:solidFill>
              <a:ln>
                <a:noFill/>
              </a:ln>
              <a:extLst/>
            </p:spPr>
            <p:txBody>
              <a:bodyPr lIns="96775" tIns="48388" rIns="96775" bIns="48388"/>
              <a:lstStyle/>
              <a:p>
                <a:pPr defTabSz="967753"/>
                <a:endParaRPr lang="zh-CN" altLang="en-US" kern="0">
                  <a:solidFill>
                    <a:sysClr val="windowText" lastClr="000000"/>
                  </a:solidFill>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00B0F0"/>
              </a:solidFill>
              <a:ln>
                <a:noFill/>
              </a:ln>
              <a:extLst/>
            </p:spPr>
            <p:txBody>
              <a:bodyPr lIns="96775" tIns="48388" rIns="96775" bIns="48388"/>
              <a:lstStyle/>
              <a:p>
                <a:pPr defTabSz="967753"/>
                <a:endParaRPr lang="zh-CN" altLang="en-US" kern="0">
                  <a:solidFill>
                    <a:sysClr val="windowText" lastClr="000000"/>
                  </a:solidFill>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0070C0"/>
              </a:solidFill>
              <a:ln>
                <a:noFill/>
              </a:ln>
              <a:extLst/>
            </p:spPr>
            <p:txBody>
              <a:bodyPr lIns="96775" tIns="48388" rIns="96775" bIns="48388"/>
              <a:lstStyle/>
              <a:p>
                <a:pPr defTabSz="967753"/>
                <a:endParaRPr lang="zh-CN" altLang="en-US" kern="0">
                  <a:solidFill>
                    <a:sysClr val="windowText" lastClr="000000"/>
                  </a:solidFill>
                </a:endParaRPr>
              </a:p>
            </p:txBody>
          </p:sp>
        </p:grpSp>
      </p:grpSp>
      <p:grpSp>
        <p:nvGrpSpPr>
          <p:cNvPr id="15" name="组合 14"/>
          <p:cNvGrpSpPr/>
          <p:nvPr/>
        </p:nvGrpSpPr>
        <p:grpSpPr>
          <a:xfrm>
            <a:off x="6530843" y="1518393"/>
            <a:ext cx="2081084" cy="1575049"/>
            <a:chOff x="6591168" y="1518392"/>
            <a:chExt cx="2081084" cy="1575049"/>
          </a:xfrm>
        </p:grpSpPr>
        <p:sp>
          <p:nvSpPr>
            <p:cNvPr id="124" name="矩形 1"/>
            <p:cNvSpPr>
              <a:spLocks noChangeArrowheads="1"/>
            </p:cNvSpPr>
            <p:nvPr/>
          </p:nvSpPr>
          <p:spPr bwMode="auto">
            <a:xfrm>
              <a:off x="6839278" y="1518392"/>
              <a:ext cx="1832974" cy="157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algn="just" defTabSz="967777">
                <a:lnSpc>
                  <a:spcPct val="150000"/>
                </a:lnSpc>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967777">
                <a:lnSpc>
                  <a:spcPct val="150000"/>
                </a:lnSpc>
              </a:pPr>
              <a:r>
                <a:rPr lang="zh-CN" altLang="en-US" sz="1600" dirty="0">
                  <a:solidFill>
                    <a:srgbClr val="595959"/>
                  </a:solidFill>
                  <a:latin typeface="微软雅黑" pitchFamily="34" charset="-122"/>
                  <a:ea typeface="微软雅黑" pitchFamily="34" charset="-122"/>
                </a:rPr>
                <a:t>点击此处添加内容</a:t>
              </a:r>
              <a:endParaRPr lang="en-US" altLang="zh-CN" sz="1600" dirty="0">
                <a:solidFill>
                  <a:srgbClr val="595959"/>
                </a:solidFill>
                <a:latin typeface="微软雅黑" pitchFamily="34" charset="-122"/>
                <a:ea typeface="微软雅黑" pitchFamily="34" charset="-122"/>
              </a:endParaRPr>
            </a:p>
            <a:p>
              <a:pPr algn="just" defTabSz="967777">
                <a:lnSpc>
                  <a:spcPct val="150000"/>
                </a:lnSpc>
              </a:pPr>
              <a:r>
                <a:rPr lang="zh-CN" altLang="en-US" sz="1600" dirty="0">
                  <a:solidFill>
                    <a:srgbClr val="595959"/>
                  </a:solidFill>
                  <a:latin typeface="微软雅黑" pitchFamily="34" charset="-122"/>
                  <a:ea typeface="微软雅黑" pitchFamily="34" charset="-122"/>
                </a:rPr>
                <a:t>点击此处添加内容</a:t>
              </a:r>
              <a:endParaRPr lang="zh-CN" altLang="zh-CN" sz="1600" dirty="0">
                <a:solidFill>
                  <a:srgbClr val="595959"/>
                </a:solidFill>
                <a:latin typeface="微软雅黑" pitchFamily="34" charset="-122"/>
                <a:ea typeface="微软雅黑" pitchFamily="34" charset="-122"/>
              </a:endParaRPr>
            </a:p>
            <a:p>
              <a:pPr algn="just" defTabSz="967777">
                <a:lnSpc>
                  <a:spcPct val="150000"/>
                </a:lnSpc>
              </a:pPr>
              <a:endParaRPr lang="zh-CN" altLang="zh-CN" sz="1600" b="1" dirty="0">
                <a:solidFill>
                  <a:srgbClr val="595959"/>
                </a:solidFill>
                <a:latin typeface="微软雅黑" pitchFamily="34" charset="-122"/>
                <a:ea typeface="微软雅黑" pitchFamily="34" charset="-122"/>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6775" tIns="48388" rIns="96775" bIns="48388"/>
            <a:lstStyle/>
            <a:p>
              <a:pPr defTabSz="967753"/>
              <a:endParaRPr lang="zh-CN" altLang="en-US" kern="0">
                <a:solidFill>
                  <a:sysClr val="windowText" lastClr="000000"/>
                </a:solidFill>
              </a:endParaRPr>
            </a:p>
          </p:txBody>
        </p:sp>
      </p:grpSp>
      <p:grpSp>
        <p:nvGrpSpPr>
          <p:cNvPr id="11" name="组合 10"/>
          <p:cNvGrpSpPr/>
          <p:nvPr/>
        </p:nvGrpSpPr>
        <p:grpSpPr>
          <a:xfrm>
            <a:off x="1452191" y="1518393"/>
            <a:ext cx="2113151" cy="1575049"/>
            <a:chOff x="1512515" y="1518392"/>
            <a:chExt cx="2113151" cy="1575049"/>
          </a:xfrm>
        </p:grpSpPr>
        <p:sp>
          <p:nvSpPr>
            <p:cNvPr id="126" name="矩形 1"/>
            <p:cNvSpPr>
              <a:spLocks noChangeArrowheads="1"/>
            </p:cNvSpPr>
            <p:nvPr/>
          </p:nvSpPr>
          <p:spPr bwMode="auto">
            <a:xfrm>
              <a:off x="1792692" y="1518392"/>
              <a:ext cx="1832974" cy="157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algn="just" defTabSz="967777">
                <a:lnSpc>
                  <a:spcPct val="150000"/>
                </a:lnSpc>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967777">
                <a:lnSpc>
                  <a:spcPct val="150000"/>
                </a:lnSpc>
              </a:pPr>
              <a:r>
                <a:rPr lang="zh-CN" altLang="en-US" sz="1600" dirty="0">
                  <a:solidFill>
                    <a:srgbClr val="595959"/>
                  </a:solidFill>
                  <a:latin typeface="微软雅黑" pitchFamily="34" charset="-122"/>
                  <a:ea typeface="微软雅黑" pitchFamily="34" charset="-122"/>
                </a:rPr>
                <a:t>点击此处添加内容</a:t>
              </a:r>
              <a:endParaRPr lang="en-US" altLang="zh-CN" sz="1600" dirty="0">
                <a:solidFill>
                  <a:srgbClr val="595959"/>
                </a:solidFill>
                <a:latin typeface="微软雅黑" pitchFamily="34" charset="-122"/>
                <a:ea typeface="微软雅黑" pitchFamily="34" charset="-122"/>
              </a:endParaRPr>
            </a:p>
            <a:p>
              <a:pPr algn="just" defTabSz="967777">
                <a:lnSpc>
                  <a:spcPct val="150000"/>
                </a:lnSpc>
              </a:pPr>
              <a:r>
                <a:rPr lang="zh-CN" altLang="en-US" sz="1600" dirty="0">
                  <a:solidFill>
                    <a:srgbClr val="595959"/>
                  </a:solidFill>
                  <a:latin typeface="微软雅黑" pitchFamily="34" charset="-122"/>
                  <a:ea typeface="微软雅黑" pitchFamily="34" charset="-122"/>
                </a:rPr>
                <a:t>点击此处添加内容</a:t>
              </a:r>
              <a:endParaRPr lang="zh-CN" altLang="zh-CN" sz="1600" dirty="0">
                <a:solidFill>
                  <a:srgbClr val="595959"/>
                </a:solidFill>
                <a:latin typeface="微软雅黑" pitchFamily="34" charset="-122"/>
                <a:ea typeface="微软雅黑" pitchFamily="34" charset="-122"/>
              </a:endParaRPr>
            </a:p>
            <a:p>
              <a:pPr algn="just" defTabSz="967777">
                <a:lnSpc>
                  <a:spcPct val="150000"/>
                </a:lnSpc>
              </a:pPr>
              <a:endParaRPr lang="zh-CN" altLang="zh-CN" sz="1600" b="1" dirty="0">
                <a:solidFill>
                  <a:srgbClr val="595959"/>
                </a:solidFill>
                <a:latin typeface="微软雅黑" pitchFamily="34" charset="-122"/>
                <a:ea typeface="微软雅黑" pitchFamily="34" charset="-122"/>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grpSp>
      </p:grpSp>
      <p:grpSp>
        <p:nvGrpSpPr>
          <p:cNvPr id="16" name="组合 15"/>
          <p:cNvGrpSpPr/>
          <p:nvPr/>
        </p:nvGrpSpPr>
        <p:grpSpPr>
          <a:xfrm>
            <a:off x="6561225" y="3113592"/>
            <a:ext cx="2050703" cy="1575049"/>
            <a:chOff x="6621549" y="3113591"/>
            <a:chExt cx="2050703" cy="1575049"/>
          </a:xfrm>
        </p:grpSpPr>
        <p:sp>
          <p:nvSpPr>
            <p:cNvPr id="129" name="矩形 1"/>
            <p:cNvSpPr>
              <a:spLocks noChangeArrowheads="1"/>
            </p:cNvSpPr>
            <p:nvPr/>
          </p:nvSpPr>
          <p:spPr bwMode="auto">
            <a:xfrm>
              <a:off x="6839278" y="3113591"/>
              <a:ext cx="1832974" cy="157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algn="just" defTabSz="967753">
                <a:lnSpc>
                  <a:spcPct val="150000"/>
                </a:lnSpc>
              </a:pPr>
              <a:r>
                <a:rPr lang="zh-CN" altLang="en-US" sz="1600" b="1" kern="0" dirty="0">
                  <a:solidFill>
                    <a:srgbClr val="595959"/>
                  </a:solidFill>
                  <a:latin typeface="微软雅黑" pitchFamily="34" charset="-122"/>
                  <a:ea typeface="微软雅黑" pitchFamily="34" charset="-122"/>
                </a:rPr>
                <a:t>此处添加标题内容</a:t>
              </a:r>
              <a:endParaRPr lang="en-US" altLang="zh-CN" sz="1600" b="1" kern="0" dirty="0">
                <a:solidFill>
                  <a:srgbClr val="595959"/>
                </a:solidFill>
                <a:latin typeface="微软雅黑" pitchFamily="34" charset="-122"/>
                <a:ea typeface="微软雅黑" pitchFamily="34" charset="-122"/>
              </a:endParaRPr>
            </a:p>
            <a:p>
              <a:pPr algn="just" defTabSz="967753">
                <a:lnSpc>
                  <a:spcPct val="150000"/>
                </a:lnSpc>
              </a:pPr>
              <a:r>
                <a:rPr lang="zh-CN" altLang="en-US" sz="1600" kern="0" dirty="0">
                  <a:solidFill>
                    <a:srgbClr val="595959"/>
                  </a:solidFill>
                  <a:latin typeface="微软雅黑" pitchFamily="34" charset="-122"/>
                  <a:ea typeface="微软雅黑" pitchFamily="34" charset="-122"/>
                </a:rPr>
                <a:t>点击此处添加内容</a:t>
              </a:r>
              <a:endParaRPr lang="en-US" altLang="zh-CN" sz="1600" kern="0" dirty="0">
                <a:solidFill>
                  <a:srgbClr val="595959"/>
                </a:solidFill>
                <a:latin typeface="微软雅黑" pitchFamily="34" charset="-122"/>
                <a:ea typeface="微软雅黑" pitchFamily="34" charset="-122"/>
              </a:endParaRPr>
            </a:p>
            <a:p>
              <a:pPr algn="just" defTabSz="967753">
                <a:lnSpc>
                  <a:spcPct val="150000"/>
                </a:lnSpc>
              </a:pPr>
              <a:r>
                <a:rPr lang="zh-CN" altLang="en-US" sz="1600" kern="0" dirty="0">
                  <a:solidFill>
                    <a:srgbClr val="595959"/>
                  </a:solidFill>
                  <a:latin typeface="微软雅黑" pitchFamily="34" charset="-122"/>
                  <a:ea typeface="微软雅黑" pitchFamily="34" charset="-122"/>
                </a:rPr>
                <a:t>点击此处添加内容</a:t>
              </a:r>
              <a:endParaRPr lang="zh-CN" altLang="zh-CN" sz="1600" kern="0" dirty="0">
                <a:solidFill>
                  <a:srgbClr val="595959"/>
                </a:solidFill>
                <a:latin typeface="微软雅黑" pitchFamily="34" charset="-122"/>
                <a:ea typeface="微软雅黑" pitchFamily="34" charset="-122"/>
              </a:endParaRPr>
            </a:p>
            <a:p>
              <a:pPr algn="just" defTabSz="967753">
                <a:lnSpc>
                  <a:spcPct val="150000"/>
                </a:lnSpc>
              </a:pPr>
              <a:endParaRPr lang="zh-CN" altLang="zh-CN" sz="1600" kern="0" dirty="0">
                <a:solidFill>
                  <a:sysClr val="windowText" lastClr="000000"/>
                </a:solidFill>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grpSp>
      </p:grpSp>
      <p:grpSp>
        <p:nvGrpSpPr>
          <p:cNvPr id="14" name="组合 13"/>
          <p:cNvGrpSpPr/>
          <p:nvPr/>
        </p:nvGrpSpPr>
        <p:grpSpPr>
          <a:xfrm>
            <a:off x="1489321" y="3115260"/>
            <a:ext cx="2076020" cy="1205717"/>
            <a:chOff x="1549646" y="3115259"/>
            <a:chExt cx="2076020" cy="1205717"/>
          </a:xfrm>
        </p:grpSpPr>
        <p:sp>
          <p:nvSpPr>
            <p:cNvPr id="128" name="矩形 1"/>
            <p:cNvSpPr>
              <a:spLocks noChangeArrowheads="1"/>
            </p:cNvSpPr>
            <p:nvPr/>
          </p:nvSpPr>
          <p:spPr bwMode="auto">
            <a:xfrm>
              <a:off x="1792692" y="3115259"/>
              <a:ext cx="1832974" cy="1205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75" tIns="48388" rIns="96775" bIns="48388">
              <a:spAutoFit/>
            </a:bodyPr>
            <a:lstStyle/>
            <a:p>
              <a:pPr algn="just" defTabSz="967777">
                <a:lnSpc>
                  <a:spcPct val="150000"/>
                </a:lnSpc>
              </a:pPr>
              <a:r>
                <a:rPr lang="zh-CN" altLang="en-US" sz="1600" b="1" dirty="0">
                  <a:solidFill>
                    <a:srgbClr val="595959"/>
                  </a:solidFill>
                  <a:latin typeface="微软雅黑" pitchFamily="34" charset="-122"/>
                  <a:ea typeface="微软雅黑" pitchFamily="34" charset="-122"/>
                </a:rPr>
                <a:t>此处添加标题内容</a:t>
              </a:r>
              <a:endParaRPr lang="en-US" altLang="zh-CN" sz="1600" b="1" dirty="0">
                <a:solidFill>
                  <a:srgbClr val="595959"/>
                </a:solidFill>
                <a:latin typeface="微软雅黑" pitchFamily="34" charset="-122"/>
                <a:ea typeface="微软雅黑" pitchFamily="34" charset="-122"/>
              </a:endParaRPr>
            </a:p>
            <a:p>
              <a:pPr algn="just" defTabSz="967777">
                <a:lnSpc>
                  <a:spcPct val="150000"/>
                </a:lnSpc>
              </a:pPr>
              <a:r>
                <a:rPr lang="zh-CN" altLang="en-US" sz="1600" dirty="0">
                  <a:solidFill>
                    <a:srgbClr val="595959"/>
                  </a:solidFill>
                  <a:latin typeface="微软雅黑" pitchFamily="34" charset="-122"/>
                  <a:ea typeface="微软雅黑" pitchFamily="34" charset="-122"/>
                </a:rPr>
                <a:t>点击此处添加内容</a:t>
              </a:r>
              <a:endParaRPr lang="en-US" altLang="zh-CN" sz="1600" dirty="0">
                <a:solidFill>
                  <a:srgbClr val="595959"/>
                </a:solidFill>
                <a:latin typeface="微软雅黑" pitchFamily="34" charset="-122"/>
                <a:ea typeface="微软雅黑" pitchFamily="34" charset="-122"/>
              </a:endParaRPr>
            </a:p>
            <a:p>
              <a:pPr algn="just" defTabSz="967777">
                <a:lnSpc>
                  <a:spcPct val="150000"/>
                </a:lnSpc>
              </a:pPr>
              <a:r>
                <a:rPr lang="zh-CN" altLang="en-US" sz="1600" dirty="0">
                  <a:solidFill>
                    <a:srgbClr val="595959"/>
                  </a:solidFill>
                  <a:latin typeface="微软雅黑" pitchFamily="34" charset="-122"/>
                  <a:ea typeface="微软雅黑" pitchFamily="34" charset="-122"/>
                </a:rPr>
                <a:t>点击此处添加内容</a:t>
              </a:r>
              <a:endParaRPr lang="zh-CN" altLang="zh-CN" sz="1600" dirty="0">
                <a:solidFill>
                  <a:srgbClr val="595959"/>
                </a:solidFill>
                <a:latin typeface="微软雅黑" pitchFamily="34" charset="-122"/>
                <a:ea typeface="微软雅黑" pitchFamily="34" charset="-122"/>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753"/>
                <a:endParaRPr lang="zh-CN" altLang="en-US" kern="0">
                  <a:solidFill>
                    <a:sysClr val="windowText" lastClr="000000"/>
                  </a:solidFill>
                </a:endParaRPr>
              </a:p>
            </p:txBody>
          </p:sp>
        </p:grpSp>
      </p:grpSp>
      <p:grpSp>
        <p:nvGrpSpPr>
          <p:cNvPr id="10" name="组合 9"/>
          <p:cNvGrpSpPr/>
          <p:nvPr/>
        </p:nvGrpSpPr>
        <p:grpSpPr>
          <a:xfrm>
            <a:off x="1391427" y="1920110"/>
            <a:ext cx="7024712" cy="2296955"/>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algn="ctr" defTabSz="967753">
                <a:defRPr/>
              </a:pPr>
              <a:endParaRPr lang="zh-CN" altLang="en-US" kern="0">
                <a:solidFill>
                  <a:sysClr val="window" lastClr="FFFFFF"/>
                </a:solidFill>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algn="ctr" defTabSz="967753">
                <a:defRPr/>
              </a:pPr>
              <a:endParaRPr lang="zh-CN" altLang="en-US" kern="0">
                <a:solidFill>
                  <a:sysClr val="window" lastClr="FFFFFF"/>
                </a:solidFill>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algn="ctr" defTabSz="967753">
                <a:defRPr/>
              </a:pPr>
              <a:endParaRPr lang="zh-CN" altLang="en-US" kern="0">
                <a:solidFill>
                  <a:sysClr val="window" lastClr="FFFFFF"/>
                </a:solidFill>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6775" tIns="48388" rIns="96775" bIns="48388" anchor="ctr"/>
            <a:lstStyle/>
            <a:p>
              <a:pPr algn="ctr" defTabSz="967753">
                <a:defRPr/>
              </a:pPr>
              <a:endParaRPr lang="zh-CN" altLang="en-US" kern="0">
                <a:solidFill>
                  <a:sysClr val="window" lastClr="FFFFFF"/>
                </a:solidFill>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defTabSz="967753">
                <a:defRPr/>
              </a:pPr>
              <a:endParaRPr lang="zh-CN" altLang="en-US" kern="0">
                <a:solidFill>
                  <a:sysClr val="windowText" lastClr="000000"/>
                </a:solidFill>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defTabSz="967753">
                <a:defRPr/>
              </a:pPr>
              <a:endParaRPr lang="zh-CN" altLang="en-US" kern="0">
                <a:solidFill>
                  <a:sysClr val="windowText" lastClr="000000"/>
                </a:solidFill>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defTabSz="967753">
                <a:defRPr/>
              </a:pPr>
              <a:endParaRPr lang="zh-CN" altLang="en-US" kern="0">
                <a:solidFill>
                  <a:sysClr val="windowText" lastClr="000000"/>
                </a:solidFill>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6775" tIns="48388" rIns="96775" bIns="48388"/>
            <a:lstStyle/>
            <a:p>
              <a:pPr defTabSz="967753">
                <a:defRPr/>
              </a:pPr>
              <a:endParaRPr lang="zh-CN" altLang="en-US" kern="0">
                <a:solidFill>
                  <a:sysClr val="windowText" lastClr="000000"/>
                </a:solidFill>
              </a:endParaRPr>
            </a:p>
          </p:txBody>
        </p:sp>
      </p:grpSp>
      <p:sp>
        <p:nvSpPr>
          <p:cNvPr id="52"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53" name="图片 5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54" name="文本框 53"/>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2"/>
                                        </p:tgtEl>
                                        <p:attrNameLst>
                                          <p:attrName>ppt_y</p:attrName>
                                        </p:attrNameLst>
                                      </p:cBhvr>
                                      <p:tavLst>
                                        <p:tav tm="0">
                                          <p:val>
                                            <p:strVal val="#ppt_y"/>
                                          </p:val>
                                        </p:tav>
                                        <p:tav tm="100000">
                                          <p:val>
                                            <p:strVal val="#ppt_y"/>
                                          </p:val>
                                        </p:tav>
                                      </p:tavLst>
                                    </p:anim>
                                    <p:anim calcmode="lin" valueType="num">
                                      <p:cBhvr>
                                        <p:cTn id="13"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2"/>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2"/>
                                        </p:tgtEl>
                                      </p:cBhvr>
                                    </p:animEffect>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111"/>
                                        </p:tgtEl>
                                        <p:attrNameLst>
                                          <p:attrName>style.visibility</p:attrName>
                                        </p:attrNameLst>
                                      </p:cBhvr>
                                      <p:to>
                                        <p:strVal val="visible"/>
                                      </p:to>
                                    </p:set>
                                    <p:animEffect transition="in" filter="fade">
                                      <p:cBhvr>
                                        <p:cTn id="19" dur="500"/>
                                        <p:tgtEl>
                                          <p:spTgt spid="111"/>
                                        </p:tgtEl>
                                      </p:cBhvr>
                                    </p:animEffect>
                                  </p:childTnLst>
                                </p:cTn>
                              </p:par>
                            </p:childTnLst>
                          </p:cTn>
                        </p:par>
                        <p:par>
                          <p:cTn id="20" fill="hold">
                            <p:stCondLst>
                              <p:cond delay="195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450"/>
                            </p:stCondLst>
                            <p:childTnLst>
                              <p:par>
                                <p:cTn id="27" presetID="26" presetClass="emph" presetSubtype="0" fill="hold" nodeType="afterEffect">
                                  <p:stCondLst>
                                    <p:cond delay="0"/>
                                  </p:stCondLst>
                                  <p:childTnLst>
                                    <p:animEffect transition="out" filter="fade">
                                      <p:cBhvr>
                                        <p:cTn id="28" dur="500" tmFilter="0, 0; .2, .5; .8, .5; 1, 0"/>
                                        <p:tgtEl>
                                          <p:spTgt spid="8"/>
                                        </p:tgtEl>
                                      </p:cBhvr>
                                    </p:animEffect>
                                    <p:animScale>
                                      <p:cBhvr>
                                        <p:cTn id="29" dur="250" autoRev="1" fill="hold"/>
                                        <p:tgtEl>
                                          <p:spTgt spid="8"/>
                                        </p:tgtEl>
                                      </p:cBhvr>
                                      <p:by x="105000" y="105000"/>
                                    </p:animScale>
                                  </p:childTnLst>
                                </p:cTn>
                              </p:par>
                            </p:childTnLst>
                          </p:cTn>
                        </p:par>
                        <p:par>
                          <p:cTn id="30" fill="hold">
                            <p:stCondLst>
                              <p:cond delay="2950"/>
                            </p:stCondLst>
                            <p:childTnLst>
                              <p:par>
                                <p:cTn id="31" presetID="16" presetClass="entr" presetSubtype="21"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500"/>
                                        <p:tgtEl>
                                          <p:spTgt spid="10"/>
                                        </p:tgtEl>
                                      </p:cBhvr>
                                    </p:animEffect>
                                  </p:childTnLst>
                                </p:cTn>
                              </p:par>
                            </p:childTnLst>
                          </p:cTn>
                        </p:par>
                        <p:par>
                          <p:cTn id="34" fill="hold">
                            <p:stCondLst>
                              <p:cond delay="3450"/>
                            </p:stCondLst>
                            <p:childTnLst>
                              <p:par>
                                <p:cTn id="35" presetID="2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3950"/>
                            </p:stCondLst>
                            <p:childTnLst>
                              <p:par>
                                <p:cTn id="39" presetID="22" presetClass="entr" presetSubtype="8"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4450"/>
                            </p:stCondLst>
                            <p:childTnLst>
                              <p:par>
                                <p:cTn id="43" presetID="22" presetClass="entr" presetSubtype="8"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4950"/>
                            </p:stCondLst>
                            <p:childTnLst>
                              <p:par>
                                <p:cTn id="47" presetID="2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wipe(down)">
                                      <p:cBhvr>
                                        <p:cTn id="5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52" grpId="0" bldLvl="0" autoUpdateAnimBg="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3"/>
          <p:cNvCxnSpPr>
            <a:cxnSpLocks noChangeShapeType="1"/>
          </p:cNvCxnSpPr>
          <p:nvPr/>
        </p:nvCxnSpPr>
        <p:spPr bwMode="auto">
          <a:xfrm flipV="1">
            <a:off x="1675210" y="1475185"/>
            <a:ext cx="2862858" cy="430054"/>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6"/>
          <p:cNvCxnSpPr>
            <a:cxnSpLocks noChangeShapeType="1"/>
          </p:cNvCxnSpPr>
          <p:nvPr/>
        </p:nvCxnSpPr>
        <p:spPr bwMode="auto">
          <a:xfrm flipH="1" flipV="1">
            <a:off x="5020630" y="1475185"/>
            <a:ext cx="2969121" cy="430054"/>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8" name="肘形连接符 2"/>
          <p:cNvCxnSpPr>
            <a:cxnSpLocks noChangeShapeType="1"/>
          </p:cNvCxnSpPr>
          <p:nvPr/>
        </p:nvCxnSpPr>
        <p:spPr bwMode="auto">
          <a:xfrm flipH="1">
            <a:off x="5020630" y="4175523"/>
            <a:ext cx="2969121" cy="428804"/>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9" name="肘形连接符 4"/>
          <p:cNvCxnSpPr>
            <a:cxnSpLocks noChangeShapeType="1"/>
          </p:cNvCxnSpPr>
          <p:nvPr/>
        </p:nvCxnSpPr>
        <p:spPr bwMode="auto">
          <a:xfrm>
            <a:off x="1675210" y="4175523"/>
            <a:ext cx="2862858" cy="428804"/>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10" name="文本框 5"/>
          <p:cNvSpPr>
            <a:spLocks noChangeArrowheads="1"/>
          </p:cNvSpPr>
          <p:nvPr/>
        </p:nvSpPr>
        <p:spPr bwMode="auto">
          <a:xfrm>
            <a:off x="2272784" y="3891737"/>
            <a:ext cx="2265284" cy="55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9" tIns="36005" rIns="72009" bIns="36005"/>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7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p:nvPr/>
        </p:nvGrpSpPr>
        <p:grpSpPr>
          <a:xfrm>
            <a:off x="1126582" y="3029070"/>
            <a:ext cx="1029354" cy="1029354"/>
            <a:chOff x="1072935" y="2884829"/>
            <a:chExt cx="980337" cy="980337"/>
          </a:xfrm>
        </p:grpSpPr>
        <p:grpSp>
          <p:nvGrpSpPr>
            <p:cNvPr id="12" name="组合 11"/>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9"/>
            <p:cNvGrpSpPr>
              <a:grpSpLocks/>
            </p:cNvGrpSpPr>
            <p:nvPr/>
          </p:nvGrpSpPr>
          <p:grpSpPr bwMode="auto">
            <a:xfrm>
              <a:off x="1421984" y="3213744"/>
              <a:ext cx="282243" cy="476079"/>
              <a:chOff x="0" y="0"/>
              <a:chExt cx="292099" cy="492124"/>
            </a:xfrm>
            <a:solidFill>
              <a:srgbClr val="C00000"/>
            </a:solidFill>
          </p:grpSpPr>
          <p:sp>
            <p:nvSpPr>
              <p:cNvPr id="14"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90">
                  <a:ea typeface="微软雅黑" panose="020B0503020204020204" pitchFamily="34" charset="-122"/>
                  <a:sym typeface="Arial" panose="020B0604020202020204" pitchFamily="34" charset="0"/>
                </a:endParaRPr>
              </a:p>
            </p:txBody>
          </p:sp>
          <p:sp>
            <p:nvSpPr>
              <p:cNvPr id="15"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90">
                  <a:ea typeface="微软雅黑" panose="020B0503020204020204" pitchFamily="34" charset="-122"/>
                  <a:sym typeface="Arial" panose="020B0604020202020204" pitchFamily="34" charset="0"/>
                </a:endParaRPr>
              </a:p>
            </p:txBody>
          </p:sp>
          <p:sp>
            <p:nvSpPr>
              <p:cNvPr id="16"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90">
                  <a:ea typeface="微软雅黑" panose="020B0503020204020204" pitchFamily="34" charset="-122"/>
                  <a:sym typeface="Arial" panose="020B0604020202020204" pitchFamily="34" charset="0"/>
                </a:endParaRPr>
              </a:p>
            </p:txBody>
          </p:sp>
        </p:grpSp>
      </p:grpSp>
      <p:sp>
        <p:nvSpPr>
          <p:cNvPr id="19" name="文本框 13"/>
          <p:cNvSpPr>
            <a:spLocks noChangeArrowheads="1"/>
          </p:cNvSpPr>
          <p:nvPr/>
        </p:nvSpPr>
        <p:spPr bwMode="auto">
          <a:xfrm>
            <a:off x="5079386" y="3879235"/>
            <a:ext cx="2256532" cy="55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9" tIns="36005" rIns="72009" bIns="36005"/>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7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6"/>
          <p:cNvSpPr>
            <a:spLocks noChangeArrowheads="1"/>
          </p:cNvSpPr>
          <p:nvPr/>
        </p:nvSpPr>
        <p:spPr bwMode="auto">
          <a:xfrm>
            <a:off x="2277785" y="1152643"/>
            <a:ext cx="1355692" cy="3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90" dirty="0">
                <a:solidFill>
                  <a:srgbClr val="0070C0"/>
                </a:solidFill>
                <a:latin typeface="Arial" panose="020B0604020202020204" pitchFamily="34" charset="0"/>
                <a:ea typeface="微软雅黑" panose="020B0503020204020204" pitchFamily="34" charset="-122"/>
                <a:sym typeface="Arial" panose="020B0604020202020204" pitchFamily="34" charset="0"/>
              </a:rPr>
              <a:t>完成项目一</a:t>
            </a:r>
          </a:p>
        </p:txBody>
      </p:sp>
      <p:sp>
        <p:nvSpPr>
          <p:cNvPr id="21" name="文本框 17"/>
          <p:cNvSpPr>
            <a:spLocks noChangeArrowheads="1"/>
          </p:cNvSpPr>
          <p:nvPr/>
        </p:nvSpPr>
        <p:spPr bwMode="auto">
          <a:xfrm>
            <a:off x="5079386" y="1527691"/>
            <a:ext cx="2256532" cy="91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9" tIns="36005" rIns="72009" bIns="36005"/>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p>
          <a:p>
            <a:pPr eaLnBrk="1" hangingPunct="1">
              <a:lnSpc>
                <a:spcPct val="120000"/>
              </a:lnSpc>
              <a:spcBef>
                <a:spcPct val="0"/>
              </a:spcBef>
              <a:buFont typeface="Arial" pitchFamily="34" charset="0"/>
              <a:buNone/>
            </a:pPr>
            <a:endParaRPr lang="zh-CN" altLang="en-US" sz="11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p:cNvGrpSpPr/>
          <p:nvPr/>
        </p:nvGrpSpPr>
        <p:grpSpPr>
          <a:xfrm>
            <a:off x="7475072" y="3060378"/>
            <a:ext cx="1029354" cy="1029354"/>
            <a:chOff x="7119116" y="2914646"/>
            <a:chExt cx="980337" cy="980337"/>
          </a:xfrm>
        </p:grpSpPr>
        <p:grpSp>
          <p:nvGrpSpPr>
            <p:cNvPr id="23" name="组合 22"/>
            <p:cNvGrpSpPr/>
            <p:nvPr/>
          </p:nvGrpSpPr>
          <p:grpSpPr>
            <a:xfrm>
              <a:off x="7119116" y="2914646"/>
              <a:ext cx="980337" cy="980337"/>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0070C0"/>
            </a:solidFill>
            <a:ln>
              <a:noFill/>
            </a:ln>
            <a:extLst/>
          </p:spPr>
          <p:txBody>
            <a:bodyPr/>
            <a:lstStyle/>
            <a:p>
              <a:endParaRPr lang="zh-CN" altLang="en-US" sz="1890">
                <a:ea typeface="微软雅黑" panose="020B0503020204020204" pitchFamily="34" charset="-122"/>
                <a:sym typeface="Arial" panose="020B0604020202020204" pitchFamily="34" charset="0"/>
              </a:endParaRPr>
            </a:p>
          </p:txBody>
        </p:sp>
      </p:grpSp>
      <p:grpSp>
        <p:nvGrpSpPr>
          <p:cNvPr id="27" name="组合 26"/>
          <p:cNvGrpSpPr/>
          <p:nvPr/>
        </p:nvGrpSpPr>
        <p:grpSpPr>
          <a:xfrm>
            <a:off x="1149050" y="1860083"/>
            <a:ext cx="1029354" cy="1029354"/>
            <a:chOff x="1094333" y="1771508"/>
            <a:chExt cx="980337" cy="980337"/>
          </a:xfrm>
        </p:grpSpPr>
        <p:grpSp>
          <p:nvGrpSpPr>
            <p:cNvPr id="28" name="组合 27"/>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4"/>
            <p:cNvGrpSpPr>
              <a:grpSpLocks/>
            </p:cNvGrpSpPr>
            <p:nvPr/>
          </p:nvGrpSpPr>
          <p:grpSpPr bwMode="auto">
            <a:xfrm>
              <a:off x="1276025" y="2059328"/>
              <a:ext cx="574161" cy="525498"/>
              <a:chOff x="0" y="0"/>
              <a:chExt cx="550987" cy="504288"/>
            </a:xfrm>
            <a:solidFill>
              <a:srgbClr val="C00000"/>
            </a:solidFill>
          </p:grpSpPr>
          <p:sp>
            <p:nvSpPr>
              <p:cNvPr id="30"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90">
                  <a:ea typeface="微软雅黑" panose="020B0503020204020204" pitchFamily="34" charset="-122"/>
                  <a:sym typeface="Arial" panose="020B0604020202020204" pitchFamily="34" charset="0"/>
                </a:endParaRPr>
              </a:p>
            </p:txBody>
          </p:sp>
          <p:sp>
            <p:nvSpPr>
              <p:cNvPr id="31"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90">
                  <a:ea typeface="微软雅黑" panose="020B0503020204020204" pitchFamily="34" charset="-122"/>
                  <a:sym typeface="Arial" panose="020B0604020202020204" pitchFamily="34" charset="0"/>
                </a:endParaRPr>
              </a:p>
            </p:txBody>
          </p:sp>
        </p:grpSp>
      </p:grpSp>
      <p:grpSp>
        <p:nvGrpSpPr>
          <p:cNvPr id="34" name="组合 33"/>
          <p:cNvGrpSpPr/>
          <p:nvPr/>
        </p:nvGrpSpPr>
        <p:grpSpPr>
          <a:xfrm>
            <a:off x="7452605" y="1923990"/>
            <a:ext cx="1029354" cy="1029354"/>
            <a:chOff x="7097719" y="1832372"/>
            <a:chExt cx="980337" cy="980337"/>
          </a:xfrm>
        </p:grpSpPr>
        <p:grpSp>
          <p:nvGrpSpPr>
            <p:cNvPr id="35" name="组合 34"/>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0B0F0"/>
            </a:solidFill>
            <a:ln>
              <a:noFill/>
            </a:ln>
            <a:extLst/>
          </p:spPr>
          <p:txBody>
            <a:bodyPr/>
            <a:lstStyle/>
            <a:p>
              <a:endParaRPr lang="zh-CN" altLang="en-US" sz="1890">
                <a:ea typeface="微软雅黑" panose="020B0503020204020204" pitchFamily="34" charset="-122"/>
                <a:sym typeface="Arial" panose="020B0604020202020204" pitchFamily="34" charset="0"/>
              </a:endParaRPr>
            </a:p>
          </p:txBody>
        </p:sp>
      </p:grpSp>
      <p:sp>
        <p:nvSpPr>
          <p:cNvPr id="39" name="矩形 47"/>
          <p:cNvSpPr>
            <a:spLocks noChangeArrowheads="1"/>
          </p:cNvSpPr>
          <p:nvPr/>
        </p:nvSpPr>
        <p:spPr bwMode="auto">
          <a:xfrm>
            <a:off x="2730341" y="2694088"/>
            <a:ext cx="4140518" cy="907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4001" tIns="27001" rIns="54001" bIns="27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55" dirty="0">
                <a:solidFill>
                  <a:srgbClr val="0070C0"/>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70" dirty="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44"/>
          <p:cNvSpPr>
            <a:spLocks noChangeArrowheads="1"/>
          </p:cNvSpPr>
          <p:nvPr/>
        </p:nvSpPr>
        <p:spPr bwMode="auto">
          <a:xfrm>
            <a:off x="2267785" y="1530193"/>
            <a:ext cx="2265284" cy="79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9" tIns="36005" rIns="72009" bIns="36005"/>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7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文本框 16"/>
          <p:cNvSpPr>
            <a:spLocks noChangeArrowheads="1"/>
          </p:cNvSpPr>
          <p:nvPr/>
        </p:nvSpPr>
        <p:spPr bwMode="auto">
          <a:xfrm>
            <a:off x="5826541" y="1152643"/>
            <a:ext cx="1355692" cy="3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90" dirty="0">
                <a:solidFill>
                  <a:srgbClr val="00B0F0"/>
                </a:solidFill>
                <a:latin typeface="Arial" panose="020B0604020202020204" pitchFamily="34" charset="0"/>
                <a:ea typeface="微软雅黑" panose="020B0503020204020204" pitchFamily="34" charset="-122"/>
                <a:sym typeface="Arial" panose="020B0604020202020204" pitchFamily="34" charset="0"/>
              </a:rPr>
              <a:t>完成项目二</a:t>
            </a:r>
          </a:p>
        </p:txBody>
      </p:sp>
      <p:sp>
        <p:nvSpPr>
          <p:cNvPr id="43" name="文本框 16"/>
          <p:cNvSpPr>
            <a:spLocks noChangeArrowheads="1"/>
          </p:cNvSpPr>
          <p:nvPr/>
        </p:nvSpPr>
        <p:spPr bwMode="auto">
          <a:xfrm>
            <a:off x="5826541" y="4628829"/>
            <a:ext cx="1355692" cy="3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90" dirty="0">
                <a:solidFill>
                  <a:srgbClr val="0070C0"/>
                </a:solidFill>
                <a:latin typeface="Arial" panose="020B0604020202020204" pitchFamily="34" charset="0"/>
                <a:ea typeface="微软雅黑" panose="020B0503020204020204" pitchFamily="34" charset="-122"/>
                <a:sym typeface="Arial" panose="020B0604020202020204" pitchFamily="34" charset="0"/>
              </a:rPr>
              <a:t>完成项目四</a:t>
            </a:r>
          </a:p>
        </p:txBody>
      </p:sp>
      <p:sp>
        <p:nvSpPr>
          <p:cNvPr id="44" name="文本框 16"/>
          <p:cNvSpPr>
            <a:spLocks noChangeArrowheads="1"/>
          </p:cNvSpPr>
          <p:nvPr/>
        </p:nvSpPr>
        <p:spPr bwMode="auto">
          <a:xfrm>
            <a:off x="2346106" y="4628829"/>
            <a:ext cx="1355692" cy="363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90" dirty="0">
                <a:solidFill>
                  <a:srgbClr val="00B0F0"/>
                </a:solidFill>
                <a:latin typeface="Arial" panose="020B0604020202020204" pitchFamily="34" charset="0"/>
                <a:ea typeface="微软雅黑" panose="020B0503020204020204" pitchFamily="34" charset="-122"/>
                <a:sym typeface="Arial" panose="020B0604020202020204" pitchFamily="34" charset="0"/>
              </a:rPr>
              <a:t>完成项目三</a:t>
            </a:r>
          </a:p>
        </p:txBody>
      </p:sp>
      <p:sp>
        <p:nvSpPr>
          <p:cNvPr id="45" name="文本框 44"/>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
        <p:nvSpPr>
          <p:cNvPr id="46"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47" name="图片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Tree>
    <p:extLst>
      <p:ext uri="{BB962C8B-B14F-4D97-AF65-F5344CB8AC3E}">
        <p14:creationId xmlns:p14="http://schemas.microsoft.com/office/powerpoint/2010/main" val="4239395925"/>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6"/>
                                        </p:tgtEl>
                                        <p:attrNameLst>
                                          <p:attrName>ppt_y</p:attrName>
                                        </p:attrNameLst>
                                      </p:cBhvr>
                                      <p:tavLst>
                                        <p:tav tm="0">
                                          <p:val>
                                            <p:strVal val="#ppt_y"/>
                                          </p:val>
                                        </p:tav>
                                        <p:tav tm="100000">
                                          <p:val>
                                            <p:strVal val="#ppt_y"/>
                                          </p:val>
                                        </p:tav>
                                      </p:tavLst>
                                    </p:anim>
                                    <p:anim calcmode="lin" valueType="num">
                                      <p:cBhvr>
                                        <p:cTn id="13"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6"/>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3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800" fill="hold"/>
                                        <p:tgtEl>
                                          <p:spTgt spid="11"/>
                                        </p:tgtEl>
                                        <p:attrNameLst>
                                          <p:attrName>ppt_x</p:attrName>
                                        </p:attrNameLst>
                                      </p:cBhvr>
                                      <p:tavLst>
                                        <p:tav tm="0">
                                          <p:val>
                                            <p:strVal val="0-#ppt_w/2"/>
                                          </p:val>
                                        </p:tav>
                                        <p:tav tm="100000">
                                          <p:val>
                                            <p:strVal val="#ppt_x"/>
                                          </p:val>
                                        </p:tav>
                                      </p:tavLst>
                                    </p:anim>
                                    <p:anim calcmode="lin" valueType="num">
                                      <p:cBhvr additive="base">
                                        <p:cTn id="21" dur="800" fill="hold"/>
                                        <p:tgtEl>
                                          <p:spTgt spid="1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800" fill="hold"/>
                                        <p:tgtEl>
                                          <p:spTgt spid="27"/>
                                        </p:tgtEl>
                                        <p:attrNameLst>
                                          <p:attrName>ppt_x</p:attrName>
                                        </p:attrNameLst>
                                      </p:cBhvr>
                                      <p:tavLst>
                                        <p:tav tm="0">
                                          <p:val>
                                            <p:strVal val="0-#ppt_w/2"/>
                                          </p:val>
                                        </p:tav>
                                        <p:tav tm="100000">
                                          <p:val>
                                            <p:strVal val="#ppt_x"/>
                                          </p:val>
                                        </p:tav>
                                      </p:tavLst>
                                    </p:anim>
                                    <p:anim calcmode="lin" valueType="num">
                                      <p:cBhvr additive="base">
                                        <p:cTn id="25" dur="8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30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800" fill="hold"/>
                                        <p:tgtEl>
                                          <p:spTgt spid="22"/>
                                        </p:tgtEl>
                                        <p:attrNameLst>
                                          <p:attrName>ppt_x</p:attrName>
                                        </p:attrNameLst>
                                      </p:cBhvr>
                                      <p:tavLst>
                                        <p:tav tm="0">
                                          <p:val>
                                            <p:strVal val="1+#ppt_w/2"/>
                                          </p:val>
                                        </p:tav>
                                        <p:tav tm="100000">
                                          <p:val>
                                            <p:strVal val="#ppt_x"/>
                                          </p:val>
                                        </p:tav>
                                      </p:tavLst>
                                    </p:anim>
                                    <p:anim calcmode="lin" valueType="num">
                                      <p:cBhvr additive="base">
                                        <p:cTn id="29" dur="800" fill="hold"/>
                                        <p:tgtEl>
                                          <p:spTgt spid="2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800" fill="hold"/>
                                        <p:tgtEl>
                                          <p:spTgt spid="34"/>
                                        </p:tgtEl>
                                        <p:attrNameLst>
                                          <p:attrName>ppt_x</p:attrName>
                                        </p:attrNameLst>
                                      </p:cBhvr>
                                      <p:tavLst>
                                        <p:tav tm="0">
                                          <p:val>
                                            <p:strVal val="1+#ppt_w/2"/>
                                          </p:val>
                                        </p:tav>
                                        <p:tav tm="100000">
                                          <p:val>
                                            <p:strVal val="#ppt_x"/>
                                          </p:val>
                                        </p:tav>
                                      </p:tavLst>
                                    </p:anim>
                                    <p:anim calcmode="lin" valueType="num">
                                      <p:cBhvr additive="base">
                                        <p:cTn id="33" dur="8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right)">
                                      <p:cBhvr>
                                        <p:cTn id="38" dur="500"/>
                                        <p:tgtEl>
                                          <p:spTgt spid="7"/>
                                        </p:tgtEl>
                                      </p:cBhvr>
                                    </p:animEffect>
                                  </p:childTnLst>
                                </p:cTn>
                              </p:par>
                              <p:par>
                                <p:cTn id="39" presetID="22" presetClass="entr" presetSubtype="8"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8" fill="hold" nodeType="withEffect">
                                  <p:stCondLst>
                                    <p:cond delay="30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par>
                                <p:cTn id="45" presetID="22" presetClass="entr" presetSubtype="2" fill="hold" nodeType="withEffect">
                                  <p:stCondLst>
                                    <p:cond delay="300"/>
                                  </p:stCondLst>
                                  <p:childTnLst>
                                    <p:set>
                                      <p:cBhvr>
                                        <p:cTn id="46" dur="1" fill="hold">
                                          <p:stCondLst>
                                            <p:cond delay="0"/>
                                          </p:stCondLst>
                                        </p:cTn>
                                        <p:tgtEl>
                                          <p:spTgt spid="8"/>
                                        </p:tgtEl>
                                        <p:attrNameLst>
                                          <p:attrName>style.visibility</p:attrName>
                                        </p:attrNameLst>
                                      </p:cBhvr>
                                      <p:to>
                                        <p:strVal val="visible"/>
                                      </p:to>
                                    </p:set>
                                    <p:animEffect transition="in" filter="wipe(right)">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iterate type="lt">
                                    <p:tmPct val="12000"/>
                                  </p:iterate>
                                  <p:childTnLst>
                                    <p:set>
                                      <p:cBhvr>
                                        <p:cTn id="51" dur="1" fill="hold">
                                          <p:stCondLst>
                                            <p:cond delay="0"/>
                                          </p:stCondLst>
                                        </p:cTn>
                                        <p:tgtEl>
                                          <p:spTgt spid="20"/>
                                        </p:tgtEl>
                                        <p:attrNameLst>
                                          <p:attrName>style.visibility</p:attrName>
                                        </p:attrNameLst>
                                      </p:cBhvr>
                                      <p:to>
                                        <p:strVal val="visible"/>
                                      </p:to>
                                    </p:set>
                                    <p:animEffect transition="in" filter="fade">
                                      <p:cBhvr>
                                        <p:cTn id="52" dur="800"/>
                                        <p:tgtEl>
                                          <p:spTgt spid="20"/>
                                        </p:tgtEl>
                                      </p:cBhvr>
                                    </p:animEffect>
                                    <p:anim calcmode="lin" valueType="num">
                                      <p:cBhvr>
                                        <p:cTn id="53" dur="800" fill="hold"/>
                                        <p:tgtEl>
                                          <p:spTgt spid="20"/>
                                        </p:tgtEl>
                                        <p:attrNameLst>
                                          <p:attrName>ppt_x</p:attrName>
                                        </p:attrNameLst>
                                      </p:cBhvr>
                                      <p:tavLst>
                                        <p:tav tm="0">
                                          <p:val>
                                            <p:strVal val="#ppt_x"/>
                                          </p:val>
                                        </p:tav>
                                        <p:tav tm="100000">
                                          <p:val>
                                            <p:strVal val="#ppt_x"/>
                                          </p:val>
                                        </p:tav>
                                      </p:tavLst>
                                    </p:anim>
                                    <p:anim calcmode="lin" valueType="num">
                                      <p:cBhvr>
                                        <p:cTn id="54" dur="800" fill="hold"/>
                                        <p:tgtEl>
                                          <p:spTgt spid="20"/>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iterate type="lt">
                                    <p:tmPct val="12000"/>
                                  </p:iterate>
                                  <p:childTnLst>
                                    <p:set>
                                      <p:cBhvr>
                                        <p:cTn id="56" dur="1" fill="hold">
                                          <p:stCondLst>
                                            <p:cond delay="0"/>
                                          </p:stCondLst>
                                        </p:cTn>
                                        <p:tgtEl>
                                          <p:spTgt spid="42"/>
                                        </p:tgtEl>
                                        <p:attrNameLst>
                                          <p:attrName>style.visibility</p:attrName>
                                        </p:attrNameLst>
                                      </p:cBhvr>
                                      <p:to>
                                        <p:strVal val="visible"/>
                                      </p:to>
                                    </p:set>
                                    <p:animEffect transition="in" filter="fade">
                                      <p:cBhvr>
                                        <p:cTn id="57" dur="800"/>
                                        <p:tgtEl>
                                          <p:spTgt spid="42"/>
                                        </p:tgtEl>
                                      </p:cBhvr>
                                    </p:animEffect>
                                    <p:anim calcmode="lin" valueType="num">
                                      <p:cBhvr>
                                        <p:cTn id="58" dur="800" fill="hold"/>
                                        <p:tgtEl>
                                          <p:spTgt spid="42"/>
                                        </p:tgtEl>
                                        <p:attrNameLst>
                                          <p:attrName>ppt_x</p:attrName>
                                        </p:attrNameLst>
                                      </p:cBhvr>
                                      <p:tavLst>
                                        <p:tav tm="0">
                                          <p:val>
                                            <p:strVal val="#ppt_x"/>
                                          </p:val>
                                        </p:tav>
                                        <p:tav tm="100000">
                                          <p:val>
                                            <p:strVal val="#ppt_x"/>
                                          </p:val>
                                        </p:tav>
                                      </p:tavLst>
                                    </p:anim>
                                    <p:anim calcmode="lin" valueType="num">
                                      <p:cBhvr>
                                        <p:cTn id="59" dur="8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300"/>
                                  </p:stCondLst>
                                  <p:iterate type="lt">
                                    <p:tmPct val="12000"/>
                                  </p:iterate>
                                  <p:childTnLst>
                                    <p:set>
                                      <p:cBhvr>
                                        <p:cTn id="61" dur="1" fill="hold">
                                          <p:stCondLst>
                                            <p:cond delay="0"/>
                                          </p:stCondLst>
                                        </p:cTn>
                                        <p:tgtEl>
                                          <p:spTgt spid="44"/>
                                        </p:tgtEl>
                                        <p:attrNameLst>
                                          <p:attrName>style.visibility</p:attrName>
                                        </p:attrNameLst>
                                      </p:cBhvr>
                                      <p:to>
                                        <p:strVal val="visible"/>
                                      </p:to>
                                    </p:set>
                                    <p:animEffect transition="in" filter="fade">
                                      <p:cBhvr>
                                        <p:cTn id="62" dur="800"/>
                                        <p:tgtEl>
                                          <p:spTgt spid="44"/>
                                        </p:tgtEl>
                                      </p:cBhvr>
                                    </p:animEffect>
                                    <p:anim calcmode="lin" valueType="num">
                                      <p:cBhvr>
                                        <p:cTn id="63" dur="800" fill="hold"/>
                                        <p:tgtEl>
                                          <p:spTgt spid="44"/>
                                        </p:tgtEl>
                                        <p:attrNameLst>
                                          <p:attrName>ppt_x</p:attrName>
                                        </p:attrNameLst>
                                      </p:cBhvr>
                                      <p:tavLst>
                                        <p:tav tm="0">
                                          <p:val>
                                            <p:strVal val="#ppt_x"/>
                                          </p:val>
                                        </p:tav>
                                        <p:tav tm="100000">
                                          <p:val>
                                            <p:strVal val="#ppt_x"/>
                                          </p:val>
                                        </p:tav>
                                      </p:tavLst>
                                    </p:anim>
                                    <p:anim calcmode="lin" valueType="num">
                                      <p:cBhvr>
                                        <p:cTn id="64" dur="800" fill="hold"/>
                                        <p:tgtEl>
                                          <p:spTgt spid="4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00"/>
                                  </p:stCondLst>
                                  <p:iterate type="lt">
                                    <p:tmPct val="12000"/>
                                  </p:iterate>
                                  <p:childTnLst>
                                    <p:set>
                                      <p:cBhvr>
                                        <p:cTn id="66" dur="1" fill="hold">
                                          <p:stCondLst>
                                            <p:cond delay="0"/>
                                          </p:stCondLst>
                                        </p:cTn>
                                        <p:tgtEl>
                                          <p:spTgt spid="43"/>
                                        </p:tgtEl>
                                        <p:attrNameLst>
                                          <p:attrName>style.visibility</p:attrName>
                                        </p:attrNameLst>
                                      </p:cBhvr>
                                      <p:to>
                                        <p:strVal val="visible"/>
                                      </p:to>
                                    </p:set>
                                    <p:animEffect transition="in" filter="fade">
                                      <p:cBhvr>
                                        <p:cTn id="67" dur="800"/>
                                        <p:tgtEl>
                                          <p:spTgt spid="43"/>
                                        </p:tgtEl>
                                      </p:cBhvr>
                                    </p:animEffect>
                                    <p:anim calcmode="lin" valueType="num">
                                      <p:cBhvr>
                                        <p:cTn id="68" dur="800" fill="hold"/>
                                        <p:tgtEl>
                                          <p:spTgt spid="43"/>
                                        </p:tgtEl>
                                        <p:attrNameLst>
                                          <p:attrName>ppt_x</p:attrName>
                                        </p:attrNameLst>
                                      </p:cBhvr>
                                      <p:tavLst>
                                        <p:tav tm="0">
                                          <p:val>
                                            <p:strVal val="#ppt_x"/>
                                          </p:val>
                                        </p:tav>
                                        <p:tav tm="100000">
                                          <p:val>
                                            <p:strVal val="#ppt_x"/>
                                          </p:val>
                                        </p:tav>
                                      </p:tavLst>
                                    </p:anim>
                                    <p:anim calcmode="lin" valueType="num">
                                      <p:cBhvr>
                                        <p:cTn id="69" dur="8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barn(inVertical)">
                                      <p:cBhvr>
                                        <p:cTn id="74" dur="500"/>
                                        <p:tgtEl>
                                          <p:spTgt spid="40"/>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barn(inVertical)">
                                      <p:cBhvr>
                                        <p:cTn id="77" dur="500"/>
                                        <p:tgtEl>
                                          <p:spTgt spid="21"/>
                                        </p:tgtEl>
                                      </p:cBhvr>
                                    </p:animEffect>
                                  </p:childTnLst>
                                </p:cTn>
                              </p:par>
                              <p:par>
                                <p:cTn id="78" presetID="16" presetClass="entr" presetSubtype="21" fill="hold" grpId="0" nodeType="withEffect">
                                  <p:stCondLst>
                                    <p:cond delay="300"/>
                                  </p:stCondLst>
                                  <p:childTnLst>
                                    <p:set>
                                      <p:cBhvr>
                                        <p:cTn id="79" dur="1" fill="hold">
                                          <p:stCondLst>
                                            <p:cond delay="0"/>
                                          </p:stCondLst>
                                        </p:cTn>
                                        <p:tgtEl>
                                          <p:spTgt spid="19"/>
                                        </p:tgtEl>
                                        <p:attrNameLst>
                                          <p:attrName>style.visibility</p:attrName>
                                        </p:attrNameLst>
                                      </p:cBhvr>
                                      <p:to>
                                        <p:strVal val="visible"/>
                                      </p:to>
                                    </p:set>
                                    <p:animEffect transition="in" filter="barn(inVertical)">
                                      <p:cBhvr>
                                        <p:cTn id="80" dur="500"/>
                                        <p:tgtEl>
                                          <p:spTgt spid="19"/>
                                        </p:tgtEl>
                                      </p:cBhvr>
                                    </p:animEffect>
                                  </p:childTnLst>
                                </p:cTn>
                              </p:par>
                              <p:par>
                                <p:cTn id="81" presetID="16" presetClass="entr" presetSubtype="21" fill="hold" grpId="0" nodeType="withEffect">
                                  <p:stCondLst>
                                    <p:cond delay="300"/>
                                  </p:stCondLst>
                                  <p:childTnLst>
                                    <p:set>
                                      <p:cBhvr>
                                        <p:cTn id="82" dur="1" fill="hold">
                                          <p:stCondLst>
                                            <p:cond delay="0"/>
                                          </p:stCondLst>
                                        </p:cTn>
                                        <p:tgtEl>
                                          <p:spTgt spid="10"/>
                                        </p:tgtEl>
                                        <p:attrNameLst>
                                          <p:attrName>style.visibility</p:attrName>
                                        </p:attrNameLst>
                                      </p:cBhvr>
                                      <p:to>
                                        <p:strVal val="visible"/>
                                      </p:to>
                                    </p:set>
                                    <p:animEffect transition="in" filter="barn(inVertical)">
                                      <p:cBhvr>
                                        <p:cTn id="83" dur="500"/>
                                        <p:tgtEl>
                                          <p:spTgt spid="10"/>
                                        </p:tgtEl>
                                      </p:cBhvr>
                                    </p:animEffect>
                                  </p:childTnLst>
                                </p:cTn>
                              </p:par>
                            </p:childTnLst>
                          </p:cTn>
                        </p:par>
                      </p:childTnLst>
                    </p:cTn>
                  </p:par>
                  <p:par>
                    <p:cTn id="84" fill="hold">
                      <p:stCondLst>
                        <p:cond delay="indefinite"/>
                      </p:stCondLst>
                      <p:childTnLst>
                        <p:par>
                          <p:cTn id="85" fill="hold">
                            <p:stCondLst>
                              <p:cond delay="0"/>
                            </p:stCondLst>
                            <p:childTnLst>
                              <p:par>
                                <p:cTn id="86" presetID="6" presetClass="entr" presetSubtype="32" fill="hold" grpId="0" nodeType="clickEffect">
                                  <p:stCondLst>
                                    <p:cond delay="0"/>
                                  </p:stCondLst>
                                  <p:childTnLst>
                                    <p:set>
                                      <p:cBhvr>
                                        <p:cTn id="87" dur="1" fill="hold">
                                          <p:stCondLst>
                                            <p:cond delay="0"/>
                                          </p:stCondLst>
                                        </p:cTn>
                                        <p:tgtEl>
                                          <p:spTgt spid="39"/>
                                        </p:tgtEl>
                                        <p:attrNameLst>
                                          <p:attrName>style.visibility</p:attrName>
                                        </p:attrNameLst>
                                      </p:cBhvr>
                                      <p:to>
                                        <p:strVal val="visible"/>
                                      </p:to>
                                    </p:set>
                                    <p:animEffect transition="in" filter="circle(out)">
                                      <p:cBhvr>
                                        <p:cTn id="88" dur="2000"/>
                                        <p:tgtEl>
                                          <p:spTgt spid="39"/>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grpId="0" nodeType="click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wipe(down)">
                                      <p:cBhvr>
                                        <p:cTn id="9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9" grpId="0"/>
      <p:bldP spid="20" grpId="0"/>
      <p:bldP spid="21" grpId="0"/>
      <p:bldP spid="39" grpId="0"/>
      <p:bldP spid="40" grpId="0"/>
      <p:bldP spid="42" grpId="0"/>
      <p:bldP spid="43" grpId="0"/>
      <p:bldP spid="44" grpId="0"/>
      <p:bldP spid="45" grpId="0"/>
      <p:bldP spid="46"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表 5"/>
          <p:cNvGraphicFramePr/>
          <p:nvPr>
            <p:extLst>
              <p:ext uri="{D42A27DB-BD31-4B8C-83A1-F6EECF244321}">
                <p14:modId xmlns:p14="http://schemas.microsoft.com/office/powerpoint/2010/main" val="1253098210"/>
              </p:ext>
            </p:extLst>
          </p:nvPr>
        </p:nvGraphicFramePr>
        <p:xfrm>
          <a:off x="788671" y="1004958"/>
          <a:ext cx="2957226" cy="168676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图表 6"/>
          <p:cNvGraphicFramePr/>
          <p:nvPr>
            <p:extLst>
              <p:ext uri="{D42A27DB-BD31-4B8C-83A1-F6EECF244321}">
                <p14:modId xmlns:p14="http://schemas.microsoft.com/office/powerpoint/2010/main" val="4075689073"/>
              </p:ext>
            </p:extLst>
          </p:nvPr>
        </p:nvGraphicFramePr>
        <p:xfrm>
          <a:off x="2477549" y="1004958"/>
          <a:ext cx="2957226" cy="168676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图表 7"/>
          <p:cNvGraphicFramePr/>
          <p:nvPr>
            <p:extLst>
              <p:ext uri="{D42A27DB-BD31-4B8C-83A1-F6EECF244321}">
                <p14:modId xmlns:p14="http://schemas.microsoft.com/office/powerpoint/2010/main" val="1715578134"/>
              </p:ext>
            </p:extLst>
          </p:nvPr>
        </p:nvGraphicFramePr>
        <p:xfrm>
          <a:off x="4166427" y="1004958"/>
          <a:ext cx="2957226" cy="1686768"/>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图表 8"/>
          <p:cNvGraphicFramePr/>
          <p:nvPr>
            <p:extLst>
              <p:ext uri="{D42A27DB-BD31-4B8C-83A1-F6EECF244321}">
                <p14:modId xmlns:p14="http://schemas.microsoft.com/office/powerpoint/2010/main" val="1316697702"/>
              </p:ext>
            </p:extLst>
          </p:nvPr>
        </p:nvGraphicFramePr>
        <p:xfrm>
          <a:off x="5855306" y="1004958"/>
          <a:ext cx="2957226" cy="1686768"/>
        </p:xfrm>
        <a:graphic>
          <a:graphicData uri="http://schemas.openxmlformats.org/drawingml/2006/chart">
            <c:chart xmlns:c="http://schemas.openxmlformats.org/drawingml/2006/chart" xmlns:r="http://schemas.openxmlformats.org/officeDocument/2006/relationships" r:id="rId6"/>
          </a:graphicData>
        </a:graphic>
      </p:graphicFrame>
      <p:sp>
        <p:nvSpPr>
          <p:cNvPr id="10" name="文本框 32"/>
          <p:cNvSpPr txBox="1"/>
          <p:nvPr/>
        </p:nvSpPr>
        <p:spPr>
          <a:xfrm>
            <a:off x="1768221" y="2591048"/>
            <a:ext cx="901861" cy="363562"/>
          </a:xfrm>
          <a:prstGeom prst="rect">
            <a:avLst/>
          </a:prstGeom>
          <a:noFill/>
        </p:spPr>
        <p:txBody>
          <a:bodyPr wrap="square" lIns="72009" tIns="36005" rIns="72009" bIns="36005" rtlCol="0">
            <a:spAutoFit/>
          </a:bodyPr>
          <a:lstStyle/>
          <a:p>
            <a:pPr algn="ctr"/>
            <a:r>
              <a:rPr lang="en-US" altLang="zh-CN" sz="1890" dirty="0">
                <a:solidFill>
                  <a:srgbClr val="0070C0"/>
                </a:solidFill>
                <a:ea typeface="微软雅黑" panose="020B0503020204020204" pitchFamily="34" charset="-122"/>
                <a:sym typeface="Arial" panose="020B0604020202020204" pitchFamily="34" charset="0"/>
              </a:rPr>
              <a:t>30</a:t>
            </a:r>
            <a:r>
              <a:rPr lang="en-US" altLang="zh-CN" sz="1260" dirty="0">
                <a:solidFill>
                  <a:srgbClr val="0070C0"/>
                </a:solidFill>
                <a:ea typeface="微软雅黑" panose="020B0503020204020204" pitchFamily="34" charset="-122"/>
                <a:sym typeface="Arial" panose="020B0604020202020204" pitchFamily="34" charset="0"/>
              </a:rPr>
              <a:t>%</a:t>
            </a:r>
            <a:endParaRPr lang="zh-CN" altLang="en-US" sz="1155" dirty="0">
              <a:solidFill>
                <a:srgbClr val="0070C0"/>
              </a:solidFill>
              <a:ea typeface="微软雅黑" panose="020B0503020204020204" pitchFamily="34" charset="-122"/>
              <a:sym typeface="Arial" panose="020B0604020202020204" pitchFamily="34" charset="0"/>
            </a:endParaRPr>
          </a:p>
        </p:txBody>
      </p:sp>
      <p:grpSp>
        <p:nvGrpSpPr>
          <p:cNvPr id="11" name="Group 8"/>
          <p:cNvGrpSpPr>
            <a:grpSpLocks noChangeAspect="1"/>
          </p:cNvGrpSpPr>
          <p:nvPr/>
        </p:nvGrpSpPr>
        <p:grpSpPr bwMode="auto">
          <a:xfrm>
            <a:off x="2045691" y="1625336"/>
            <a:ext cx="346923" cy="380133"/>
            <a:chOff x="3437" y="2282"/>
            <a:chExt cx="679" cy="744"/>
          </a:xfrm>
          <a:solidFill>
            <a:srgbClr val="0070C0"/>
          </a:solidFill>
        </p:grpSpPr>
        <p:sp>
          <p:nvSpPr>
            <p:cNvPr id="12"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13"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grpSp>
      <p:grpSp>
        <p:nvGrpSpPr>
          <p:cNvPr id="14" name="Group 13"/>
          <p:cNvGrpSpPr>
            <a:grpSpLocks noChangeAspect="1"/>
          </p:cNvGrpSpPr>
          <p:nvPr/>
        </p:nvGrpSpPr>
        <p:grpSpPr bwMode="auto">
          <a:xfrm>
            <a:off x="3709370" y="1626517"/>
            <a:ext cx="380425" cy="384917"/>
            <a:chOff x="2426" y="2781"/>
            <a:chExt cx="593" cy="600"/>
          </a:xfrm>
          <a:solidFill>
            <a:srgbClr val="00B0F0"/>
          </a:solidFill>
        </p:grpSpPr>
        <p:sp>
          <p:nvSpPr>
            <p:cNvPr id="1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1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grpSp>
      <p:grpSp>
        <p:nvGrpSpPr>
          <p:cNvPr id="17" name="Group 18"/>
          <p:cNvGrpSpPr>
            <a:grpSpLocks noChangeAspect="1"/>
          </p:cNvGrpSpPr>
          <p:nvPr/>
        </p:nvGrpSpPr>
        <p:grpSpPr bwMode="auto">
          <a:xfrm>
            <a:off x="5398884" y="1623317"/>
            <a:ext cx="395182" cy="368237"/>
            <a:chOff x="3802" y="2858"/>
            <a:chExt cx="616" cy="574"/>
          </a:xfrm>
          <a:solidFill>
            <a:srgbClr val="0070C0"/>
          </a:solidFill>
        </p:grpSpPr>
        <p:sp>
          <p:nvSpPr>
            <p:cNvPr id="1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1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2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2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2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grpSp>
      <p:grpSp>
        <p:nvGrpSpPr>
          <p:cNvPr id="23" name="Group 26"/>
          <p:cNvGrpSpPr>
            <a:grpSpLocks noChangeAspect="1"/>
          </p:cNvGrpSpPr>
          <p:nvPr/>
        </p:nvGrpSpPr>
        <p:grpSpPr bwMode="auto">
          <a:xfrm>
            <a:off x="7001888" y="1713924"/>
            <a:ext cx="562531" cy="278881"/>
            <a:chOff x="5676" y="2597"/>
            <a:chExt cx="1061" cy="526"/>
          </a:xfrm>
          <a:solidFill>
            <a:srgbClr val="00B0F0"/>
          </a:solidFill>
        </p:grpSpPr>
        <p:sp>
          <p:nvSpPr>
            <p:cNvPr id="24"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25"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26"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27"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28"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29"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30"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31"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32"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33"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34"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35"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36"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37"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sp>
          <p:nvSpPr>
            <p:cNvPr id="38"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012" tIns="48006" rIns="96012" bIns="48006" numCol="1" anchor="t" anchorCtr="0" compatLnSpc="1">
              <a:prstTxWarp prst="textNoShape">
                <a:avLst/>
              </a:prstTxWarp>
            </a:bodyPr>
            <a:lstStyle/>
            <a:p>
              <a:endParaRPr lang="zh-CN" altLang="en-US" sz="1890">
                <a:solidFill>
                  <a:prstClr val="black"/>
                </a:solidFill>
                <a:ea typeface="微软雅黑" panose="020B0503020204020204" pitchFamily="34" charset="-122"/>
                <a:sym typeface="Arial" panose="020B0604020202020204" pitchFamily="34" charset="0"/>
              </a:endParaRPr>
            </a:p>
          </p:txBody>
        </p:sp>
      </p:grpSp>
      <p:sp>
        <p:nvSpPr>
          <p:cNvPr id="39" name="文本框 73"/>
          <p:cNvSpPr txBox="1"/>
          <p:nvPr/>
        </p:nvSpPr>
        <p:spPr>
          <a:xfrm>
            <a:off x="3453786" y="2591048"/>
            <a:ext cx="901861" cy="363562"/>
          </a:xfrm>
          <a:prstGeom prst="rect">
            <a:avLst/>
          </a:prstGeom>
          <a:noFill/>
        </p:spPr>
        <p:txBody>
          <a:bodyPr wrap="square" lIns="72009" tIns="36005" rIns="72009" bIns="36005" rtlCol="0">
            <a:spAutoFit/>
          </a:bodyPr>
          <a:lstStyle/>
          <a:p>
            <a:pPr algn="ctr"/>
            <a:r>
              <a:rPr lang="en-US" altLang="zh-CN" sz="1890" dirty="0">
                <a:solidFill>
                  <a:srgbClr val="00B0F0"/>
                </a:solidFill>
                <a:ea typeface="微软雅黑" panose="020B0503020204020204" pitchFamily="34" charset="-122"/>
                <a:sym typeface="Arial" panose="020B0604020202020204" pitchFamily="34" charset="0"/>
              </a:rPr>
              <a:t>50</a:t>
            </a:r>
            <a:r>
              <a:rPr lang="en-US" altLang="zh-CN" sz="1260" dirty="0">
                <a:solidFill>
                  <a:srgbClr val="00B0F0"/>
                </a:solidFill>
                <a:ea typeface="微软雅黑" panose="020B0503020204020204" pitchFamily="34" charset="-122"/>
                <a:sym typeface="Arial" panose="020B0604020202020204" pitchFamily="34" charset="0"/>
              </a:rPr>
              <a:t>%</a:t>
            </a:r>
            <a:endParaRPr lang="zh-CN" altLang="en-US" sz="1155" dirty="0">
              <a:solidFill>
                <a:srgbClr val="00B0F0"/>
              </a:solidFill>
              <a:ea typeface="微软雅黑" panose="020B0503020204020204" pitchFamily="34" charset="-122"/>
              <a:sym typeface="Arial" panose="020B0604020202020204" pitchFamily="34" charset="0"/>
            </a:endParaRPr>
          </a:p>
        </p:txBody>
      </p:sp>
      <p:sp>
        <p:nvSpPr>
          <p:cNvPr id="40" name="文本框 74"/>
          <p:cNvSpPr txBox="1"/>
          <p:nvPr/>
        </p:nvSpPr>
        <p:spPr>
          <a:xfrm>
            <a:off x="5199113" y="2591048"/>
            <a:ext cx="901861" cy="363562"/>
          </a:xfrm>
          <a:prstGeom prst="rect">
            <a:avLst/>
          </a:prstGeom>
          <a:noFill/>
        </p:spPr>
        <p:txBody>
          <a:bodyPr wrap="square" lIns="72009" tIns="36005" rIns="72009" bIns="36005" rtlCol="0">
            <a:spAutoFit/>
          </a:bodyPr>
          <a:lstStyle/>
          <a:p>
            <a:pPr algn="ctr"/>
            <a:r>
              <a:rPr lang="en-US" altLang="zh-CN" sz="1890" dirty="0">
                <a:solidFill>
                  <a:srgbClr val="0070C0"/>
                </a:solidFill>
                <a:ea typeface="微软雅黑" panose="020B0503020204020204" pitchFamily="34" charset="-122"/>
                <a:sym typeface="Arial" panose="020B0604020202020204" pitchFamily="34" charset="0"/>
              </a:rPr>
              <a:t>80</a:t>
            </a:r>
            <a:r>
              <a:rPr lang="en-US" altLang="zh-CN" sz="1260" dirty="0">
                <a:solidFill>
                  <a:srgbClr val="0070C0"/>
                </a:solidFill>
                <a:ea typeface="微软雅黑" panose="020B0503020204020204" pitchFamily="34" charset="-122"/>
                <a:sym typeface="Arial" panose="020B0604020202020204" pitchFamily="34" charset="0"/>
              </a:rPr>
              <a:t>%</a:t>
            </a:r>
            <a:endParaRPr lang="zh-CN" altLang="en-US" sz="1155" dirty="0">
              <a:solidFill>
                <a:srgbClr val="0070C0"/>
              </a:solidFill>
              <a:ea typeface="微软雅黑" panose="020B0503020204020204" pitchFamily="34" charset="-122"/>
              <a:sym typeface="Arial" panose="020B0604020202020204" pitchFamily="34" charset="0"/>
            </a:endParaRPr>
          </a:p>
        </p:txBody>
      </p:sp>
      <p:sp>
        <p:nvSpPr>
          <p:cNvPr id="41" name="文本框 75"/>
          <p:cNvSpPr txBox="1"/>
          <p:nvPr/>
        </p:nvSpPr>
        <p:spPr>
          <a:xfrm>
            <a:off x="6900346" y="2591048"/>
            <a:ext cx="901861" cy="363562"/>
          </a:xfrm>
          <a:prstGeom prst="rect">
            <a:avLst/>
          </a:prstGeom>
          <a:noFill/>
        </p:spPr>
        <p:txBody>
          <a:bodyPr wrap="square" lIns="72009" tIns="36005" rIns="72009" bIns="36005" rtlCol="0">
            <a:spAutoFit/>
          </a:bodyPr>
          <a:lstStyle/>
          <a:p>
            <a:pPr algn="ctr"/>
            <a:r>
              <a:rPr lang="en-US" altLang="zh-CN" sz="1890" dirty="0">
                <a:solidFill>
                  <a:srgbClr val="00B0F0"/>
                </a:solidFill>
                <a:ea typeface="微软雅黑" panose="020B0503020204020204" pitchFamily="34" charset="-122"/>
                <a:sym typeface="Arial" panose="020B0604020202020204" pitchFamily="34" charset="0"/>
              </a:rPr>
              <a:t>100</a:t>
            </a:r>
            <a:r>
              <a:rPr lang="en-US" altLang="zh-CN" sz="1260" dirty="0">
                <a:solidFill>
                  <a:srgbClr val="00B0F0"/>
                </a:solidFill>
                <a:ea typeface="微软雅黑" panose="020B0503020204020204" pitchFamily="34" charset="-122"/>
                <a:sym typeface="Arial" panose="020B0604020202020204" pitchFamily="34" charset="0"/>
              </a:rPr>
              <a:t>%</a:t>
            </a:r>
            <a:endParaRPr lang="zh-CN" altLang="en-US" sz="1155" dirty="0">
              <a:solidFill>
                <a:srgbClr val="00B0F0"/>
              </a:solidFill>
              <a:ea typeface="微软雅黑" panose="020B0503020204020204" pitchFamily="34" charset="-122"/>
              <a:sym typeface="Arial" panose="020B0604020202020204" pitchFamily="34" charset="0"/>
            </a:endParaRPr>
          </a:p>
        </p:txBody>
      </p:sp>
      <p:grpSp>
        <p:nvGrpSpPr>
          <p:cNvPr id="42" name="组合 41"/>
          <p:cNvGrpSpPr/>
          <p:nvPr/>
        </p:nvGrpSpPr>
        <p:grpSpPr>
          <a:xfrm>
            <a:off x="1657215" y="2888334"/>
            <a:ext cx="1253176" cy="809794"/>
            <a:chOff x="3457192" y="3881040"/>
            <a:chExt cx="1591334" cy="1028307"/>
          </a:xfrm>
        </p:grpSpPr>
        <p:sp>
          <p:nvSpPr>
            <p:cNvPr id="43" name="文本框 77"/>
            <p:cNvSpPr txBox="1"/>
            <p:nvPr/>
          </p:nvSpPr>
          <p:spPr>
            <a:xfrm>
              <a:off x="3457511" y="3881040"/>
              <a:ext cx="1591015" cy="363468"/>
            </a:xfrm>
            <a:prstGeom prst="rect">
              <a:avLst/>
            </a:prstGeom>
            <a:noFill/>
          </p:spPr>
          <p:txBody>
            <a:bodyPr wrap="square" rtlCol="0">
              <a:spAutoFit/>
            </a:bodyPr>
            <a:lstStyle/>
            <a:p>
              <a:r>
                <a:rPr lang="zh-CN" altLang="en-US" sz="1260" dirty="0">
                  <a:solidFill>
                    <a:srgbClr val="0070C0"/>
                  </a:solidFill>
                  <a:ea typeface="微软雅黑" panose="020B0503020204020204" pitchFamily="34" charset="-122"/>
                  <a:sym typeface="Arial" panose="020B0604020202020204" pitchFamily="34" charset="0"/>
                </a:rPr>
                <a:t>在此添加标题</a:t>
              </a:r>
            </a:p>
          </p:txBody>
        </p:sp>
        <p:sp>
          <p:nvSpPr>
            <p:cNvPr id="44" name="文本框 78"/>
            <p:cNvSpPr txBox="1"/>
            <p:nvPr/>
          </p:nvSpPr>
          <p:spPr>
            <a:xfrm>
              <a:off x="3457192" y="4135510"/>
              <a:ext cx="1398251" cy="773837"/>
            </a:xfrm>
            <a:prstGeom prst="rect">
              <a:avLst/>
            </a:prstGeom>
            <a:noFill/>
          </p:spPr>
          <p:txBody>
            <a:bodyPr wrap="square" rtlCol="0">
              <a:spAutoFit/>
            </a:bodyPr>
            <a:lstStyle/>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4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45" name="组合 44"/>
          <p:cNvGrpSpPr/>
          <p:nvPr/>
        </p:nvGrpSpPr>
        <p:grpSpPr>
          <a:xfrm>
            <a:off x="3374095" y="2888334"/>
            <a:ext cx="1199680" cy="809794"/>
            <a:chOff x="3457192" y="3881040"/>
            <a:chExt cx="1523402" cy="1028307"/>
          </a:xfrm>
        </p:grpSpPr>
        <p:sp>
          <p:nvSpPr>
            <p:cNvPr id="46" name="文本框 80"/>
            <p:cNvSpPr txBox="1"/>
            <p:nvPr/>
          </p:nvSpPr>
          <p:spPr>
            <a:xfrm>
              <a:off x="3457511" y="3881040"/>
              <a:ext cx="1523083" cy="363468"/>
            </a:xfrm>
            <a:prstGeom prst="rect">
              <a:avLst/>
            </a:prstGeom>
            <a:noFill/>
          </p:spPr>
          <p:txBody>
            <a:bodyPr wrap="square" rtlCol="0">
              <a:spAutoFit/>
            </a:bodyPr>
            <a:lstStyle/>
            <a:p>
              <a:r>
                <a:rPr lang="zh-CN" altLang="en-US" sz="1260" dirty="0">
                  <a:solidFill>
                    <a:srgbClr val="00B0F0"/>
                  </a:solidFill>
                  <a:ea typeface="微软雅黑" panose="020B0503020204020204" pitchFamily="34" charset="-122"/>
                  <a:sym typeface="Arial" panose="020B0604020202020204" pitchFamily="34" charset="0"/>
                </a:rPr>
                <a:t>在此添加标题</a:t>
              </a:r>
            </a:p>
          </p:txBody>
        </p:sp>
        <p:sp>
          <p:nvSpPr>
            <p:cNvPr id="47" name="文本框 81"/>
            <p:cNvSpPr txBox="1"/>
            <p:nvPr/>
          </p:nvSpPr>
          <p:spPr>
            <a:xfrm>
              <a:off x="3457192" y="4135510"/>
              <a:ext cx="1398252" cy="773837"/>
            </a:xfrm>
            <a:prstGeom prst="rect">
              <a:avLst/>
            </a:prstGeom>
            <a:noFill/>
          </p:spPr>
          <p:txBody>
            <a:bodyPr wrap="square" rtlCol="0">
              <a:spAutoFit/>
            </a:bodyPr>
            <a:lstStyle/>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4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48" name="组合 47"/>
          <p:cNvGrpSpPr/>
          <p:nvPr/>
        </p:nvGrpSpPr>
        <p:grpSpPr>
          <a:xfrm>
            <a:off x="5090981" y="2888334"/>
            <a:ext cx="1221791" cy="809794"/>
            <a:chOff x="3457192" y="3881040"/>
            <a:chExt cx="1551480" cy="1028307"/>
          </a:xfrm>
        </p:grpSpPr>
        <p:sp>
          <p:nvSpPr>
            <p:cNvPr id="49" name="文本框 83"/>
            <p:cNvSpPr txBox="1"/>
            <p:nvPr/>
          </p:nvSpPr>
          <p:spPr>
            <a:xfrm>
              <a:off x="3457511" y="3881040"/>
              <a:ext cx="1551161" cy="363468"/>
            </a:xfrm>
            <a:prstGeom prst="rect">
              <a:avLst/>
            </a:prstGeom>
            <a:noFill/>
          </p:spPr>
          <p:txBody>
            <a:bodyPr wrap="square" rtlCol="0">
              <a:spAutoFit/>
            </a:bodyPr>
            <a:lstStyle/>
            <a:p>
              <a:r>
                <a:rPr lang="zh-CN" altLang="en-US" sz="1260" dirty="0">
                  <a:solidFill>
                    <a:srgbClr val="0070C0"/>
                  </a:solidFill>
                  <a:ea typeface="微软雅黑" panose="020B0503020204020204" pitchFamily="34" charset="-122"/>
                  <a:sym typeface="Arial" panose="020B0604020202020204" pitchFamily="34" charset="0"/>
                </a:rPr>
                <a:t>在此添加标题</a:t>
              </a:r>
            </a:p>
          </p:txBody>
        </p:sp>
        <p:sp>
          <p:nvSpPr>
            <p:cNvPr id="50" name="文本框 84"/>
            <p:cNvSpPr txBox="1"/>
            <p:nvPr/>
          </p:nvSpPr>
          <p:spPr>
            <a:xfrm>
              <a:off x="3457192" y="4135510"/>
              <a:ext cx="1398251" cy="773837"/>
            </a:xfrm>
            <a:prstGeom prst="rect">
              <a:avLst/>
            </a:prstGeom>
            <a:noFill/>
          </p:spPr>
          <p:txBody>
            <a:bodyPr wrap="square" rtlCol="0">
              <a:spAutoFit/>
            </a:bodyPr>
            <a:lstStyle/>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4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1" name="组合 50"/>
          <p:cNvGrpSpPr/>
          <p:nvPr/>
        </p:nvGrpSpPr>
        <p:grpSpPr>
          <a:xfrm>
            <a:off x="6807859" y="2888334"/>
            <a:ext cx="1317252" cy="809794"/>
            <a:chOff x="3457192" y="3881040"/>
            <a:chExt cx="1672700" cy="1028307"/>
          </a:xfrm>
        </p:grpSpPr>
        <p:sp>
          <p:nvSpPr>
            <p:cNvPr id="52" name="文本框 86"/>
            <p:cNvSpPr txBox="1"/>
            <p:nvPr/>
          </p:nvSpPr>
          <p:spPr>
            <a:xfrm>
              <a:off x="3457511" y="3881040"/>
              <a:ext cx="1672381" cy="363468"/>
            </a:xfrm>
            <a:prstGeom prst="rect">
              <a:avLst/>
            </a:prstGeom>
            <a:noFill/>
          </p:spPr>
          <p:txBody>
            <a:bodyPr wrap="square" rtlCol="0">
              <a:spAutoFit/>
            </a:bodyPr>
            <a:lstStyle/>
            <a:p>
              <a:r>
                <a:rPr lang="zh-CN" altLang="en-US" sz="1260" dirty="0">
                  <a:solidFill>
                    <a:srgbClr val="00B0F0"/>
                  </a:solidFill>
                  <a:ea typeface="微软雅黑" panose="020B0503020204020204" pitchFamily="34" charset="-122"/>
                  <a:sym typeface="Arial" panose="020B0604020202020204" pitchFamily="34" charset="0"/>
                </a:rPr>
                <a:t>在此添加标题</a:t>
              </a:r>
            </a:p>
          </p:txBody>
        </p:sp>
        <p:sp>
          <p:nvSpPr>
            <p:cNvPr id="53" name="文本框 87"/>
            <p:cNvSpPr txBox="1"/>
            <p:nvPr/>
          </p:nvSpPr>
          <p:spPr>
            <a:xfrm>
              <a:off x="3457192" y="4135510"/>
              <a:ext cx="1398251" cy="773837"/>
            </a:xfrm>
            <a:prstGeom prst="rect">
              <a:avLst/>
            </a:prstGeom>
            <a:noFill/>
          </p:spPr>
          <p:txBody>
            <a:bodyPr wrap="square" rtlCol="0">
              <a:spAutoFit/>
            </a:bodyPr>
            <a:lstStyle/>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4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4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4" name="组合 53"/>
          <p:cNvGrpSpPr/>
          <p:nvPr/>
        </p:nvGrpSpPr>
        <p:grpSpPr>
          <a:xfrm>
            <a:off x="1346776" y="4077498"/>
            <a:ext cx="6907652" cy="983660"/>
            <a:chOff x="1710190" y="5445125"/>
            <a:chExt cx="8771621" cy="1249095"/>
          </a:xfrm>
        </p:grpSpPr>
        <p:cxnSp>
          <p:nvCxnSpPr>
            <p:cNvPr id="55" name="直接连接符 54"/>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6" name="文本框 90"/>
            <p:cNvSpPr txBox="1"/>
            <p:nvPr/>
          </p:nvSpPr>
          <p:spPr>
            <a:xfrm>
              <a:off x="1874403" y="5592084"/>
              <a:ext cx="8443194" cy="1102136"/>
            </a:xfrm>
            <a:prstGeom prst="rect">
              <a:avLst/>
            </a:prstGeom>
            <a:noFill/>
          </p:spPr>
          <p:txBody>
            <a:bodyPr wrap="square" rtlCol="0">
              <a:spAutoFit/>
            </a:bodyPr>
            <a:lstStyle/>
            <a:p>
              <a:pPr algn="just"/>
              <a:r>
                <a:rPr lang="zh-CN" altLang="en-US" sz="126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r>
                <a:rPr lang="zh-CN" altLang="en-US" sz="126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endParaRPr lang="zh-CN" altLang="en-US" sz="1260" dirty="0">
                <a:solidFill>
                  <a:prstClr val="black">
                    <a:lumMod val="50000"/>
                    <a:lumOff val="50000"/>
                  </a:prstClr>
                </a:solidFill>
                <a:ea typeface="微软雅黑" panose="020B0503020204020204" pitchFamily="34" charset="-122"/>
                <a:sym typeface="Arial" panose="020B0604020202020204" pitchFamily="34" charset="0"/>
              </a:endParaRPr>
            </a:p>
            <a:p>
              <a:pPr algn="just"/>
              <a:endParaRPr lang="zh-CN" altLang="en-US" sz="126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7" name="组合 56"/>
          <p:cNvGrpSpPr/>
          <p:nvPr/>
        </p:nvGrpSpPr>
        <p:grpSpPr>
          <a:xfrm>
            <a:off x="1893890" y="3683253"/>
            <a:ext cx="6611523" cy="286232"/>
            <a:chOff x="2094548" y="5327134"/>
            <a:chExt cx="7190104" cy="363469"/>
          </a:xfrm>
        </p:grpSpPr>
        <p:grpSp>
          <p:nvGrpSpPr>
            <p:cNvPr id="58" name="组合 57"/>
            <p:cNvGrpSpPr/>
            <p:nvPr/>
          </p:nvGrpSpPr>
          <p:grpSpPr>
            <a:xfrm>
              <a:off x="7631748" y="5327134"/>
              <a:ext cx="1652904" cy="363469"/>
              <a:chOff x="2080894" y="4828841"/>
              <a:chExt cx="1652904" cy="363469"/>
            </a:xfrm>
          </p:grpSpPr>
          <p:sp>
            <p:nvSpPr>
              <p:cNvPr id="68" name="圆角矩形 67"/>
              <p:cNvSpPr/>
              <p:nvPr/>
            </p:nvSpPr>
            <p:spPr>
              <a:xfrm>
                <a:off x="2080894" y="4880791"/>
                <a:ext cx="265433" cy="265433"/>
              </a:xfrm>
              <a:prstGeom prst="roundRect">
                <a:avLst/>
              </a:prstGeom>
              <a:solidFill>
                <a:srgbClr val="00B0F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文本框 103"/>
              <p:cNvSpPr txBox="1"/>
              <p:nvPr/>
            </p:nvSpPr>
            <p:spPr>
              <a:xfrm>
                <a:off x="2346327" y="4828841"/>
                <a:ext cx="1387471" cy="363469"/>
              </a:xfrm>
              <a:prstGeom prst="rect">
                <a:avLst/>
              </a:prstGeom>
              <a:noFill/>
            </p:spPr>
            <p:txBody>
              <a:bodyPr wrap="square" rtlCol="0">
                <a:spAutoFit/>
              </a:bodyPr>
              <a:lstStyle/>
              <a:p>
                <a:r>
                  <a:rPr lang="en-US" altLang="zh-CN" sz="1260" dirty="0">
                    <a:solidFill>
                      <a:prstClr val="black">
                        <a:lumMod val="50000"/>
                        <a:lumOff val="50000"/>
                      </a:prstClr>
                    </a:solidFill>
                    <a:ea typeface="微软雅黑" panose="020B0503020204020204" pitchFamily="34" charset="-122"/>
                    <a:sym typeface="Arial" panose="020B0604020202020204" pitchFamily="34" charset="0"/>
                  </a:rPr>
                  <a:t>TEXT HERE</a:t>
                </a:r>
                <a:endParaRPr lang="zh-CN" altLang="en-US" sz="126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9" name="组合 58"/>
            <p:cNvGrpSpPr/>
            <p:nvPr/>
          </p:nvGrpSpPr>
          <p:grpSpPr>
            <a:xfrm>
              <a:off x="5786015" y="5327134"/>
              <a:ext cx="1652904" cy="363469"/>
              <a:chOff x="2080894" y="4828841"/>
              <a:chExt cx="1652904" cy="363469"/>
            </a:xfrm>
          </p:grpSpPr>
          <p:sp>
            <p:nvSpPr>
              <p:cNvPr id="66" name="圆角矩形 65"/>
              <p:cNvSpPr/>
              <p:nvPr/>
            </p:nvSpPr>
            <p:spPr>
              <a:xfrm>
                <a:off x="2080894" y="4880791"/>
                <a:ext cx="265433" cy="265433"/>
              </a:xfrm>
              <a:prstGeom prst="roundRect">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文本框 101"/>
              <p:cNvSpPr txBox="1"/>
              <p:nvPr/>
            </p:nvSpPr>
            <p:spPr>
              <a:xfrm>
                <a:off x="2346327" y="4828841"/>
                <a:ext cx="1387471" cy="363469"/>
              </a:xfrm>
              <a:prstGeom prst="rect">
                <a:avLst/>
              </a:prstGeom>
              <a:noFill/>
            </p:spPr>
            <p:txBody>
              <a:bodyPr wrap="square" rtlCol="0">
                <a:spAutoFit/>
              </a:bodyPr>
              <a:lstStyle/>
              <a:p>
                <a:r>
                  <a:rPr lang="en-US" altLang="zh-CN" sz="1260" dirty="0">
                    <a:solidFill>
                      <a:prstClr val="black">
                        <a:lumMod val="50000"/>
                        <a:lumOff val="50000"/>
                      </a:prstClr>
                    </a:solidFill>
                    <a:ea typeface="微软雅黑" panose="020B0503020204020204" pitchFamily="34" charset="-122"/>
                    <a:sym typeface="Arial" panose="020B0604020202020204" pitchFamily="34" charset="0"/>
                  </a:rPr>
                  <a:t>TEXT HERE</a:t>
                </a:r>
                <a:endParaRPr lang="zh-CN" altLang="en-US" sz="126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60" name="组合 59"/>
            <p:cNvGrpSpPr/>
            <p:nvPr/>
          </p:nvGrpSpPr>
          <p:grpSpPr>
            <a:xfrm>
              <a:off x="3940281" y="5327134"/>
              <a:ext cx="1652904" cy="363469"/>
              <a:chOff x="2080894" y="4828841"/>
              <a:chExt cx="1652904" cy="363469"/>
            </a:xfrm>
          </p:grpSpPr>
          <p:sp>
            <p:nvSpPr>
              <p:cNvPr id="64" name="圆角矩形 63"/>
              <p:cNvSpPr/>
              <p:nvPr/>
            </p:nvSpPr>
            <p:spPr>
              <a:xfrm>
                <a:off x="2080894" y="4880791"/>
                <a:ext cx="265433" cy="265433"/>
              </a:xfrm>
              <a:prstGeom prst="roundRect">
                <a:avLst/>
              </a:prstGeom>
              <a:solidFill>
                <a:srgbClr val="00ADDF"/>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文本框 99"/>
              <p:cNvSpPr txBox="1"/>
              <p:nvPr/>
            </p:nvSpPr>
            <p:spPr>
              <a:xfrm>
                <a:off x="2346327" y="4828841"/>
                <a:ext cx="1387471" cy="363469"/>
              </a:xfrm>
              <a:prstGeom prst="rect">
                <a:avLst/>
              </a:prstGeom>
              <a:noFill/>
            </p:spPr>
            <p:txBody>
              <a:bodyPr wrap="square" rtlCol="0">
                <a:spAutoFit/>
              </a:bodyPr>
              <a:lstStyle/>
              <a:p>
                <a:r>
                  <a:rPr lang="en-US" altLang="zh-CN" sz="1260" dirty="0">
                    <a:solidFill>
                      <a:prstClr val="black">
                        <a:lumMod val="50000"/>
                        <a:lumOff val="50000"/>
                      </a:prstClr>
                    </a:solidFill>
                    <a:ea typeface="微软雅黑" panose="020B0503020204020204" pitchFamily="34" charset="-122"/>
                    <a:sym typeface="Arial" panose="020B0604020202020204" pitchFamily="34" charset="0"/>
                  </a:rPr>
                  <a:t>TEXT HERE</a:t>
                </a:r>
                <a:endParaRPr lang="zh-CN" altLang="en-US" sz="126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61" name="组合 60"/>
            <p:cNvGrpSpPr/>
            <p:nvPr/>
          </p:nvGrpSpPr>
          <p:grpSpPr>
            <a:xfrm>
              <a:off x="2094548" y="5327134"/>
              <a:ext cx="1652904" cy="363469"/>
              <a:chOff x="2080894" y="4828841"/>
              <a:chExt cx="1652904" cy="363469"/>
            </a:xfrm>
          </p:grpSpPr>
          <p:sp>
            <p:nvSpPr>
              <p:cNvPr id="62" name="圆角矩形 61"/>
              <p:cNvSpPr/>
              <p:nvPr/>
            </p:nvSpPr>
            <p:spPr>
              <a:xfrm>
                <a:off x="2080894" y="4880791"/>
                <a:ext cx="265433" cy="265433"/>
              </a:xfrm>
              <a:prstGeom prst="roundRect">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文本框 97"/>
              <p:cNvSpPr txBox="1"/>
              <p:nvPr/>
            </p:nvSpPr>
            <p:spPr>
              <a:xfrm>
                <a:off x="2346327" y="4828841"/>
                <a:ext cx="1387471" cy="363469"/>
              </a:xfrm>
              <a:prstGeom prst="rect">
                <a:avLst/>
              </a:prstGeom>
              <a:noFill/>
            </p:spPr>
            <p:txBody>
              <a:bodyPr wrap="square" rtlCol="0">
                <a:spAutoFit/>
              </a:bodyPr>
              <a:lstStyle/>
              <a:p>
                <a:r>
                  <a:rPr lang="en-US" altLang="zh-CN" sz="1260" dirty="0">
                    <a:solidFill>
                      <a:prstClr val="black">
                        <a:lumMod val="50000"/>
                        <a:lumOff val="50000"/>
                      </a:prstClr>
                    </a:solidFill>
                    <a:ea typeface="微软雅黑" panose="020B0503020204020204" pitchFamily="34" charset="-122"/>
                    <a:sym typeface="Arial" panose="020B0604020202020204" pitchFamily="34" charset="0"/>
                  </a:rPr>
                  <a:t>TEXT HERE</a:t>
                </a:r>
                <a:endParaRPr lang="zh-CN" altLang="en-US" sz="126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sp>
        <p:nvSpPr>
          <p:cNvPr id="70" name="文本框 69"/>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
        <p:nvSpPr>
          <p:cNvPr id="71"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72" name="图片 7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Tree>
    <p:extLst>
      <p:ext uri="{BB962C8B-B14F-4D97-AF65-F5344CB8AC3E}">
        <p14:creationId xmlns:p14="http://schemas.microsoft.com/office/powerpoint/2010/main" val="124378228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71"/>
                                        </p:tgtEl>
                                        <p:attrNameLst>
                                          <p:attrName>style.visibility</p:attrName>
                                        </p:attrNameLst>
                                      </p:cBhvr>
                                      <p:to>
                                        <p:strVal val="visible"/>
                                      </p:to>
                                    </p:set>
                                    <p:anim calcmode="lin" valueType="num">
                                      <p:cBhvr>
                                        <p:cTn id="11"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71"/>
                                        </p:tgtEl>
                                        <p:attrNameLst>
                                          <p:attrName>ppt_y</p:attrName>
                                        </p:attrNameLst>
                                      </p:cBhvr>
                                      <p:tavLst>
                                        <p:tav tm="0">
                                          <p:val>
                                            <p:strVal val="#ppt_y"/>
                                          </p:val>
                                        </p:tav>
                                        <p:tav tm="100000">
                                          <p:val>
                                            <p:strVal val="#ppt_y"/>
                                          </p:val>
                                        </p:tav>
                                      </p:tavLst>
                                    </p:anim>
                                    <p:anim calcmode="lin" valueType="num">
                                      <p:cBhvr>
                                        <p:cTn id="13"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71"/>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71"/>
                                        </p:tgtEl>
                                      </p:cBhvr>
                                    </p:animEffect>
                                  </p:childTnLst>
                                </p:cTn>
                              </p:par>
                            </p:childTnLst>
                          </p:cTn>
                        </p:par>
                        <p:par>
                          <p:cTn id="16" fill="hold">
                            <p:stCondLst>
                              <p:cond delay="1450"/>
                            </p:stCondLst>
                            <p:childTnLst>
                              <p:par>
                                <p:cTn id="17" presetID="21"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1000"/>
                                        <p:tgtEl>
                                          <p:spTgt spid="6"/>
                                        </p:tgtEl>
                                      </p:cBhvr>
                                    </p:animEffect>
                                  </p:childTnLst>
                                </p:cTn>
                              </p:par>
                              <p:par>
                                <p:cTn id="20" presetID="21" presetClass="entr" presetSubtype="1"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1000"/>
                                        <p:tgtEl>
                                          <p:spTgt spid="11"/>
                                        </p:tgtEl>
                                      </p:cBhvr>
                                    </p:animEffect>
                                  </p:childTnLst>
                                </p:cTn>
                              </p:par>
                            </p:childTnLst>
                          </p:cTn>
                        </p:par>
                        <p:par>
                          <p:cTn id="23" fill="hold">
                            <p:stCondLst>
                              <p:cond delay="2450"/>
                            </p:stCondLst>
                            <p:childTnLst>
                              <p:par>
                                <p:cTn id="24" presetID="16" presetClass="entr" presetSubtype="2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par>
                                <p:cTn id="27" presetID="16" presetClass="entr" presetSubtype="21" fill="hold" nodeType="with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barn(inVertical)">
                                      <p:cBhvr>
                                        <p:cTn id="29" dur="500"/>
                                        <p:tgtEl>
                                          <p:spTgt spid="42"/>
                                        </p:tgtEl>
                                      </p:cBhvr>
                                    </p:animEffect>
                                  </p:childTnLst>
                                </p:cTn>
                              </p:par>
                            </p:childTnLst>
                          </p:cTn>
                        </p:par>
                        <p:par>
                          <p:cTn id="30" fill="hold">
                            <p:stCondLst>
                              <p:cond delay="2950"/>
                            </p:stCondLst>
                            <p:childTnLst>
                              <p:par>
                                <p:cTn id="31" presetID="21" presetClass="entr" presetSubtype="1"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heel(1)">
                                      <p:cBhvr>
                                        <p:cTn id="33" dur="1000"/>
                                        <p:tgtEl>
                                          <p:spTgt spid="14"/>
                                        </p:tgtEl>
                                      </p:cBhvr>
                                    </p:animEffect>
                                  </p:childTnLst>
                                </p:cTn>
                              </p:par>
                              <p:par>
                                <p:cTn id="34" presetID="21" presetClass="entr" presetSubtype="1"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heel(1)">
                                      <p:cBhvr>
                                        <p:cTn id="36" dur="1000"/>
                                        <p:tgtEl>
                                          <p:spTgt spid="7"/>
                                        </p:tgtEl>
                                      </p:cBhvr>
                                    </p:animEffect>
                                  </p:childTnLst>
                                </p:cTn>
                              </p:par>
                            </p:childTnLst>
                          </p:cTn>
                        </p:par>
                        <p:par>
                          <p:cTn id="37" fill="hold">
                            <p:stCondLst>
                              <p:cond delay="3950"/>
                            </p:stCondLst>
                            <p:childTnLst>
                              <p:par>
                                <p:cTn id="38" presetID="16" presetClass="entr" presetSubtype="21" fill="hold"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barn(inVertical)">
                                      <p:cBhvr>
                                        <p:cTn id="40" dur="500"/>
                                        <p:tgtEl>
                                          <p:spTgt spid="45"/>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barn(inVertical)">
                                      <p:cBhvr>
                                        <p:cTn id="43" dur="500"/>
                                        <p:tgtEl>
                                          <p:spTgt spid="39"/>
                                        </p:tgtEl>
                                      </p:cBhvr>
                                    </p:animEffect>
                                  </p:childTnLst>
                                </p:cTn>
                              </p:par>
                            </p:childTnLst>
                          </p:cTn>
                        </p:par>
                        <p:par>
                          <p:cTn id="44" fill="hold">
                            <p:stCondLst>
                              <p:cond delay="4450"/>
                            </p:stCondLst>
                            <p:childTnLst>
                              <p:par>
                                <p:cTn id="45" presetID="21"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heel(1)">
                                      <p:cBhvr>
                                        <p:cTn id="47" dur="1000"/>
                                        <p:tgtEl>
                                          <p:spTgt spid="8"/>
                                        </p:tgtEl>
                                      </p:cBhvr>
                                    </p:animEffect>
                                  </p:childTnLst>
                                </p:cTn>
                              </p:par>
                              <p:par>
                                <p:cTn id="48" presetID="21" presetClass="entr" presetSubtype="1"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heel(1)">
                                      <p:cBhvr>
                                        <p:cTn id="50" dur="1000"/>
                                        <p:tgtEl>
                                          <p:spTgt spid="17"/>
                                        </p:tgtEl>
                                      </p:cBhvr>
                                    </p:animEffect>
                                  </p:childTnLst>
                                </p:cTn>
                              </p:par>
                            </p:childTnLst>
                          </p:cTn>
                        </p:par>
                        <p:par>
                          <p:cTn id="51" fill="hold">
                            <p:stCondLst>
                              <p:cond delay="5450"/>
                            </p:stCondLst>
                            <p:childTnLst>
                              <p:par>
                                <p:cTn id="52" presetID="16" presetClass="entr" presetSubtype="21"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barn(inVertical)">
                                      <p:cBhvr>
                                        <p:cTn id="54" dur="500"/>
                                        <p:tgtEl>
                                          <p:spTgt spid="40"/>
                                        </p:tgtEl>
                                      </p:cBhvr>
                                    </p:animEffect>
                                  </p:childTnLst>
                                </p:cTn>
                              </p:par>
                              <p:par>
                                <p:cTn id="55" presetID="16" presetClass="entr" presetSubtype="21" fill="hold"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barn(inVertical)">
                                      <p:cBhvr>
                                        <p:cTn id="57" dur="500"/>
                                        <p:tgtEl>
                                          <p:spTgt spid="48"/>
                                        </p:tgtEl>
                                      </p:cBhvr>
                                    </p:animEffect>
                                  </p:childTnLst>
                                </p:cTn>
                              </p:par>
                            </p:childTnLst>
                          </p:cTn>
                        </p:par>
                        <p:par>
                          <p:cTn id="58" fill="hold">
                            <p:stCondLst>
                              <p:cond delay="5950"/>
                            </p:stCondLst>
                            <p:childTnLst>
                              <p:par>
                                <p:cTn id="59" presetID="21" presetClass="entr" presetSubtype="1"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heel(1)">
                                      <p:cBhvr>
                                        <p:cTn id="61" dur="1000"/>
                                        <p:tgtEl>
                                          <p:spTgt spid="9"/>
                                        </p:tgtEl>
                                      </p:cBhvr>
                                    </p:animEffect>
                                  </p:childTnLst>
                                </p:cTn>
                              </p:par>
                              <p:par>
                                <p:cTn id="62" presetID="21" presetClass="entr" presetSubtype="1" fill="hold"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heel(1)">
                                      <p:cBhvr>
                                        <p:cTn id="64" dur="1000"/>
                                        <p:tgtEl>
                                          <p:spTgt spid="23"/>
                                        </p:tgtEl>
                                      </p:cBhvr>
                                    </p:animEffect>
                                  </p:childTnLst>
                                </p:cTn>
                              </p:par>
                            </p:childTnLst>
                          </p:cTn>
                        </p:par>
                        <p:par>
                          <p:cTn id="65" fill="hold">
                            <p:stCondLst>
                              <p:cond delay="6950"/>
                            </p:stCondLst>
                            <p:childTnLst>
                              <p:par>
                                <p:cTn id="66" presetID="16" presetClass="entr" presetSubtype="21"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barn(inVertical)">
                                      <p:cBhvr>
                                        <p:cTn id="68" dur="500"/>
                                        <p:tgtEl>
                                          <p:spTgt spid="41"/>
                                        </p:tgtEl>
                                      </p:cBhvr>
                                    </p:animEffect>
                                  </p:childTnLst>
                                </p:cTn>
                              </p:par>
                              <p:par>
                                <p:cTn id="69" presetID="16" presetClass="entr" presetSubtype="21" fill="hold"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barn(inVertical)">
                                      <p:cBhvr>
                                        <p:cTn id="71" dur="500"/>
                                        <p:tgtEl>
                                          <p:spTgt spid="51"/>
                                        </p:tgtEl>
                                      </p:cBhvr>
                                    </p:animEffect>
                                  </p:childTnLst>
                                </p:cTn>
                              </p:par>
                            </p:childTnLst>
                          </p:cTn>
                        </p:par>
                        <p:par>
                          <p:cTn id="72" fill="hold">
                            <p:stCondLst>
                              <p:cond delay="7450"/>
                            </p:stCondLst>
                            <p:childTnLst>
                              <p:par>
                                <p:cTn id="73" presetID="22" presetClass="entr" presetSubtype="8"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7950"/>
                            </p:stCondLst>
                            <p:childTnLst>
                              <p:par>
                                <p:cTn id="77" presetID="16" presetClass="entr" presetSubtype="21" fill="hold"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barn(inVertical)">
                                      <p:cBhvr>
                                        <p:cTn id="79" dur="500"/>
                                        <p:tgtEl>
                                          <p:spTgt spid="54"/>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down)">
                                      <p:cBhvr>
                                        <p:cTn id="84"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Graphic spid="8" grpId="0">
        <p:bldAsOne/>
      </p:bldGraphic>
      <p:bldGraphic spid="9" grpId="0">
        <p:bldAsOne/>
      </p:bldGraphic>
      <p:bldP spid="10" grpId="0"/>
      <p:bldP spid="39" grpId="0"/>
      <p:bldP spid="40" grpId="0"/>
      <p:bldP spid="41" grpId="0"/>
      <p:bldP spid="70" grpId="0"/>
      <p:bldP spid="71"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325" y="-35967"/>
            <a:ext cx="9721850" cy="205226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720480" y="1044190"/>
            <a:ext cx="1944216" cy="1944216"/>
            <a:chOff x="2353153" y="1332123"/>
            <a:chExt cx="1410410" cy="1410410"/>
          </a:xfrm>
        </p:grpSpPr>
        <p:pic>
          <p:nvPicPr>
            <p:cNvPr id="27"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8" name="圆角矩形 27"/>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2875527" y="1760812"/>
              <a:ext cx="395612" cy="602838"/>
            </a:xfrm>
            <a:prstGeom prst="rect">
              <a:avLst/>
            </a:prstGeom>
            <a:noFill/>
          </p:spPr>
          <p:txBody>
            <a:bodyPr wrap="none" rtlCol="0">
              <a:spAutoFit/>
            </a:bodyPr>
            <a:lstStyle/>
            <a:p>
              <a:r>
                <a:rPr lang="en-US" altLang="zh-CN" sz="4800" dirty="0">
                  <a:solidFill>
                    <a:schemeClr val="bg1"/>
                  </a:solidFill>
                  <a:latin typeface="+mj-ea"/>
                  <a:ea typeface="+mj-ea"/>
                </a:rPr>
                <a:t>3</a:t>
              </a:r>
              <a:endParaRPr lang="zh-CN" altLang="en-US" sz="4800" dirty="0">
                <a:solidFill>
                  <a:schemeClr val="bg1"/>
                </a:solidFill>
                <a:latin typeface="+mj-ea"/>
                <a:ea typeface="+mj-ea"/>
              </a:endParaRPr>
            </a:p>
          </p:txBody>
        </p:sp>
      </p:grpSp>
      <p:grpSp>
        <p:nvGrpSpPr>
          <p:cNvPr id="30" name="组合 29"/>
          <p:cNvGrpSpPr/>
          <p:nvPr/>
        </p:nvGrpSpPr>
        <p:grpSpPr>
          <a:xfrm>
            <a:off x="2747054" y="2988407"/>
            <a:ext cx="3932355" cy="646331"/>
            <a:chOff x="4987766" y="306351"/>
            <a:chExt cx="3932355" cy="646331"/>
          </a:xfrm>
        </p:grpSpPr>
        <p:sp>
          <p:nvSpPr>
            <p:cNvPr id="31" name="TextBox 85"/>
            <p:cNvSpPr txBox="1"/>
            <p:nvPr/>
          </p:nvSpPr>
          <p:spPr>
            <a:xfrm>
              <a:off x="5465675" y="306351"/>
              <a:ext cx="3454446" cy="646331"/>
            </a:xfrm>
            <a:prstGeom prst="rect">
              <a:avLst/>
            </a:prstGeom>
            <a:noFill/>
          </p:spPr>
          <p:txBody>
            <a:bodyPr wrap="square">
              <a:spAutoFit/>
            </a:bodyPr>
            <a:lstStyle/>
            <a:p>
              <a:pPr defTabSz="967801" fontAlgn="auto">
                <a:spcBef>
                  <a:spcPts val="0"/>
                </a:spcBef>
                <a:spcAft>
                  <a:spcPts val="0"/>
                </a:spcAft>
                <a:defRPr/>
              </a:pPr>
              <a:r>
                <a:rPr lang="zh-CN" altLang="en-US" sz="3600" dirty="0">
                  <a:solidFill>
                    <a:srgbClr val="00B0F0"/>
                  </a:solidFill>
                  <a:latin typeface="微软雅黑" pitchFamily="34" charset="-122"/>
                  <a:ea typeface="微软雅黑" panose="020B0503020204020204" pitchFamily="34" charset="-122"/>
                </a:rPr>
                <a:t>经验总结与不足</a:t>
              </a:r>
              <a:endParaRPr lang="en-US" altLang="zh-CN" sz="3600" dirty="0">
                <a:solidFill>
                  <a:srgbClr val="00B0F0"/>
                </a:solidFill>
                <a:latin typeface="微软雅黑" pitchFamily="34" charset="-122"/>
                <a:ea typeface="微软雅黑" panose="020B0503020204020204" pitchFamily="34" charset="-122"/>
              </a:endParaRPr>
            </a:p>
          </p:txBody>
        </p:sp>
        <p:sp>
          <p:nvSpPr>
            <p:cNvPr id="32" name="Freeform 65"/>
            <p:cNvSpPr>
              <a:spLocks/>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 name="文本框 9"/>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249334055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26"/>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18"/>
          <p:cNvSpPr txBox="1"/>
          <p:nvPr/>
        </p:nvSpPr>
        <p:spPr>
          <a:xfrm>
            <a:off x="1070037" y="3271266"/>
            <a:ext cx="1409039" cy="387799"/>
          </a:xfrm>
          <a:prstGeom prst="rect">
            <a:avLst/>
          </a:prstGeom>
          <a:noFill/>
        </p:spPr>
        <p:txBody>
          <a:bodyPr wrap="square" lIns="72009" tIns="36005" rIns="72009" bIns="36005" rtlCol="0">
            <a:spAutoFit/>
          </a:bodyPr>
          <a:lstStyle/>
          <a:p>
            <a:pPr algn="ctr">
              <a:lnSpc>
                <a:spcPct val="130000"/>
              </a:lnSpc>
            </a:pPr>
            <a:r>
              <a:rPr lang="zh-CN" altLang="en-US" sz="1575" b="1" dirty="0">
                <a:solidFill>
                  <a:srgbClr val="00B0F0"/>
                </a:solidFill>
                <a:latin typeface="微软雅黑" panose="020B0503020204020204" pitchFamily="34" charset="-122"/>
                <a:ea typeface="微软雅黑" panose="020B0503020204020204" pitchFamily="34" charset="-122"/>
              </a:rPr>
              <a:t>次一级标题</a:t>
            </a:r>
          </a:p>
        </p:txBody>
      </p:sp>
      <p:sp>
        <p:nvSpPr>
          <p:cNvPr id="32" name="TextBox 19"/>
          <p:cNvSpPr txBox="1"/>
          <p:nvPr/>
        </p:nvSpPr>
        <p:spPr>
          <a:xfrm>
            <a:off x="3062709" y="1490603"/>
            <a:ext cx="1555933" cy="783677"/>
          </a:xfrm>
          <a:prstGeom prst="rect">
            <a:avLst/>
          </a:prstGeom>
          <a:noFill/>
        </p:spPr>
        <p:txBody>
          <a:bodyPr wrap="square" lIns="72009" tIns="36005" rIns="72009" bIns="36005" rtlCol="0">
            <a:spAutoFit/>
          </a:bodyPr>
          <a:lstStyle/>
          <a:p>
            <a:pPr algn="ctr"/>
            <a:r>
              <a:rPr lang="zh-CN" altLang="en-US" sz="1155"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33" name="TextBox 20"/>
          <p:cNvSpPr txBox="1"/>
          <p:nvPr/>
        </p:nvSpPr>
        <p:spPr>
          <a:xfrm>
            <a:off x="3134720" y="2345378"/>
            <a:ext cx="1409039" cy="387799"/>
          </a:xfrm>
          <a:prstGeom prst="rect">
            <a:avLst/>
          </a:prstGeom>
          <a:noFill/>
        </p:spPr>
        <p:txBody>
          <a:bodyPr wrap="square" lIns="72009" tIns="36005" rIns="72009" bIns="36005" rtlCol="0">
            <a:spAutoFit/>
          </a:bodyPr>
          <a:lstStyle/>
          <a:p>
            <a:pPr algn="ctr">
              <a:lnSpc>
                <a:spcPct val="130000"/>
              </a:lnSpc>
            </a:pPr>
            <a:r>
              <a:rPr lang="zh-CN" altLang="en-US" sz="1575" b="1" dirty="0">
                <a:solidFill>
                  <a:srgbClr val="0070C0"/>
                </a:solidFill>
                <a:latin typeface="微软雅黑" panose="020B0503020204020204" pitchFamily="34" charset="-122"/>
                <a:ea typeface="微软雅黑" panose="020B0503020204020204" pitchFamily="34" charset="-122"/>
              </a:rPr>
              <a:t>次一级标题</a:t>
            </a:r>
          </a:p>
        </p:txBody>
      </p:sp>
      <p:sp>
        <p:nvSpPr>
          <p:cNvPr id="34" name="TextBox 21"/>
          <p:cNvSpPr txBox="1"/>
          <p:nvPr/>
        </p:nvSpPr>
        <p:spPr>
          <a:xfrm>
            <a:off x="961675" y="3695636"/>
            <a:ext cx="1555933" cy="783677"/>
          </a:xfrm>
          <a:prstGeom prst="rect">
            <a:avLst/>
          </a:prstGeom>
          <a:noFill/>
        </p:spPr>
        <p:txBody>
          <a:bodyPr wrap="square" lIns="72009" tIns="36005" rIns="72009" bIns="36005" rtlCol="0">
            <a:spAutoFit/>
          </a:bodyPr>
          <a:lstStyle/>
          <a:p>
            <a:pPr algn="ctr"/>
            <a:r>
              <a:rPr lang="zh-CN" altLang="en-US" sz="1155"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35" name="TextBox 22"/>
          <p:cNvSpPr txBox="1"/>
          <p:nvPr/>
        </p:nvSpPr>
        <p:spPr>
          <a:xfrm>
            <a:off x="5143478" y="3271266"/>
            <a:ext cx="1409039" cy="387799"/>
          </a:xfrm>
          <a:prstGeom prst="rect">
            <a:avLst/>
          </a:prstGeom>
          <a:noFill/>
        </p:spPr>
        <p:txBody>
          <a:bodyPr wrap="square" lIns="72009" tIns="36005" rIns="72009" bIns="36005" rtlCol="0">
            <a:spAutoFit/>
          </a:bodyPr>
          <a:lstStyle/>
          <a:p>
            <a:pPr algn="ctr">
              <a:lnSpc>
                <a:spcPct val="130000"/>
              </a:lnSpc>
            </a:pPr>
            <a:r>
              <a:rPr lang="zh-CN" altLang="en-US" sz="1575" b="1" dirty="0">
                <a:solidFill>
                  <a:srgbClr val="00B0F0"/>
                </a:solidFill>
                <a:latin typeface="微软雅黑" panose="020B0503020204020204" pitchFamily="34" charset="-122"/>
                <a:ea typeface="微软雅黑" panose="020B0503020204020204" pitchFamily="34" charset="-122"/>
              </a:rPr>
              <a:t>次一级标题</a:t>
            </a:r>
          </a:p>
        </p:txBody>
      </p:sp>
      <p:sp>
        <p:nvSpPr>
          <p:cNvPr id="36" name="TextBox 23"/>
          <p:cNvSpPr txBox="1"/>
          <p:nvPr/>
        </p:nvSpPr>
        <p:spPr>
          <a:xfrm>
            <a:off x="7110332" y="1490603"/>
            <a:ext cx="1555933" cy="783677"/>
          </a:xfrm>
          <a:prstGeom prst="rect">
            <a:avLst/>
          </a:prstGeom>
          <a:noFill/>
        </p:spPr>
        <p:txBody>
          <a:bodyPr wrap="square" lIns="72009" tIns="36005" rIns="72009" bIns="36005" rtlCol="0">
            <a:spAutoFit/>
          </a:bodyPr>
          <a:lstStyle/>
          <a:p>
            <a:pPr algn="ctr"/>
            <a:r>
              <a:rPr lang="zh-CN" altLang="en-US" sz="1155"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37" name="TextBox 24"/>
          <p:cNvSpPr txBox="1"/>
          <p:nvPr/>
        </p:nvSpPr>
        <p:spPr>
          <a:xfrm>
            <a:off x="7198560" y="2345378"/>
            <a:ext cx="1409039" cy="387799"/>
          </a:xfrm>
          <a:prstGeom prst="rect">
            <a:avLst/>
          </a:prstGeom>
          <a:noFill/>
        </p:spPr>
        <p:txBody>
          <a:bodyPr wrap="square" lIns="72009" tIns="36005" rIns="72009" bIns="36005" rtlCol="0">
            <a:spAutoFit/>
          </a:bodyPr>
          <a:lstStyle/>
          <a:p>
            <a:pPr algn="ctr">
              <a:lnSpc>
                <a:spcPct val="130000"/>
              </a:lnSpc>
            </a:pPr>
            <a:r>
              <a:rPr lang="zh-CN" altLang="en-US" sz="1575" b="1" dirty="0">
                <a:solidFill>
                  <a:srgbClr val="0070C0"/>
                </a:solidFill>
                <a:latin typeface="微软雅黑" panose="020B0503020204020204" pitchFamily="34" charset="-122"/>
                <a:ea typeface="微软雅黑" panose="020B0503020204020204" pitchFamily="34" charset="-122"/>
              </a:rPr>
              <a:t>次一级标题</a:t>
            </a:r>
          </a:p>
        </p:txBody>
      </p:sp>
      <p:sp>
        <p:nvSpPr>
          <p:cNvPr id="38" name="TextBox 25"/>
          <p:cNvSpPr txBox="1"/>
          <p:nvPr/>
        </p:nvSpPr>
        <p:spPr>
          <a:xfrm>
            <a:off x="5035115" y="3695636"/>
            <a:ext cx="1555933" cy="783677"/>
          </a:xfrm>
          <a:prstGeom prst="rect">
            <a:avLst/>
          </a:prstGeom>
          <a:noFill/>
        </p:spPr>
        <p:txBody>
          <a:bodyPr wrap="square" lIns="72009" tIns="36005" rIns="72009" bIns="36005" rtlCol="0">
            <a:spAutoFit/>
          </a:bodyPr>
          <a:lstStyle/>
          <a:p>
            <a:pPr algn="ctr"/>
            <a:r>
              <a:rPr lang="zh-CN" altLang="en-US" sz="1155"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grpSp>
        <p:nvGrpSpPr>
          <p:cNvPr id="39" name="组合 38"/>
          <p:cNvGrpSpPr/>
          <p:nvPr/>
        </p:nvGrpSpPr>
        <p:grpSpPr>
          <a:xfrm>
            <a:off x="754588" y="1253096"/>
            <a:ext cx="2112543" cy="1901611"/>
            <a:chOff x="970904" y="1476932"/>
            <a:chExt cx="2682595" cy="2414744"/>
          </a:xfrm>
        </p:grpSpPr>
        <p:grpSp>
          <p:nvGrpSpPr>
            <p:cNvPr id="40" name="组合 39"/>
            <p:cNvGrpSpPr/>
            <p:nvPr/>
          </p:nvGrpSpPr>
          <p:grpSpPr>
            <a:xfrm>
              <a:off x="970904" y="1476932"/>
              <a:ext cx="2682595" cy="2414744"/>
              <a:chOff x="757631" y="1755286"/>
              <a:chExt cx="2682595" cy="2414744"/>
            </a:xfrm>
          </p:grpSpPr>
          <p:sp>
            <p:nvSpPr>
              <p:cNvPr id="42"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prstClr val="white"/>
                  </a:solidFill>
                  <a:latin typeface="微软雅黑" panose="020B0503020204020204" pitchFamily="34" charset="-122"/>
                  <a:ea typeface="微软雅黑" panose="020B0503020204020204" pitchFamily="34" charset="-122"/>
                </a:endParaRPr>
              </a:p>
            </p:txBody>
          </p:sp>
          <p:sp>
            <p:nvSpPr>
              <p:cNvPr id="43"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prstClr val="white"/>
                  </a:solidFill>
                  <a:latin typeface="微软雅黑" panose="020B0503020204020204" pitchFamily="34" charset="-122"/>
                  <a:ea typeface="微软雅黑" panose="020B0503020204020204" pitchFamily="34" charset="-122"/>
                </a:endParaRPr>
              </a:p>
            </p:txBody>
          </p:sp>
        </p:grpSp>
        <p:sp>
          <p:nvSpPr>
            <p:cNvPr id="41" name="椭圆 40"/>
            <p:cNvSpPr/>
            <p:nvPr/>
          </p:nvSpPr>
          <p:spPr>
            <a:xfrm>
              <a:off x="1349092" y="1747820"/>
              <a:ext cx="1926218" cy="1926217"/>
            </a:xfrm>
            <a:prstGeom prst="ellipse">
              <a:avLst/>
            </a:prstGeom>
            <a:blipFill dpi="0" rotWithShape="1">
              <a:blip r:embed="rId3" cstate="screen">
                <a:extLst>
                  <a:ext uri="{BEBA8EAE-BF5A-486C-A8C5-ECC9F3942E4B}">
                    <a14:imgProps xmlns:a14="http://schemas.microsoft.com/office/drawing/2010/main">
                      <a14:imgLayer>
                        <a14:imgEffect>
                          <a14:colorTemperature colorTemp="4000"/>
                        </a14:imgEffect>
                        <a14:imgEffect>
                          <a14:saturation sat="4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grpSp>
        <p:nvGrpSpPr>
          <p:cNvPr id="44" name="组合 43"/>
          <p:cNvGrpSpPr/>
          <p:nvPr/>
        </p:nvGrpSpPr>
        <p:grpSpPr>
          <a:xfrm>
            <a:off x="711230" y="1305667"/>
            <a:ext cx="573287" cy="573287"/>
            <a:chOff x="1377884" y="1463694"/>
            <a:chExt cx="727984" cy="727984"/>
          </a:xfrm>
        </p:grpSpPr>
        <p:grpSp>
          <p:nvGrpSpPr>
            <p:cNvPr id="45" name="组合 44"/>
            <p:cNvGrpSpPr/>
            <p:nvPr/>
          </p:nvGrpSpPr>
          <p:grpSpPr>
            <a:xfrm>
              <a:off x="1377884" y="1463694"/>
              <a:ext cx="727984" cy="727984"/>
              <a:chOff x="372609" y="2524616"/>
              <a:chExt cx="2739344" cy="2739343"/>
            </a:xfrm>
          </p:grpSpPr>
          <p:sp>
            <p:nvSpPr>
              <p:cNvPr id="47" name="椭圆 46"/>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srgbClr val="0070C0"/>
                  </a:solidFill>
                  <a:latin typeface="微软雅黑" panose="020B0503020204020204" pitchFamily="34" charset="-122"/>
                  <a:ea typeface="微软雅黑" panose="020B0503020204020204" pitchFamily="34" charset="-122"/>
                </a:endParaRPr>
              </a:p>
            </p:txBody>
          </p:sp>
          <p:sp>
            <p:nvSpPr>
              <p:cNvPr id="48" name="椭圆 47"/>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srgbClr val="0070C0"/>
                  </a:solidFill>
                  <a:latin typeface="微软雅黑" panose="020B0503020204020204" pitchFamily="34" charset="-122"/>
                  <a:ea typeface="微软雅黑" panose="020B0503020204020204" pitchFamily="34" charset="-122"/>
                </a:endParaRPr>
              </a:p>
            </p:txBody>
          </p:sp>
        </p:grpSp>
        <p:sp>
          <p:nvSpPr>
            <p:cNvPr id="46" name="TextBox 33"/>
            <p:cNvSpPr txBox="1"/>
            <p:nvPr/>
          </p:nvSpPr>
          <p:spPr>
            <a:xfrm>
              <a:off x="1513690" y="1590911"/>
              <a:ext cx="456374" cy="548136"/>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205" dirty="0">
                  <a:solidFill>
                    <a:srgbClr val="00B0F0"/>
                  </a:solidFill>
                </a:rPr>
                <a:t>1</a:t>
              </a:r>
              <a:endParaRPr lang="zh-CN" altLang="en-US" sz="2205" dirty="0">
                <a:solidFill>
                  <a:srgbClr val="00B0F0"/>
                </a:solidFill>
              </a:endParaRPr>
            </a:p>
          </p:txBody>
        </p:sp>
      </p:grpSp>
      <p:grpSp>
        <p:nvGrpSpPr>
          <p:cNvPr id="49" name="组合 48"/>
          <p:cNvGrpSpPr/>
          <p:nvPr/>
        </p:nvGrpSpPr>
        <p:grpSpPr>
          <a:xfrm>
            <a:off x="2752075" y="2847056"/>
            <a:ext cx="2112543" cy="1901611"/>
            <a:chOff x="3431704" y="3501008"/>
            <a:chExt cx="2682595" cy="2414744"/>
          </a:xfrm>
        </p:grpSpPr>
        <p:grpSp>
          <p:nvGrpSpPr>
            <p:cNvPr id="50" name="组合 49"/>
            <p:cNvGrpSpPr/>
            <p:nvPr/>
          </p:nvGrpSpPr>
          <p:grpSpPr>
            <a:xfrm>
              <a:off x="3431704" y="3501008"/>
              <a:ext cx="2682595" cy="2414744"/>
              <a:chOff x="757631" y="1755286"/>
              <a:chExt cx="2682595" cy="2414744"/>
            </a:xfrm>
          </p:grpSpPr>
          <p:sp>
            <p:nvSpPr>
              <p:cNvPr id="52"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prstClr val="white"/>
                  </a:solidFill>
                  <a:latin typeface="微软雅黑" panose="020B0503020204020204" pitchFamily="34" charset="-122"/>
                  <a:ea typeface="微软雅黑" panose="020B0503020204020204" pitchFamily="34" charset="-122"/>
                </a:endParaRPr>
              </a:p>
            </p:txBody>
          </p:sp>
          <p:sp>
            <p:nvSpPr>
              <p:cNvPr id="53"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prstClr val="white"/>
                  </a:solidFill>
                  <a:latin typeface="微软雅黑" panose="020B0503020204020204" pitchFamily="34" charset="-122"/>
                  <a:ea typeface="微软雅黑" panose="020B0503020204020204" pitchFamily="34" charset="-122"/>
                </a:endParaRPr>
              </a:p>
            </p:txBody>
          </p:sp>
        </p:grpSp>
        <p:sp>
          <p:nvSpPr>
            <p:cNvPr id="51" name="椭圆 50"/>
            <p:cNvSpPr/>
            <p:nvPr/>
          </p:nvSpPr>
          <p:spPr>
            <a:xfrm>
              <a:off x="3809892" y="3745271"/>
              <a:ext cx="1926218" cy="1926217"/>
            </a:xfrm>
            <a:prstGeom prst="ellipse">
              <a:avLst/>
            </a:prstGeom>
            <a:blipFill dpi="0" rotWithShape="1">
              <a:blip r:embed="rId4" cstate="screen">
                <a:extLst>
                  <a:ext uri="{BEBA8EAE-BF5A-486C-A8C5-ECC9F3942E4B}">
                    <a14:imgProps xmlns:a14="http://schemas.microsoft.com/office/drawing/2010/main">
                      <a14:imgLayer>
                        <a14:imgEffect>
                          <a14:colorTemperature colorTemp="3375"/>
                        </a14:imgEffect>
                        <a14:imgEffect>
                          <a14:saturation sat="75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grpSp>
        <p:nvGrpSpPr>
          <p:cNvPr id="54" name="组合 53"/>
          <p:cNvGrpSpPr/>
          <p:nvPr/>
        </p:nvGrpSpPr>
        <p:grpSpPr>
          <a:xfrm>
            <a:off x="2748651" y="2901747"/>
            <a:ext cx="573287" cy="573287"/>
            <a:chOff x="1377884" y="1463694"/>
            <a:chExt cx="727984" cy="727984"/>
          </a:xfrm>
        </p:grpSpPr>
        <p:grpSp>
          <p:nvGrpSpPr>
            <p:cNvPr id="55" name="组合 54"/>
            <p:cNvGrpSpPr/>
            <p:nvPr/>
          </p:nvGrpSpPr>
          <p:grpSpPr>
            <a:xfrm>
              <a:off x="1377884" y="1463694"/>
              <a:ext cx="727984" cy="727984"/>
              <a:chOff x="372609" y="2524616"/>
              <a:chExt cx="2739344" cy="2739343"/>
            </a:xfrm>
          </p:grpSpPr>
          <p:sp>
            <p:nvSpPr>
              <p:cNvPr id="57" name="椭圆 56"/>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srgbClr val="0070C0"/>
                  </a:solidFill>
                  <a:latin typeface="微软雅黑" panose="020B0503020204020204" pitchFamily="34" charset="-122"/>
                  <a:ea typeface="微软雅黑" panose="020B0503020204020204" pitchFamily="34" charset="-122"/>
                </a:endParaRPr>
              </a:p>
            </p:txBody>
          </p:sp>
          <p:sp>
            <p:nvSpPr>
              <p:cNvPr id="58" name="椭圆 57"/>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srgbClr val="0070C0"/>
                  </a:solidFill>
                  <a:latin typeface="微软雅黑" panose="020B0503020204020204" pitchFamily="34" charset="-122"/>
                  <a:ea typeface="微软雅黑" panose="020B0503020204020204" pitchFamily="34" charset="-122"/>
                </a:endParaRPr>
              </a:p>
            </p:txBody>
          </p:sp>
        </p:grpSp>
        <p:sp>
          <p:nvSpPr>
            <p:cNvPr id="56" name="TextBox 60"/>
            <p:cNvSpPr txBox="1"/>
            <p:nvPr/>
          </p:nvSpPr>
          <p:spPr>
            <a:xfrm>
              <a:off x="1513690" y="1590911"/>
              <a:ext cx="456374" cy="548136"/>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205" dirty="0">
                  <a:solidFill>
                    <a:srgbClr val="0070C0"/>
                  </a:solidFill>
                </a:rPr>
                <a:t>2</a:t>
              </a:r>
              <a:endParaRPr lang="zh-CN" altLang="en-US" sz="2205" dirty="0">
                <a:solidFill>
                  <a:srgbClr val="0070C0"/>
                </a:solidFill>
              </a:endParaRPr>
            </a:p>
          </p:txBody>
        </p:sp>
      </p:grpSp>
      <p:grpSp>
        <p:nvGrpSpPr>
          <p:cNvPr id="59" name="组合 58"/>
          <p:cNvGrpSpPr/>
          <p:nvPr/>
        </p:nvGrpSpPr>
        <p:grpSpPr>
          <a:xfrm>
            <a:off x="4790601" y="1253096"/>
            <a:ext cx="2112543" cy="1901611"/>
            <a:chOff x="6096000" y="1476932"/>
            <a:chExt cx="2682595" cy="2414744"/>
          </a:xfrm>
        </p:grpSpPr>
        <p:grpSp>
          <p:nvGrpSpPr>
            <p:cNvPr id="60" name="组合 59"/>
            <p:cNvGrpSpPr/>
            <p:nvPr/>
          </p:nvGrpSpPr>
          <p:grpSpPr>
            <a:xfrm>
              <a:off x="6096000" y="1476932"/>
              <a:ext cx="2682595" cy="2414744"/>
              <a:chOff x="757631" y="1755286"/>
              <a:chExt cx="2682595" cy="2414744"/>
            </a:xfrm>
          </p:grpSpPr>
          <p:sp>
            <p:nvSpPr>
              <p:cNvPr id="62"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prstClr val="white"/>
                  </a:solidFill>
                  <a:latin typeface="微软雅黑" panose="020B0503020204020204" pitchFamily="34" charset="-122"/>
                  <a:ea typeface="微软雅黑" panose="020B0503020204020204" pitchFamily="34" charset="-122"/>
                </a:endParaRPr>
              </a:p>
            </p:txBody>
          </p:sp>
          <p:sp>
            <p:nvSpPr>
              <p:cNvPr id="63"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prstClr val="white"/>
                  </a:solidFill>
                  <a:latin typeface="微软雅黑" panose="020B0503020204020204" pitchFamily="34" charset="-122"/>
                  <a:ea typeface="微软雅黑" panose="020B0503020204020204" pitchFamily="34" charset="-122"/>
                </a:endParaRPr>
              </a:p>
            </p:txBody>
          </p:sp>
        </p:grpSp>
        <p:sp>
          <p:nvSpPr>
            <p:cNvPr id="61" name="椭圆 60"/>
            <p:cNvSpPr/>
            <p:nvPr/>
          </p:nvSpPr>
          <p:spPr>
            <a:xfrm>
              <a:off x="6475617" y="1721195"/>
              <a:ext cx="1926218" cy="1926217"/>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grpSp>
        <p:nvGrpSpPr>
          <p:cNvPr id="64" name="组合 63"/>
          <p:cNvGrpSpPr/>
          <p:nvPr/>
        </p:nvGrpSpPr>
        <p:grpSpPr>
          <a:xfrm>
            <a:off x="4758442" y="1305667"/>
            <a:ext cx="573287" cy="573287"/>
            <a:chOff x="1377884" y="1463694"/>
            <a:chExt cx="727984" cy="727984"/>
          </a:xfrm>
        </p:grpSpPr>
        <p:grpSp>
          <p:nvGrpSpPr>
            <p:cNvPr id="65" name="组合 64"/>
            <p:cNvGrpSpPr/>
            <p:nvPr/>
          </p:nvGrpSpPr>
          <p:grpSpPr>
            <a:xfrm>
              <a:off x="1377884" y="1463694"/>
              <a:ext cx="727984" cy="727984"/>
              <a:chOff x="372609" y="2524616"/>
              <a:chExt cx="2739344" cy="2739343"/>
            </a:xfrm>
          </p:grpSpPr>
          <p:sp>
            <p:nvSpPr>
              <p:cNvPr id="67" name="椭圆 66"/>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srgbClr val="0070C0"/>
                  </a:solidFill>
                  <a:latin typeface="微软雅黑" panose="020B0503020204020204" pitchFamily="34" charset="-122"/>
                  <a:ea typeface="微软雅黑" panose="020B0503020204020204" pitchFamily="34" charset="-122"/>
                </a:endParaRPr>
              </a:p>
            </p:txBody>
          </p:sp>
          <p:sp>
            <p:nvSpPr>
              <p:cNvPr id="68" name="椭圆 67"/>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srgbClr val="0070C0"/>
                  </a:solidFill>
                  <a:latin typeface="微软雅黑" panose="020B0503020204020204" pitchFamily="34" charset="-122"/>
                  <a:ea typeface="微软雅黑" panose="020B0503020204020204" pitchFamily="34" charset="-122"/>
                </a:endParaRPr>
              </a:p>
            </p:txBody>
          </p:sp>
        </p:grpSp>
        <p:sp>
          <p:nvSpPr>
            <p:cNvPr id="66" name="TextBox 70"/>
            <p:cNvSpPr txBox="1"/>
            <p:nvPr/>
          </p:nvSpPr>
          <p:spPr>
            <a:xfrm>
              <a:off x="1513690" y="1590911"/>
              <a:ext cx="456374" cy="548136"/>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205" dirty="0">
                  <a:solidFill>
                    <a:srgbClr val="00B0F0"/>
                  </a:solidFill>
                </a:rPr>
                <a:t>3</a:t>
              </a:r>
              <a:endParaRPr lang="zh-CN" altLang="en-US" sz="2205" dirty="0">
                <a:solidFill>
                  <a:srgbClr val="00B0F0"/>
                </a:solidFill>
              </a:endParaRPr>
            </a:p>
          </p:txBody>
        </p:sp>
      </p:grpSp>
      <p:grpSp>
        <p:nvGrpSpPr>
          <p:cNvPr id="69" name="组合 68"/>
          <p:cNvGrpSpPr/>
          <p:nvPr/>
        </p:nvGrpSpPr>
        <p:grpSpPr>
          <a:xfrm>
            <a:off x="6832028" y="2847056"/>
            <a:ext cx="2112543" cy="1901611"/>
            <a:chOff x="8688288" y="3501008"/>
            <a:chExt cx="2682595" cy="2414744"/>
          </a:xfrm>
        </p:grpSpPr>
        <p:grpSp>
          <p:nvGrpSpPr>
            <p:cNvPr id="70" name="组合 69"/>
            <p:cNvGrpSpPr/>
            <p:nvPr/>
          </p:nvGrpSpPr>
          <p:grpSpPr>
            <a:xfrm>
              <a:off x="8688288" y="3501008"/>
              <a:ext cx="2682595" cy="2414744"/>
              <a:chOff x="757631" y="1755286"/>
              <a:chExt cx="2682595" cy="2414744"/>
            </a:xfrm>
          </p:grpSpPr>
          <p:sp>
            <p:nvSpPr>
              <p:cNvPr id="72"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prstClr val="white"/>
                  </a:solidFill>
                  <a:latin typeface="微软雅黑" panose="020B0503020204020204" pitchFamily="34" charset="-122"/>
                  <a:ea typeface="微软雅黑" panose="020B0503020204020204" pitchFamily="34" charset="-122"/>
                </a:endParaRPr>
              </a:p>
            </p:txBody>
          </p:sp>
          <p:sp>
            <p:nvSpPr>
              <p:cNvPr id="73"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prstClr val="white"/>
                  </a:solidFill>
                  <a:latin typeface="微软雅黑" panose="020B0503020204020204" pitchFamily="34" charset="-122"/>
                  <a:ea typeface="微软雅黑" panose="020B0503020204020204" pitchFamily="34" charset="-122"/>
                </a:endParaRPr>
              </a:p>
            </p:txBody>
          </p:sp>
        </p:grpSp>
        <p:sp>
          <p:nvSpPr>
            <p:cNvPr id="71" name="椭圆 70"/>
            <p:cNvSpPr/>
            <p:nvPr/>
          </p:nvSpPr>
          <p:spPr>
            <a:xfrm>
              <a:off x="9066476" y="3745270"/>
              <a:ext cx="1926218" cy="1926217"/>
            </a:xfrm>
            <a:prstGeom prst="ellipse">
              <a:avLst/>
            </a:prstGeom>
            <a:blipFill dpi="0" rotWithShape="1">
              <a:blip r:embed="rId6" cstate="screen">
                <a:extLst>
                  <a:ext uri="{BEBA8EAE-BF5A-486C-A8C5-ECC9F3942E4B}">
                    <a14:imgProps xmlns:a14="http://schemas.microsoft.com/office/drawing/2010/main">
                      <a14:imgLayer>
                        <a14:imgEffect>
                          <a14:colorTemperature colorTemp="1750"/>
                        </a14:imgEffect>
                        <a14:imgEffect>
                          <a14:saturation sat="3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grpSp>
        <p:nvGrpSpPr>
          <p:cNvPr id="74" name="组合 73"/>
          <p:cNvGrpSpPr/>
          <p:nvPr/>
        </p:nvGrpSpPr>
        <p:grpSpPr>
          <a:xfrm>
            <a:off x="6820499" y="2901747"/>
            <a:ext cx="573287" cy="573287"/>
            <a:chOff x="1377884" y="1463694"/>
            <a:chExt cx="727984" cy="727984"/>
          </a:xfrm>
        </p:grpSpPr>
        <p:grpSp>
          <p:nvGrpSpPr>
            <p:cNvPr id="75" name="组合 74"/>
            <p:cNvGrpSpPr/>
            <p:nvPr/>
          </p:nvGrpSpPr>
          <p:grpSpPr>
            <a:xfrm>
              <a:off x="1377884" y="1463694"/>
              <a:ext cx="727984" cy="727984"/>
              <a:chOff x="372609" y="2524616"/>
              <a:chExt cx="2739344" cy="2739343"/>
            </a:xfrm>
          </p:grpSpPr>
          <p:sp>
            <p:nvSpPr>
              <p:cNvPr id="77" name="椭圆 76"/>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srgbClr val="0070C0"/>
                  </a:solidFill>
                  <a:latin typeface="微软雅黑" panose="020B0503020204020204" pitchFamily="34" charset="-122"/>
                  <a:ea typeface="微软雅黑" panose="020B0503020204020204" pitchFamily="34" charset="-122"/>
                </a:endParaRPr>
              </a:p>
            </p:txBody>
          </p:sp>
          <p:sp>
            <p:nvSpPr>
              <p:cNvPr id="78" name="椭圆 77"/>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95">
                  <a:solidFill>
                    <a:srgbClr val="0070C0"/>
                  </a:solidFill>
                  <a:latin typeface="微软雅黑" panose="020B0503020204020204" pitchFamily="34" charset="-122"/>
                  <a:ea typeface="微软雅黑" panose="020B0503020204020204" pitchFamily="34" charset="-122"/>
                </a:endParaRPr>
              </a:p>
            </p:txBody>
          </p:sp>
        </p:grpSp>
        <p:sp>
          <p:nvSpPr>
            <p:cNvPr id="76" name="TextBox 80"/>
            <p:cNvSpPr txBox="1"/>
            <p:nvPr/>
          </p:nvSpPr>
          <p:spPr>
            <a:xfrm>
              <a:off x="1513690" y="1590911"/>
              <a:ext cx="456374" cy="548136"/>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205" dirty="0">
                  <a:solidFill>
                    <a:srgbClr val="0070C0"/>
                  </a:solidFill>
                </a:rPr>
                <a:t>4</a:t>
              </a:r>
              <a:endParaRPr lang="zh-CN" altLang="en-US" sz="2205" dirty="0">
                <a:solidFill>
                  <a:srgbClr val="0070C0"/>
                </a:solidFill>
              </a:endParaRPr>
            </a:p>
          </p:txBody>
        </p:sp>
      </p:grpSp>
      <p:sp>
        <p:nvSpPr>
          <p:cNvPr id="82"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83" name="图片 8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84" name="文本框 83"/>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500"/>
                                        <p:tgtEl>
                                          <p:spTgt spid="8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2"/>
                                        </p:tgtEl>
                                        <p:attrNameLst>
                                          <p:attrName>ppt_y</p:attrName>
                                        </p:attrNameLst>
                                      </p:cBhvr>
                                      <p:tavLst>
                                        <p:tav tm="0">
                                          <p:val>
                                            <p:strVal val="#ppt_y"/>
                                          </p:val>
                                        </p:tav>
                                        <p:tav tm="100000">
                                          <p:val>
                                            <p:strVal val="#ppt_y"/>
                                          </p:val>
                                        </p:tav>
                                      </p:tavLst>
                                    </p:anim>
                                    <p:anim calcmode="lin" valueType="num">
                                      <p:cBhvr>
                                        <p:cTn id="13"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2"/>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82"/>
                                        </p:tgtEl>
                                      </p:cBhvr>
                                    </p:animEffect>
                                  </p:childTnLst>
                                </p:cTn>
                              </p:par>
                            </p:childTnLst>
                          </p:cTn>
                        </p:par>
                        <p:par>
                          <p:cTn id="16" fill="hold">
                            <p:stCondLst>
                              <p:cond delay="1450"/>
                            </p:stCondLst>
                            <p:childTnLst>
                              <p:par>
                                <p:cTn id="17" presetID="2" presetClass="entr" presetSubtype="2" decel="10000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000" fill="hold"/>
                                        <p:tgtEl>
                                          <p:spTgt spid="39"/>
                                        </p:tgtEl>
                                        <p:attrNameLst>
                                          <p:attrName>ppt_x</p:attrName>
                                        </p:attrNameLst>
                                      </p:cBhvr>
                                      <p:tavLst>
                                        <p:tav tm="0">
                                          <p:val>
                                            <p:strVal val="1+#ppt_w/2"/>
                                          </p:val>
                                        </p:tav>
                                        <p:tav tm="100000">
                                          <p:val>
                                            <p:strVal val="#ppt_x"/>
                                          </p:val>
                                        </p:tav>
                                      </p:tavLst>
                                    </p:anim>
                                    <p:anim calcmode="lin" valueType="num">
                                      <p:cBhvr additive="base">
                                        <p:cTn id="20" dur="1000" fill="hold"/>
                                        <p:tgtEl>
                                          <p:spTgt spid="39"/>
                                        </p:tgtEl>
                                        <p:attrNameLst>
                                          <p:attrName>ppt_y</p:attrName>
                                        </p:attrNameLst>
                                      </p:cBhvr>
                                      <p:tavLst>
                                        <p:tav tm="0">
                                          <p:val>
                                            <p:strVal val="#ppt_y"/>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childTnLst>
                                </p:cTn>
                              </p:par>
                            </p:childTnLst>
                          </p:cTn>
                        </p:par>
                        <p:par>
                          <p:cTn id="24" fill="hold">
                            <p:stCondLst>
                              <p:cond delay="2450"/>
                            </p:stCondLst>
                            <p:childTnLst>
                              <p:par>
                                <p:cTn id="25" presetID="42" presetClass="entr" presetSubtype="0"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childTnLst>
                          </p:cTn>
                        </p:par>
                        <p:par>
                          <p:cTn id="30" fill="hold">
                            <p:stCondLst>
                              <p:cond delay="295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31"/>
                                        </p:tgtEl>
                                        <p:attrNameLst>
                                          <p:attrName>style.visibility</p:attrName>
                                        </p:attrNameLst>
                                      </p:cBhvr>
                                      <p:to>
                                        <p:strVal val="visible"/>
                                      </p:to>
                                    </p:set>
                                    <p:anim calcmode="lin" valueType="num">
                                      <p:cBhvr>
                                        <p:cTn id="33" dur="300" fill="hold"/>
                                        <p:tgtEl>
                                          <p:spTgt spid="31"/>
                                        </p:tgtEl>
                                        <p:attrNameLst>
                                          <p:attrName>ppt_w</p:attrName>
                                        </p:attrNameLst>
                                      </p:cBhvr>
                                      <p:tavLst>
                                        <p:tav tm="0">
                                          <p:val>
                                            <p:fltVal val="0"/>
                                          </p:val>
                                        </p:tav>
                                        <p:tav tm="100000">
                                          <p:val>
                                            <p:strVal val="#ppt_w"/>
                                          </p:val>
                                        </p:tav>
                                      </p:tavLst>
                                    </p:anim>
                                    <p:anim calcmode="lin" valueType="num">
                                      <p:cBhvr>
                                        <p:cTn id="34" dur="300" fill="hold"/>
                                        <p:tgtEl>
                                          <p:spTgt spid="31"/>
                                        </p:tgtEl>
                                        <p:attrNameLst>
                                          <p:attrName>ppt_h</p:attrName>
                                        </p:attrNameLst>
                                      </p:cBhvr>
                                      <p:tavLst>
                                        <p:tav tm="0">
                                          <p:val>
                                            <p:fltVal val="0"/>
                                          </p:val>
                                        </p:tav>
                                        <p:tav tm="100000">
                                          <p:val>
                                            <p:strVal val="#ppt_h"/>
                                          </p:val>
                                        </p:tav>
                                      </p:tavLst>
                                    </p:anim>
                                    <p:animEffect transition="in" filter="fade">
                                      <p:cBhvr>
                                        <p:cTn id="35" dur="300"/>
                                        <p:tgtEl>
                                          <p:spTgt spid="31"/>
                                        </p:tgtEl>
                                      </p:cBhvr>
                                    </p:animEffect>
                                  </p:childTnLst>
                                </p:cTn>
                              </p:par>
                            </p:childTnLst>
                          </p:cTn>
                        </p:par>
                        <p:par>
                          <p:cTn id="36" fill="hold">
                            <p:stCondLst>
                              <p:cond delay="337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34"/>
                                        </p:tgtEl>
                                        <p:attrNameLst>
                                          <p:attrName>style.visibility</p:attrName>
                                        </p:attrNameLst>
                                      </p:cBhvr>
                                      <p:to>
                                        <p:strVal val="visible"/>
                                      </p:to>
                                    </p:set>
                                    <p:anim calcmode="lin" valueType="num">
                                      <p:cBhvr>
                                        <p:cTn id="39" dur="250" fill="hold"/>
                                        <p:tgtEl>
                                          <p:spTgt spid="34"/>
                                        </p:tgtEl>
                                        <p:attrNameLst>
                                          <p:attrName>ppt_w</p:attrName>
                                        </p:attrNameLst>
                                      </p:cBhvr>
                                      <p:tavLst>
                                        <p:tav tm="0">
                                          <p:val>
                                            <p:fltVal val="0"/>
                                          </p:val>
                                        </p:tav>
                                        <p:tav tm="100000">
                                          <p:val>
                                            <p:strVal val="#ppt_w"/>
                                          </p:val>
                                        </p:tav>
                                      </p:tavLst>
                                    </p:anim>
                                    <p:anim calcmode="lin" valueType="num">
                                      <p:cBhvr>
                                        <p:cTn id="40" dur="250" fill="hold"/>
                                        <p:tgtEl>
                                          <p:spTgt spid="34"/>
                                        </p:tgtEl>
                                        <p:attrNameLst>
                                          <p:attrName>ppt_h</p:attrName>
                                        </p:attrNameLst>
                                      </p:cBhvr>
                                      <p:tavLst>
                                        <p:tav tm="0">
                                          <p:val>
                                            <p:fltVal val="0"/>
                                          </p:val>
                                        </p:tav>
                                        <p:tav tm="100000">
                                          <p:val>
                                            <p:strVal val="#ppt_h"/>
                                          </p:val>
                                        </p:tav>
                                      </p:tavLst>
                                    </p:anim>
                                    <p:animEffect transition="in" filter="fade">
                                      <p:cBhvr>
                                        <p:cTn id="41" dur="250"/>
                                        <p:tgtEl>
                                          <p:spTgt spid="34"/>
                                        </p:tgtEl>
                                      </p:cBhvr>
                                    </p:animEffect>
                                  </p:childTnLst>
                                </p:cTn>
                              </p:par>
                            </p:childTnLst>
                          </p:cTn>
                        </p:par>
                        <p:par>
                          <p:cTn id="42" fill="hold">
                            <p:stCondLst>
                              <p:cond delay="4345"/>
                            </p:stCondLst>
                            <p:childTnLst>
                              <p:par>
                                <p:cTn id="43" presetID="2" presetClass="entr" presetSubtype="1" decel="100000"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1000" fill="hold"/>
                                        <p:tgtEl>
                                          <p:spTgt spid="49"/>
                                        </p:tgtEl>
                                        <p:attrNameLst>
                                          <p:attrName>ppt_x</p:attrName>
                                        </p:attrNameLst>
                                      </p:cBhvr>
                                      <p:tavLst>
                                        <p:tav tm="0">
                                          <p:val>
                                            <p:strVal val="#ppt_x"/>
                                          </p:val>
                                        </p:tav>
                                        <p:tav tm="100000">
                                          <p:val>
                                            <p:strVal val="#ppt_x"/>
                                          </p:val>
                                        </p:tav>
                                      </p:tavLst>
                                    </p:anim>
                                    <p:anim calcmode="lin" valueType="num">
                                      <p:cBhvr additive="base">
                                        <p:cTn id="46" dur="1000" fill="hold"/>
                                        <p:tgtEl>
                                          <p:spTgt spid="49"/>
                                        </p:tgtEl>
                                        <p:attrNameLst>
                                          <p:attrName>ppt_y</p:attrName>
                                        </p:attrNameLst>
                                      </p:cBhvr>
                                      <p:tavLst>
                                        <p:tav tm="0">
                                          <p:val>
                                            <p:strVal val="0-#ppt_h/2"/>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childTnLst>
                                </p:cTn>
                              </p:par>
                            </p:childTnLst>
                          </p:cTn>
                        </p:par>
                        <p:par>
                          <p:cTn id="50" fill="hold">
                            <p:stCondLst>
                              <p:cond delay="5345"/>
                            </p:stCondLst>
                            <p:childTnLst>
                              <p:par>
                                <p:cTn id="51" presetID="42" presetClass="entr" presetSubtype="0"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500"/>
                                        <p:tgtEl>
                                          <p:spTgt spid="54"/>
                                        </p:tgtEl>
                                      </p:cBhvr>
                                    </p:animEffect>
                                    <p:anim calcmode="lin" valueType="num">
                                      <p:cBhvr>
                                        <p:cTn id="54" dur="500" fill="hold"/>
                                        <p:tgtEl>
                                          <p:spTgt spid="54"/>
                                        </p:tgtEl>
                                        <p:attrNameLst>
                                          <p:attrName>ppt_x</p:attrName>
                                        </p:attrNameLst>
                                      </p:cBhvr>
                                      <p:tavLst>
                                        <p:tav tm="0">
                                          <p:val>
                                            <p:strVal val="#ppt_x"/>
                                          </p:val>
                                        </p:tav>
                                        <p:tav tm="100000">
                                          <p:val>
                                            <p:strVal val="#ppt_x"/>
                                          </p:val>
                                        </p:tav>
                                      </p:tavLst>
                                    </p:anim>
                                    <p:anim calcmode="lin" valueType="num">
                                      <p:cBhvr>
                                        <p:cTn id="55" dur="500" fill="hold"/>
                                        <p:tgtEl>
                                          <p:spTgt spid="54"/>
                                        </p:tgtEl>
                                        <p:attrNameLst>
                                          <p:attrName>ppt_y</p:attrName>
                                        </p:attrNameLst>
                                      </p:cBhvr>
                                      <p:tavLst>
                                        <p:tav tm="0">
                                          <p:val>
                                            <p:strVal val="#ppt_y+.1"/>
                                          </p:val>
                                        </p:tav>
                                        <p:tav tm="100000">
                                          <p:val>
                                            <p:strVal val="#ppt_y"/>
                                          </p:val>
                                        </p:tav>
                                      </p:tavLst>
                                    </p:anim>
                                  </p:childTnLst>
                                </p:cTn>
                              </p:par>
                            </p:childTnLst>
                          </p:cTn>
                        </p:par>
                        <p:par>
                          <p:cTn id="56" fill="hold">
                            <p:stCondLst>
                              <p:cond delay="5845"/>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33"/>
                                        </p:tgtEl>
                                        <p:attrNameLst>
                                          <p:attrName>style.visibility</p:attrName>
                                        </p:attrNameLst>
                                      </p:cBhvr>
                                      <p:to>
                                        <p:strVal val="visible"/>
                                      </p:to>
                                    </p:set>
                                    <p:anim calcmode="lin" valueType="num">
                                      <p:cBhvr>
                                        <p:cTn id="59" dur="300" fill="hold"/>
                                        <p:tgtEl>
                                          <p:spTgt spid="33"/>
                                        </p:tgtEl>
                                        <p:attrNameLst>
                                          <p:attrName>ppt_w</p:attrName>
                                        </p:attrNameLst>
                                      </p:cBhvr>
                                      <p:tavLst>
                                        <p:tav tm="0">
                                          <p:val>
                                            <p:fltVal val="0"/>
                                          </p:val>
                                        </p:tav>
                                        <p:tav tm="100000">
                                          <p:val>
                                            <p:strVal val="#ppt_w"/>
                                          </p:val>
                                        </p:tav>
                                      </p:tavLst>
                                    </p:anim>
                                    <p:anim calcmode="lin" valueType="num">
                                      <p:cBhvr>
                                        <p:cTn id="60" dur="300" fill="hold"/>
                                        <p:tgtEl>
                                          <p:spTgt spid="33"/>
                                        </p:tgtEl>
                                        <p:attrNameLst>
                                          <p:attrName>ppt_h</p:attrName>
                                        </p:attrNameLst>
                                      </p:cBhvr>
                                      <p:tavLst>
                                        <p:tav tm="0">
                                          <p:val>
                                            <p:fltVal val="0"/>
                                          </p:val>
                                        </p:tav>
                                        <p:tav tm="100000">
                                          <p:val>
                                            <p:strVal val="#ppt_h"/>
                                          </p:val>
                                        </p:tav>
                                      </p:tavLst>
                                    </p:anim>
                                    <p:animEffect transition="in" filter="fade">
                                      <p:cBhvr>
                                        <p:cTn id="61" dur="300"/>
                                        <p:tgtEl>
                                          <p:spTgt spid="33"/>
                                        </p:tgtEl>
                                      </p:cBhvr>
                                    </p:animEffect>
                                  </p:childTnLst>
                                </p:cTn>
                              </p:par>
                            </p:childTnLst>
                          </p:cTn>
                        </p:par>
                        <p:par>
                          <p:cTn id="62" fill="hold">
                            <p:stCondLst>
                              <p:cond delay="6265"/>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32"/>
                                        </p:tgtEl>
                                        <p:attrNameLst>
                                          <p:attrName>style.visibility</p:attrName>
                                        </p:attrNameLst>
                                      </p:cBhvr>
                                      <p:to>
                                        <p:strVal val="visible"/>
                                      </p:to>
                                    </p:set>
                                    <p:anim calcmode="lin" valueType="num">
                                      <p:cBhvr>
                                        <p:cTn id="65" dur="250" fill="hold"/>
                                        <p:tgtEl>
                                          <p:spTgt spid="32"/>
                                        </p:tgtEl>
                                        <p:attrNameLst>
                                          <p:attrName>ppt_w</p:attrName>
                                        </p:attrNameLst>
                                      </p:cBhvr>
                                      <p:tavLst>
                                        <p:tav tm="0">
                                          <p:val>
                                            <p:fltVal val="0"/>
                                          </p:val>
                                        </p:tav>
                                        <p:tav tm="100000">
                                          <p:val>
                                            <p:strVal val="#ppt_w"/>
                                          </p:val>
                                        </p:tav>
                                      </p:tavLst>
                                    </p:anim>
                                    <p:anim calcmode="lin" valueType="num">
                                      <p:cBhvr>
                                        <p:cTn id="66" dur="250" fill="hold"/>
                                        <p:tgtEl>
                                          <p:spTgt spid="32"/>
                                        </p:tgtEl>
                                        <p:attrNameLst>
                                          <p:attrName>ppt_h</p:attrName>
                                        </p:attrNameLst>
                                      </p:cBhvr>
                                      <p:tavLst>
                                        <p:tav tm="0">
                                          <p:val>
                                            <p:fltVal val="0"/>
                                          </p:val>
                                        </p:tav>
                                        <p:tav tm="100000">
                                          <p:val>
                                            <p:strVal val="#ppt_h"/>
                                          </p:val>
                                        </p:tav>
                                      </p:tavLst>
                                    </p:anim>
                                    <p:animEffect transition="in" filter="fade">
                                      <p:cBhvr>
                                        <p:cTn id="67" dur="250"/>
                                        <p:tgtEl>
                                          <p:spTgt spid="32"/>
                                        </p:tgtEl>
                                      </p:cBhvr>
                                    </p:animEffect>
                                  </p:childTnLst>
                                </p:cTn>
                              </p:par>
                            </p:childTnLst>
                          </p:cTn>
                        </p:par>
                        <p:par>
                          <p:cTn id="68" fill="hold">
                            <p:stCondLst>
                              <p:cond delay="7240"/>
                            </p:stCondLst>
                            <p:childTnLst>
                              <p:par>
                                <p:cTn id="69" presetID="2" presetClass="entr" presetSubtype="2" decel="100000" fill="hold" nodeType="after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additive="base">
                                        <p:cTn id="71" dur="1000" fill="hold"/>
                                        <p:tgtEl>
                                          <p:spTgt spid="59"/>
                                        </p:tgtEl>
                                        <p:attrNameLst>
                                          <p:attrName>ppt_x</p:attrName>
                                        </p:attrNameLst>
                                      </p:cBhvr>
                                      <p:tavLst>
                                        <p:tav tm="0">
                                          <p:val>
                                            <p:strVal val="1+#ppt_w/2"/>
                                          </p:val>
                                        </p:tav>
                                        <p:tav tm="100000">
                                          <p:val>
                                            <p:strVal val="#ppt_x"/>
                                          </p:val>
                                        </p:tav>
                                      </p:tavLst>
                                    </p:anim>
                                    <p:anim calcmode="lin" valueType="num">
                                      <p:cBhvr additive="base">
                                        <p:cTn id="72" dur="1000" fill="hold"/>
                                        <p:tgtEl>
                                          <p:spTgt spid="59"/>
                                        </p:tgtEl>
                                        <p:attrNameLst>
                                          <p:attrName>ppt_y</p:attrName>
                                        </p:attrNameLst>
                                      </p:cBhvr>
                                      <p:tavLst>
                                        <p:tav tm="0">
                                          <p:val>
                                            <p:strVal val="#ppt_y"/>
                                          </p:val>
                                        </p:tav>
                                        <p:tav tm="100000">
                                          <p:val>
                                            <p:strVal val="#ppt_y"/>
                                          </p:val>
                                        </p:tav>
                                      </p:tavLst>
                                    </p:anim>
                                  </p:childTnLst>
                                </p:cTn>
                              </p:par>
                              <p:par>
                                <p:cTn id="73" presetID="10" presetClass="entr" presetSubtype="0" fill="hold" nodeType="with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fade">
                                      <p:cBhvr>
                                        <p:cTn id="75" dur="1000"/>
                                        <p:tgtEl>
                                          <p:spTgt spid="59"/>
                                        </p:tgtEl>
                                      </p:cBhvr>
                                    </p:animEffect>
                                  </p:childTnLst>
                                </p:cTn>
                              </p:par>
                            </p:childTnLst>
                          </p:cTn>
                        </p:par>
                        <p:par>
                          <p:cTn id="76" fill="hold">
                            <p:stCondLst>
                              <p:cond delay="8240"/>
                            </p:stCondLst>
                            <p:childTnLst>
                              <p:par>
                                <p:cTn id="77" presetID="42" presetClass="entr" presetSubtype="0" fill="hold" nodeType="after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fade">
                                      <p:cBhvr>
                                        <p:cTn id="79" dur="500"/>
                                        <p:tgtEl>
                                          <p:spTgt spid="64"/>
                                        </p:tgtEl>
                                      </p:cBhvr>
                                    </p:animEffect>
                                    <p:anim calcmode="lin" valueType="num">
                                      <p:cBhvr>
                                        <p:cTn id="80" dur="500" fill="hold"/>
                                        <p:tgtEl>
                                          <p:spTgt spid="64"/>
                                        </p:tgtEl>
                                        <p:attrNameLst>
                                          <p:attrName>ppt_x</p:attrName>
                                        </p:attrNameLst>
                                      </p:cBhvr>
                                      <p:tavLst>
                                        <p:tav tm="0">
                                          <p:val>
                                            <p:strVal val="#ppt_x"/>
                                          </p:val>
                                        </p:tav>
                                        <p:tav tm="100000">
                                          <p:val>
                                            <p:strVal val="#ppt_x"/>
                                          </p:val>
                                        </p:tav>
                                      </p:tavLst>
                                    </p:anim>
                                    <p:anim calcmode="lin" valueType="num">
                                      <p:cBhvr>
                                        <p:cTn id="81" dur="500" fill="hold"/>
                                        <p:tgtEl>
                                          <p:spTgt spid="64"/>
                                        </p:tgtEl>
                                        <p:attrNameLst>
                                          <p:attrName>ppt_y</p:attrName>
                                        </p:attrNameLst>
                                      </p:cBhvr>
                                      <p:tavLst>
                                        <p:tav tm="0">
                                          <p:val>
                                            <p:strVal val="#ppt_y+.1"/>
                                          </p:val>
                                        </p:tav>
                                        <p:tav tm="100000">
                                          <p:val>
                                            <p:strVal val="#ppt_y"/>
                                          </p:val>
                                        </p:tav>
                                      </p:tavLst>
                                    </p:anim>
                                  </p:childTnLst>
                                </p:cTn>
                              </p:par>
                            </p:childTnLst>
                          </p:cTn>
                        </p:par>
                        <p:par>
                          <p:cTn id="82" fill="hold">
                            <p:stCondLst>
                              <p:cond delay="8740"/>
                            </p:stCondLst>
                            <p:childTnLst>
                              <p:par>
                                <p:cTn id="83" presetID="53" presetClass="entr" presetSubtype="16" fill="hold" grpId="0" nodeType="afterEffect">
                                  <p:stCondLst>
                                    <p:cond delay="0"/>
                                  </p:stCondLst>
                                  <p:iterate type="lt">
                                    <p:tmPct val="10000"/>
                                  </p:iterate>
                                  <p:childTnLst>
                                    <p:set>
                                      <p:cBhvr>
                                        <p:cTn id="84" dur="1" fill="hold">
                                          <p:stCondLst>
                                            <p:cond delay="0"/>
                                          </p:stCondLst>
                                        </p:cTn>
                                        <p:tgtEl>
                                          <p:spTgt spid="35"/>
                                        </p:tgtEl>
                                        <p:attrNameLst>
                                          <p:attrName>style.visibility</p:attrName>
                                        </p:attrNameLst>
                                      </p:cBhvr>
                                      <p:to>
                                        <p:strVal val="visible"/>
                                      </p:to>
                                    </p:set>
                                    <p:anim calcmode="lin" valueType="num">
                                      <p:cBhvr>
                                        <p:cTn id="85" dur="300" fill="hold"/>
                                        <p:tgtEl>
                                          <p:spTgt spid="35"/>
                                        </p:tgtEl>
                                        <p:attrNameLst>
                                          <p:attrName>ppt_w</p:attrName>
                                        </p:attrNameLst>
                                      </p:cBhvr>
                                      <p:tavLst>
                                        <p:tav tm="0">
                                          <p:val>
                                            <p:fltVal val="0"/>
                                          </p:val>
                                        </p:tav>
                                        <p:tav tm="100000">
                                          <p:val>
                                            <p:strVal val="#ppt_w"/>
                                          </p:val>
                                        </p:tav>
                                      </p:tavLst>
                                    </p:anim>
                                    <p:anim calcmode="lin" valueType="num">
                                      <p:cBhvr>
                                        <p:cTn id="86" dur="300" fill="hold"/>
                                        <p:tgtEl>
                                          <p:spTgt spid="35"/>
                                        </p:tgtEl>
                                        <p:attrNameLst>
                                          <p:attrName>ppt_h</p:attrName>
                                        </p:attrNameLst>
                                      </p:cBhvr>
                                      <p:tavLst>
                                        <p:tav tm="0">
                                          <p:val>
                                            <p:fltVal val="0"/>
                                          </p:val>
                                        </p:tav>
                                        <p:tav tm="100000">
                                          <p:val>
                                            <p:strVal val="#ppt_h"/>
                                          </p:val>
                                        </p:tav>
                                      </p:tavLst>
                                    </p:anim>
                                    <p:animEffect transition="in" filter="fade">
                                      <p:cBhvr>
                                        <p:cTn id="87" dur="300"/>
                                        <p:tgtEl>
                                          <p:spTgt spid="35"/>
                                        </p:tgtEl>
                                      </p:cBhvr>
                                    </p:animEffect>
                                  </p:childTnLst>
                                </p:cTn>
                              </p:par>
                            </p:childTnLst>
                          </p:cTn>
                        </p:par>
                        <p:par>
                          <p:cTn id="88" fill="hold">
                            <p:stCondLst>
                              <p:cond delay="9160"/>
                            </p:stCondLst>
                            <p:childTnLst>
                              <p:par>
                                <p:cTn id="89" presetID="53" presetClass="entr" presetSubtype="16" fill="hold" grpId="0" nodeType="afterEffect">
                                  <p:stCondLst>
                                    <p:cond delay="0"/>
                                  </p:stCondLst>
                                  <p:iterate type="lt">
                                    <p:tmPct val="10000"/>
                                  </p:iterate>
                                  <p:childTnLst>
                                    <p:set>
                                      <p:cBhvr>
                                        <p:cTn id="90" dur="1" fill="hold">
                                          <p:stCondLst>
                                            <p:cond delay="0"/>
                                          </p:stCondLst>
                                        </p:cTn>
                                        <p:tgtEl>
                                          <p:spTgt spid="38"/>
                                        </p:tgtEl>
                                        <p:attrNameLst>
                                          <p:attrName>style.visibility</p:attrName>
                                        </p:attrNameLst>
                                      </p:cBhvr>
                                      <p:to>
                                        <p:strVal val="visible"/>
                                      </p:to>
                                    </p:set>
                                    <p:anim calcmode="lin" valueType="num">
                                      <p:cBhvr>
                                        <p:cTn id="91" dur="250" fill="hold"/>
                                        <p:tgtEl>
                                          <p:spTgt spid="38"/>
                                        </p:tgtEl>
                                        <p:attrNameLst>
                                          <p:attrName>ppt_w</p:attrName>
                                        </p:attrNameLst>
                                      </p:cBhvr>
                                      <p:tavLst>
                                        <p:tav tm="0">
                                          <p:val>
                                            <p:fltVal val="0"/>
                                          </p:val>
                                        </p:tav>
                                        <p:tav tm="100000">
                                          <p:val>
                                            <p:strVal val="#ppt_w"/>
                                          </p:val>
                                        </p:tav>
                                      </p:tavLst>
                                    </p:anim>
                                    <p:anim calcmode="lin" valueType="num">
                                      <p:cBhvr>
                                        <p:cTn id="92" dur="250" fill="hold"/>
                                        <p:tgtEl>
                                          <p:spTgt spid="38"/>
                                        </p:tgtEl>
                                        <p:attrNameLst>
                                          <p:attrName>ppt_h</p:attrName>
                                        </p:attrNameLst>
                                      </p:cBhvr>
                                      <p:tavLst>
                                        <p:tav tm="0">
                                          <p:val>
                                            <p:fltVal val="0"/>
                                          </p:val>
                                        </p:tav>
                                        <p:tav tm="100000">
                                          <p:val>
                                            <p:strVal val="#ppt_h"/>
                                          </p:val>
                                        </p:tav>
                                      </p:tavLst>
                                    </p:anim>
                                    <p:animEffect transition="in" filter="fade">
                                      <p:cBhvr>
                                        <p:cTn id="93" dur="250"/>
                                        <p:tgtEl>
                                          <p:spTgt spid="38"/>
                                        </p:tgtEl>
                                      </p:cBhvr>
                                    </p:animEffect>
                                  </p:childTnLst>
                                </p:cTn>
                              </p:par>
                            </p:childTnLst>
                          </p:cTn>
                        </p:par>
                        <p:par>
                          <p:cTn id="94" fill="hold">
                            <p:stCondLst>
                              <p:cond delay="10135"/>
                            </p:stCondLst>
                            <p:childTnLst>
                              <p:par>
                                <p:cTn id="95" presetID="2" presetClass="entr" presetSubtype="8" decel="100000" fill="hold" nodeType="afterEffect">
                                  <p:stCondLst>
                                    <p:cond delay="0"/>
                                  </p:stCondLst>
                                  <p:childTnLst>
                                    <p:set>
                                      <p:cBhvr>
                                        <p:cTn id="96" dur="1" fill="hold">
                                          <p:stCondLst>
                                            <p:cond delay="0"/>
                                          </p:stCondLst>
                                        </p:cTn>
                                        <p:tgtEl>
                                          <p:spTgt spid="69"/>
                                        </p:tgtEl>
                                        <p:attrNameLst>
                                          <p:attrName>style.visibility</p:attrName>
                                        </p:attrNameLst>
                                      </p:cBhvr>
                                      <p:to>
                                        <p:strVal val="visible"/>
                                      </p:to>
                                    </p:set>
                                    <p:anim calcmode="lin" valueType="num">
                                      <p:cBhvr additive="base">
                                        <p:cTn id="97" dur="1000" fill="hold"/>
                                        <p:tgtEl>
                                          <p:spTgt spid="69"/>
                                        </p:tgtEl>
                                        <p:attrNameLst>
                                          <p:attrName>ppt_x</p:attrName>
                                        </p:attrNameLst>
                                      </p:cBhvr>
                                      <p:tavLst>
                                        <p:tav tm="0">
                                          <p:val>
                                            <p:strVal val="0-#ppt_w/2"/>
                                          </p:val>
                                        </p:tav>
                                        <p:tav tm="100000">
                                          <p:val>
                                            <p:strVal val="#ppt_x"/>
                                          </p:val>
                                        </p:tav>
                                      </p:tavLst>
                                    </p:anim>
                                    <p:anim calcmode="lin" valueType="num">
                                      <p:cBhvr additive="base">
                                        <p:cTn id="98" dur="1000" fill="hold"/>
                                        <p:tgtEl>
                                          <p:spTgt spid="69"/>
                                        </p:tgtEl>
                                        <p:attrNameLst>
                                          <p:attrName>ppt_y</p:attrName>
                                        </p:attrNameLst>
                                      </p:cBhvr>
                                      <p:tavLst>
                                        <p:tav tm="0">
                                          <p:val>
                                            <p:strVal val="#ppt_y"/>
                                          </p:val>
                                        </p:tav>
                                        <p:tav tm="100000">
                                          <p:val>
                                            <p:strVal val="#ppt_y"/>
                                          </p:val>
                                        </p:tav>
                                      </p:tavLst>
                                    </p:anim>
                                  </p:childTnLst>
                                </p:cTn>
                              </p:par>
                              <p:par>
                                <p:cTn id="99" presetID="10" presetClass="entr" presetSubtype="0" fill="hold" nodeType="withEffect">
                                  <p:stCondLst>
                                    <p:cond delay="0"/>
                                  </p:stCondLst>
                                  <p:childTnLst>
                                    <p:set>
                                      <p:cBhvr>
                                        <p:cTn id="100" dur="1" fill="hold">
                                          <p:stCondLst>
                                            <p:cond delay="0"/>
                                          </p:stCondLst>
                                        </p:cTn>
                                        <p:tgtEl>
                                          <p:spTgt spid="69"/>
                                        </p:tgtEl>
                                        <p:attrNameLst>
                                          <p:attrName>style.visibility</p:attrName>
                                        </p:attrNameLst>
                                      </p:cBhvr>
                                      <p:to>
                                        <p:strVal val="visible"/>
                                      </p:to>
                                    </p:set>
                                    <p:animEffect transition="in" filter="fade">
                                      <p:cBhvr>
                                        <p:cTn id="101" dur="1000"/>
                                        <p:tgtEl>
                                          <p:spTgt spid="69"/>
                                        </p:tgtEl>
                                      </p:cBhvr>
                                    </p:animEffect>
                                  </p:childTnLst>
                                </p:cTn>
                              </p:par>
                            </p:childTnLst>
                          </p:cTn>
                        </p:par>
                        <p:par>
                          <p:cTn id="102" fill="hold">
                            <p:stCondLst>
                              <p:cond delay="11135"/>
                            </p:stCondLst>
                            <p:childTnLst>
                              <p:par>
                                <p:cTn id="103" presetID="42" presetClass="entr" presetSubtype="0" fill="hold" nodeType="afterEffect">
                                  <p:stCondLst>
                                    <p:cond delay="0"/>
                                  </p:stCondLst>
                                  <p:childTnLst>
                                    <p:set>
                                      <p:cBhvr>
                                        <p:cTn id="104" dur="1" fill="hold">
                                          <p:stCondLst>
                                            <p:cond delay="0"/>
                                          </p:stCondLst>
                                        </p:cTn>
                                        <p:tgtEl>
                                          <p:spTgt spid="74"/>
                                        </p:tgtEl>
                                        <p:attrNameLst>
                                          <p:attrName>style.visibility</p:attrName>
                                        </p:attrNameLst>
                                      </p:cBhvr>
                                      <p:to>
                                        <p:strVal val="visible"/>
                                      </p:to>
                                    </p:set>
                                    <p:animEffect transition="in" filter="fade">
                                      <p:cBhvr>
                                        <p:cTn id="105" dur="500"/>
                                        <p:tgtEl>
                                          <p:spTgt spid="74"/>
                                        </p:tgtEl>
                                      </p:cBhvr>
                                    </p:animEffect>
                                    <p:anim calcmode="lin" valueType="num">
                                      <p:cBhvr>
                                        <p:cTn id="106" dur="500" fill="hold"/>
                                        <p:tgtEl>
                                          <p:spTgt spid="74"/>
                                        </p:tgtEl>
                                        <p:attrNameLst>
                                          <p:attrName>ppt_x</p:attrName>
                                        </p:attrNameLst>
                                      </p:cBhvr>
                                      <p:tavLst>
                                        <p:tav tm="0">
                                          <p:val>
                                            <p:strVal val="#ppt_x"/>
                                          </p:val>
                                        </p:tav>
                                        <p:tav tm="100000">
                                          <p:val>
                                            <p:strVal val="#ppt_x"/>
                                          </p:val>
                                        </p:tav>
                                      </p:tavLst>
                                    </p:anim>
                                    <p:anim calcmode="lin" valueType="num">
                                      <p:cBhvr>
                                        <p:cTn id="107" dur="500" fill="hold"/>
                                        <p:tgtEl>
                                          <p:spTgt spid="74"/>
                                        </p:tgtEl>
                                        <p:attrNameLst>
                                          <p:attrName>ppt_y</p:attrName>
                                        </p:attrNameLst>
                                      </p:cBhvr>
                                      <p:tavLst>
                                        <p:tav tm="0">
                                          <p:val>
                                            <p:strVal val="#ppt_y+.1"/>
                                          </p:val>
                                        </p:tav>
                                        <p:tav tm="100000">
                                          <p:val>
                                            <p:strVal val="#ppt_y"/>
                                          </p:val>
                                        </p:tav>
                                      </p:tavLst>
                                    </p:anim>
                                  </p:childTnLst>
                                </p:cTn>
                              </p:par>
                            </p:childTnLst>
                          </p:cTn>
                        </p:par>
                        <p:par>
                          <p:cTn id="108" fill="hold">
                            <p:stCondLst>
                              <p:cond delay="11635"/>
                            </p:stCondLst>
                            <p:childTnLst>
                              <p:par>
                                <p:cTn id="109" presetID="53" presetClass="entr" presetSubtype="16" fill="hold" grpId="0" nodeType="afterEffect">
                                  <p:stCondLst>
                                    <p:cond delay="0"/>
                                  </p:stCondLst>
                                  <p:iterate type="lt">
                                    <p:tmPct val="10000"/>
                                  </p:iterate>
                                  <p:childTnLst>
                                    <p:set>
                                      <p:cBhvr>
                                        <p:cTn id="110" dur="1" fill="hold">
                                          <p:stCondLst>
                                            <p:cond delay="0"/>
                                          </p:stCondLst>
                                        </p:cTn>
                                        <p:tgtEl>
                                          <p:spTgt spid="37"/>
                                        </p:tgtEl>
                                        <p:attrNameLst>
                                          <p:attrName>style.visibility</p:attrName>
                                        </p:attrNameLst>
                                      </p:cBhvr>
                                      <p:to>
                                        <p:strVal val="visible"/>
                                      </p:to>
                                    </p:set>
                                    <p:anim calcmode="lin" valueType="num">
                                      <p:cBhvr>
                                        <p:cTn id="111" dur="300" fill="hold"/>
                                        <p:tgtEl>
                                          <p:spTgt spid="37"/>
                                        </p:tgtEl>
                                        <p:attrNameLst>
                                          <p:attrName>ppt_w</p:attrName>
                                        </p:attrNameLst>
                                      </p:cBhvr>
                                      <p:tavLst>
                                        <p:tav tm="0">
                                          <p:val>
                                            <p:fltVal val="0"/>
                                          </p:val>
                                        </p:tav>
                                        <p:tav tm="100000">
                                          <p:val>
                                            <p:strVal val="#ppt_w"/>
                                          </p:val>
                                        </p:tav>
                                      </p:tavLst>
                                    </p:anim>
                                    <p:anim calcmode="lin" valueType="num">
                                      <p:cBhvr>
                                        <p:cTn id="112" dur="300" fill="hold"/>
                                        <p:tgtEl>
                                          <p:spTgt spid="37"/>
                                        </p:tgtEl>
                                        <p:attrNameLst>
                                          <p:attrName>ppt_h</p:attrName>
                                        </p:attrNameLst>
                                      </p:cBhvr>
                                      <p:tavLst>
                                        <p:tav tm="0">
                                          <p:val>
                                            <p:fltVal val="0"/>
                                          </p:val>
                                        </p:tav>
                                        <p:tav tm="100000">
                                          <p:val>
                                            <p:strVal val="#ppt_h"/>
                                          </p:val>
                                        </p:tav>
                                      </p:tavLst>
                                    </p:anim>
                                    <p:animEffect transition="in" filter="fade">
                                      <p:cBhvr>
                                        <p:cTn id="113" dur="300"/>
                                        <p:tgtEl>
                                          <p:spTgt spid="37"/>
                                        </p:tgtEl>
                                      </p:cBhvr>
                                    </p:animEffect>
                                  </p:childTnLst>
                                </p:cTn>
                              </p:par>
                            </p:childTnLst>
                          </p:cTn>
                        </p:par>
                        <p:par>
                          <p:cTn id="114" fill="hold">
                            <p:stCondLst>
                              <p:cond delay="12055"/>
                            </p:stCondLst>
                            <p:childTnLst>
                              <p:par>
                                <p:cTn id="115" presetID="53" presetClass="entr" presetSubtype="16" fill="hold" grpId="0" nodeType="afterEffect">
                                  <p:stCondLst>
                                    <p:cond delay="0"/>
                                  </p:stCondLst>
                                  <p:iterate type="lt">
                                    <p:tmPct val="10000"/>
                                  </p:iterate>
                                  <p:childTnLst>
                                    <p:set>
                                      <p:cBhvr>
                                        <p:cTn id="116" dur="1" fill="hold">
                                          <p:stCondLst>
                                            <p:cond delay="0"/>
                                          </p:stCondLst>
                                        </p:cTn>
                                        <p:tgtEl>
                                          <p:spTgt spid="36"/>
                                        </p:tgtEl>
                                        <p:attrNameLst>
                                          <p:attrName>style.visibility</p:attrName>
                                        </p:attrNameLst>
                                      </p:cBhvr>
                                      <p:to>
                                        <p:strVal val="visible"/>
                                      </p:to>
                                    </p:set>
                                    <p:anim calcmode="lin" valueType="num">
                                      <p:cBhvr>
                                        <p:cTn id="117" dur="250" fill="hold"/>
                                        <p:tgtEl>
                                          <p:spTgt spid="36"/>
                                        </p:tgtEl>
                                        <p:attrNameLst>
                                          <p:attrName>ppt_w</p:attrName>
                                        </p:attrNameLst>
                                      </p:cBhvr>
                                      <p:tavLst>
                                        <p:tav tm="0">
                                          <p:val>
                                            <p:fltVal val="0"/>
                                          </p:val>
                                        </p:tav>
                                        <p:tav tm="100000">
                                          <p:val>
                                            <p:strVal val="#ppt_w"/>
                                          </p:val>
                                        </p:tav>
                                      </p:tavLst>
                                    </p:anim>
                                    <p:anim calcmode="lin" valueType="num">
                                      <p:cBhvr>
                                        <p:cTn id="118" dur="250" fill="hold"/>
                                        <p:tgtEl>
                                          <p:spTgt spid="36"/>
                                        </p:tgtEl>
                                        <p:attrNameLst>
                                          <p:attrName>ppt_h</p:attrName>
                                        </p:attrNameLst>
                                      </p:cBhvr>
                                      <p:tavLst>
                                        <p:tav tm="0">
                                          <p:val>
                                            <p:fltVal val="0"/>
                                          </p:val>
                                        </p:tav>
                                        <p:tav tm="100000">
                                          <p:val>
                                            <p:strVal val="#ppt_h"/>
                                          </p:val>
                                        </p:tav>
                                      </p:tavLst>
                                    </p:anim>
                                    <p:animEffect transition="in" filter="fade">
                                      <p:cBhvr>
                                        <p:cTn id="119" dur="250"/>
                                        <p:tgtEl>
                                          <p:spTgt spid="36"/>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4" fill="hold" grpId="0" nodeType="clickEffect">
                                  <p:stCondLst>
                                    <p:cond delay="0"/>
                                  </p:stCondLst>
                                  <p:childTnLst>
                                    <p:set>
                                      <p:cBhvr>
                                        <p:cTn id="123" dur="1" fill="hold">
                                          <p:stCondLst>
                                            <p:cond delay="0"/>
                                          </p:stCondLst>
                                        </p:cTn>
                                        <p:tgtEl>
                                          <p:spTgt spid="84"/>
                                        </p:tgtEl>
                                        <p:attrNameLst>
                                          <p:attrName>style.visibility</p:attrName>
                                        </p:attrNameLst>
                                      </p:cBhvr>
                                      <p:to>
                                        <p:strVal val="visible"/>
                                      </p:to>
                                    </p:set>
                                    <p:animEffect transition="in" filter="wipe(down)">
                                      <p:cBhvr>
                                        <p:cTn id="12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82" grpId="0" bldLvl="0" autoUpdateAnimBg="0"/>
      <p:bldP spid="8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3"/>
          <p:cNvSpPr>
            <a:spLocks noChangeArrowheads="1"/>
          </p:cNvSpPr>
          <p:nvPr/>
        </p:nvSpPr>
        <p:spPr bwMode="auto">
          <a:xfrm>
            <a:off x="4246113" y="498135"/>
            <a:ext cx="1222628" cy="3958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2100" b="1" dirty="0">
                <a:latin typeface="Arial" panose="020B0604020202020204" pitchFamily="34" charset="0"/>
                <a:ea typeface="微软雅黑" panose="020B0503020204020204" pitchFamily="34" charset="-122"/>
                <a:sym typeface="Arial" panose="020B0604020202020204" pitchFamily="34" charset="0"/>
              </a:rPr>
              <a:t>公司介绍</a:t>
            </a:r>
          </a:p>
        </p:txBody>
      </p:sp>
      <p:sp>
        <p:nvSpPr>
          <p:cNvPr id="6" name="矩形 47"/>
          <p:cNvSpPr>
            <a:spLocks noChangeArrowheads="1"/>
          </p:cNvSpPr>
          <p:nvPr/>
        </p:nvSpPr>
        <p:spPr bwMode="auto">
          <a:xfrm>
            <a:off x="1028880" y="1178099"/>
            <a:ext cx="7543443" cy="534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55">
                <a:latin typeface="Arial" panose="020B0604020202020204" pitchFamily="34" charset="0"/>
                <a:ea typeface="微软雅黑" panose="020B0503020204020204" pitchFamily="34" charset="-122"/>
                <a:sym typeface="Arial" panose="020B0604020202020204" pitchFamily="34" charset="0"/>
              </a:rPr>
              <a:t>有家（中国）行业有限公司是一家专注于某某产品及服务的综合性公司，在行业内拥有领先地位。在此录入上述图表的综合描述说明，在此录入上述图表的综合描述说明。在此录入上述图表的综合描述说明。</a:t>
            </a:r>
            <a:endParaRPr lang="zh-CN" altLang="en-US" sz="1470">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42"/>
          <p:cNvSpPr>
            <a:spLocks noChangeArrowheads="1"/>
          </p:cNvSpPr>
          <p:nvPr/>
        </p:nvSpPr>
        <p:spPr bwMode="auto">
          <a:xfrm>
            <a:off x="1091386" y="1904440"/>
            <a:ext cx="2470309" cy="2826603"/>
          </a:xfrm>
          <a:prstGeom prst="rect">
            <a:avLst/>
          </a:prstGeom>
          <a:blipFill dpi="0" rotWithShape="1">
            <a:blip r:embed="rId3"/>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lIns="72009" tIns="36005" rIns="72009" bIns="36005"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8" name="矩形 47"/>
          <p:cNvSpPr>
            <a:spLocks noChangeArrowheads="1"/>
          </p:cNvSpPr>
          <p:nvPr/>
        </p:nvSpPr>
        <p:spPr bwMode="auto">
          <a:xfrm>
            <a:off x="3850481" y="2298239"/>
            <a:ext cx="1631454" cy="2665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spcAft>
                <a:spcPts val="394"/>
              </a:spcAft>
              <a:buNone/>
            </a:pPr>
            <a:r>
              <a:rPr lang="zh-CN" altLang="en-US" sz="1155" dirty="0">
                <a:latin typeface="Arial" panose="020B0604020202020204" pitchFamily="34" charset="0"/>
                <a:ea typeface="微软雅黑" panose="020B0503020204020204" pitchFamily="34" charset="-122"/>
                <a:sym typeface="Arial" panose="020B0604020202020204" pitchFamily="34" charset="0"/>
              </a:rPr>
              <a:t>右键点击图片选择设置图片格式可直接替换图片。您可以点击文字框输入您的描述说明，或者通过复制粘贴，在此录入您的描述说明。</a:t>
            </a:r>
            <a:endParaRPr lang="en-US" altLang="zh-CN" sz="1155" dirty="0">
              <a:latin typeface="Arial" panose="020B0604020202020204" pitchFamily="34" charset="0"/>
              <a:ea typeface="微软雅黑" panose="020B0503020204020204" pitchFamily="34" charset="-122"/>
              <a:sym typeface="Arial" panose="020B0604020202020204" pitchFamily="34" charset="0"/>
            </a:endParaRPr>
          </a:p>
          <a:p>
            <a:pPr eaLnBrk="1" hangingPunct="1">
              <a:lnSpc>
                <a:spcPct val="130000"/>
              </a:lnSpc>
              <a:spcBef>
                <a:spcPct val="0"/>
              </a:spcBef>
              <a:spcAft>
                <a:spcPts val="394"/>
              </a:spcAft>
              <a:buNone/>
            </a:pPr>
            <a:r>
              <a:rPr lang="zh-CN" altLang="en-US" sz="1155" dirty="0">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a:t>
            </a:r>
            <a:endParaRPr lang="zh-CN" altLang="en-US" sz="1470" dirty="0">
              <a:latin typeface="Arial" pitchFamily="34" charset="0"/>
              <a:ea typeface="微软雅黑" panose="020B0503020204020204" pitchFamily="34" charset="-122"/>
              <a:sym typeface="Arial" panose="020B0604020202020204" pitchFamily="34" charset="0"/>
            </a:endParaRPr>
          </a:p>
        </p:txBody>
      </p:sp>
      <p:sp>
        <p:nvSpPr>
          <p:cNvPr id="9" name="矩形 67"/>
          <p:cNvSpPr>
            <a:spLocks noChangeArrowheads="1"/>
          </p:cNvSpPr>
          <p:nvPr/>
        </p:nvSpPr>
        <p:spPr bwMode="auto">
          <a:xfrm>
            <a:off x="6495811" y="1998201"/>
            <a:ext cx="1868983"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dirty="0">
                <a:latin typeface="Arial" panose="020B0604020202020204" pitchFamily="34" charset="0"/>
                <a:ea typeface="微软雅黑" panose="020B0503020204020204" pitchFamily="34" charset="-122"/>
                <a:sym typeface="Arial" panose="020B0604020202020204" pitchFamily="34" charset="0"/>
              </a:rPr>
              <a:t>旗下分支机构</a:t>
            </a:r>
            <a:endParaRPr lang="en-US" altLang="zh-CN" sz="1575" dirty="0">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47"/>
          <p:cNvSpPr>
            <a:spLocks noChangeArrowheads="1"/>
          </p:cNvSpPr>
          <p:nvPr/>
        </p:nvSpPr>
        <p:spPr bwMode="auto">
          <a:xfrm>
            <a:off x="6495812" y="2288236"/>
            <a:ext cx="1978997" cy="49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dirty="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11" name="矩形 69"/>
          <p:cNvSpPr>
            <a:spLocks noChangeArrowheads="1"/>
          </p:cNvSpPr>
          <p:nvPr/>
        </p:nvSpPr>
        <p:spPr bwMode="auto">
          <a:xfrm>
            <a:off x="6495811" y="3018329"/>
            <a:ext cx="1868983"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a:latin typeface="Arial" panose="020B0604020202020204" pitchFamily="34" charset="0"/>
                <a:ea typeface="微软雅黑" panose="020B0503020204020204" pitchFamily="34" charset="-122"/>
                <a:sym typeface="Arial" panose="020B0604020202020204" pitchFamily="34" charset="0"/>
              </a:rPr>
              <a:t>拥有员工数量</a:t>
            </a:r>
            <a:endParaRPr lang="en-US" altLang="zh-CN" sz="1575">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47"/>
          <p:cNvSpPr>
            <a:spLocks noChangeArrowheads="1"/>
          </p:cNvSpPr>
          <p:nvPr/>
        </p:nvSpPr>
        <p:spPr bwMode="auto">
          <a:xfrm>
            <a:off x="6495812" y="3309614"/>
            <a:ext cx="1978997" cy="49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dirty="0">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13" name="矩形 71"/>
          <p:cNvSpPr>
            <a:spLocks noChangeArrowheads="1"/>
          </p:cNvSpPr>
          <p:nvPr/>
        </p:nvSpPr>
        <p:spPr bwMode="auto">
          <a:xfrm>
            <a:off x="6495811" y="4038456"/>
            <a:ext cx="1868983"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75">
                <a:latin typeface="Arial" panose="020B0604020202020204" pitchFamily="34" charset="0"/>
                <a:ea typeface="微软雅黑" panose="020B0503020204020204" pitchFamily="34" charset="-122"/>
                <a:sym typeface="Arial" panose="020B0604020202020204" pitchFamily="34" charset="0"/>
              </a:rPr>
              <a:t>产品总销售额</a:t>
            </a:r>
            <a:endParaRPr lang="en-US" altLang="zh-CN" sz="1575">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47"/>
          <p:cNvSpPr>
            <a:spLocks noChangeArrowheads="1"/>
          </p:cNvSpPr>
          <p:nvPr/>
        </p:nvSpPr>
        <p:spPr bwMode="auto">
          <a:xfrm>
            <a:off x="6495812" y="4318490"/>
            <a:ext cx="1978997" cy="499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55">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p>
        </p:txBody>
      </p:sp>
      <p:sp>
        <p:nvSpPr>
          <p:cNvPr id="15" name="文本框 37"/>
          <p:cNvSpPr>
            <a:spLocks noChangeArrowheads="1"/>
          </p:cNvSpPr>
          <p:nvPr/>
        </p:nvSpPr>
        <p:spPr bwMode="auto">
          <a:xfrm>
            <a:off x="4013108" y="792120"/>
            <a:ext cx="1817727" cy="266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en-US" altLang="zh-CN" sz="1260" dirty="0">
                <a:latin typeface="Arial" pitchFamily="34" charset="0"/>
                <a:ea typeface="微软雅黑" panose="020B0503020204020204" pitchFamily="34" charset="-122"/>
                <a:sym typeface="Arial" panose="020B0604020202020204" pitchFamily="34" charset="0"/>
              </a:rPr>
              <a:t>Company Introduction</a:t>
            </a:r>
            <a:endParaRPr lang="zh-CN" altLang="en-US" sz="1260" baseline="-3000" dirty="0">
              <a:latin typeface="Arial" pitchFamily="34" charset="0"/>
              <a:ea typeface="微软雅黑" panose="020B0503020204020204" pitchFamily="34" charset="-122"/>
              <a:sym typeface="Arial" panose="020B0604020202020204" pitchFamily="34" charset="0"/>
            </a:endParaRPr>
          </a:p>
        </p:txBody>
      </p:sp>
      <p:grpSp>
        <p:nvGrpSpPr>
          <p:cNvPr id="16" name="组合 15"/>
          <p:cNvGrpSpPr/>
          <p:nvPr/>
        </p:nvGrpSpPr>
        <p:grpSpPr>
          <a:xfrm>
            <a:off x="5811507" y="2014967"/>
            <a:ext cx="653757" cy="653757"/>
            <a:chOff x="5051514" y="1762004"/>
            <a:chExt cx="605079" cy="605079"/>
          </a:xfrm>
        </p:grpSpPr>
        <p:grpSp>
          <p:nvGrpSpPr>
            <p:cNvPr id="17" name="组合 16"/>
            <p:cNvGrpSpPr/>
            <p:nvPr/>
          </p:nvGrpSpPr>
          <p:grpSpPr>
            <a:xfrm>
              <a:off x="5051514" y="1762004"/>
              <a:ext cx="605079" cy="605079"/>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椭圆 1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18" name="Freeform 35"/>
            <p:cNvSpPr>
              <a:spLocks noEditPoints="1" noChangeArrowheads="1"/>
            </p:cNvSpPr>
            <p:nvPr/>
          </p:nvSpPr>
          <p:spPr bwMode="auto">
            <a:xfrm>
              <a:off x="5145629" y="1916274"/>
              <a:ext cx="416848" cy="281297"/>
            </a:xfrm>
            <a:custGeom>
              <a:avLst/>
              <a:gdLst>
                <a:gd name="T0" fmla="*/ 971389130 w 157"/>
                <a:gd name="T1" fmla="*/ 330486331 h 106"/>
                <a:gd name="T2" fmla="*/ 978586115 w 157"/>
                <a:gd name="T3" fmla="*/ 265824680 h 106"/>
                <a:gd name="T4" fmla="*/ 712353996 w 157"/>
                <a:gd name="T5" fmla="*/ 0 h 106"/>
                <a:gd name="T6" fmla="*/ 525269936 w 157"/>
                <a:gd name="T7" fmla="*/ 129320622 h 106"/>
                <a:gd name="T8" fmla="*/ 323797271 w 157"/>
                <a:gd name="T9" fmla="*/ 57475534 h 106"/>
                <a:gd name="T10" fmla="*/ 136713211 w 157"/>
                <a:gd name="T11" fmla="*/ 280194233 h 106"/>
                <a:gd name="T12" fmla="*/ 143910196 w 157"/>
                <a:gd name="T13" fmla="*/ 337669767 h 106"/>
                <a:gd name="T14" fmla="*/ 0 w 157"/>
                <a:gd name="T15" fmla="*/ 538835477 h 106"/>
                <a:gd name="T16" fmla="*/ 223060938 w 157"/>
                <a:gd name="T17" fmla="*/ 761554176 h 106"/>
                <a:gd name="T18" fmla="*/ 906629676 w 157"/>
                <a:gd name="T19" fmla="*/ 761554176 h 106"/>
                <a:gd name="T20" fmla="*/ 1129690614 w 157"/>
                <a:gd name="T21" fmla="*/ 538835477 h 106"/>
                <a:gd name="T22" fmla="*/ 971389130 w 157"/>
                <a:gd name="T23" fmla="*/ 330486331 h 106"/>
                <a:gd name="T24" fmla="*/ 863458495 w 157"/>
                <a:gd name="T25" fmla="*/ 718448195 h 106"/>
                <a:gd name="T26" fmla="*/ 568443800 w 157"/>
                <a:gd name="T27" fmla="*/ 718448195 h 106"/>
                <a:gd name="T28" fmla="*/ 741133889 w 157"/>
                <a:gd name="T29" fmla="*/ 538835477 h 106"/>
                <a:gd name="T30" fmla="*/ 733939587 w 157"/>
                <a:gd name="T31" fmla="*/ 517282486 h 106"/>
                <a:gd name="T32" fmla="*/ 661983147 w 157"/>
                <a:gd name="T33" fmla="*/ 517282486 h 106"/>
                <a:gd name="T34" fmla="*/ 661983147 w 157"/>
                <a:gd name="T35" fmla="*/ 488543379 h 106"/>
                <a:gd name="T36" fmla="*/ 661983147 w 157"/>
                <a:gd name="T37" fmla="*/ 265824680 h 106"/>
                <a:gd name="T38" fmla="*/ 647594542 w 157"/>
                <a:gd name="T39" fmla="*/ 251457807 h 106"/>
                <a:gd name="T40" fmla="*/ 460510482 w 157"/>
                <a:gd name="T41" fmla="*/ 251457807 h 106"/>
                <a:gd name="T42" fmla="*/ 446119194 w 157"/>
                <a:gd name="T43" fmla="*/ 265824680 h 106"/>
                <a:gd name="T44" fmla="*/ 446119194 w 157"/>
                <a:gd name="T45" fmla="*/ 488543379 h 106"/>
                <a:gd name="T46" fmla="*/ 446119194 w 157"/>
                <a:gd name="T47" fmla="*/ 524465923 h 106"/>
                <a:gd name="T48" fmla="*/ 366968452 w 157"/>
                <a:gd name="T49" fmla="*/ 524465923 h 106"/>
                <a:gd name="T50" fmla="*/ 359774149 w 157"/>
                <a:gd name="T51" fmla="*/ 546018913 h 106"/>
                <a:gd name="T52" fmla="*/ 539661224 w 157"/>
                <a:gd name="T53" fmla="*/ 718448195 h 106"/>
                <a:gd name="T54" fmla="*/ 273429105 w 157"/>
                <a:gd name="T55" fmla="*/ 718448195 h 106"/>
                <a:gd name="T56" fmla="*/ 79150742 w 157"/>
                <a:gd name="T57" fmla="*/ 531652040 h 106"/>
                <a:gd name="T58" fmla="*/ 208669650 w 157"/>
                <a:gd name="T59" fmla="*/ 359222758 h 106"/>
                <a:gd name="T60" fmla="*/ 201472665 w 157"/>
                <a:gd name="T61" fmla="*/ 316116777 h 106"/>
                <a:gd name="T62" fmla="*/ 359774149 w 157"/>
                <a:gd name="T63" fmla="*/ 122137185 h 106"/>
                <a:gd name="T64" fmla="*/ 532466921 w 157"/>
                <a:gd name="T65" fmla="*/ 208349146 h 106"/>
                <a:gd name="T66" fmla="*/ 697962708 w 157"/>
                <a:gd name="T67" fmla="*/ 71845088 h 106"/>
                <a:gd name="T68" fmla="*/ 921020964 w 157"/>
                <a:gd name="T69" fmla="*/ 301747224 h 106"/>
                <a:gd name="T70" fmla="*/ 913826661 w 157"/>
                <a:gd name="T71" fmla="*/ 352039321 h 106"/>
                <a:gd name="T72" fmla="*/ 1057736857 w 157"/>
                <a:gd name="T73" fmla="*/ 531652040 h 106"/>
                <a:gd name="T74" fmla="*/ 863458495 w 157"/>
                <a:gd name="T75" fmla="*/ 718448195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7"/>
                <a:gd name="T115" fmla="*/ 0 h 106"/>
                <a:gd name="T116" fmla="*/ 157 w 15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0067B0"/>
            </a:solidFill>
            <a:ln>
              <a:noFill/>
            </a:ln>
            <a:extLst/>
          </p:spPr>
          <p:txBody>
            <a:bodyPr/>
            <a:lstStyle/>
            <a:p>
              <a:endParaRPr lang="zh-CN" altLang="en-US" sz="1890">
                <a:ea typeface="微软雅黑" panose="020B0503020204020204" pitchFamily="34" charset="-122"/>
                <a:sym typeface="Arial" panose="020B0604020202020204" pitchFamily="34" charset="0"/>
              </a:endParaRPr>
            </a:p>
          </p:txBody>
        </p:sp>
      </p:grpSp>
      <p:grpSp>
        <p:nvGrpSpPr>
          <p:cNvPr id="21" name="组合 20"/>
          <p:cNvGrpSpPr/>
          <p:nvPr/>
        </p:nvGrpSpPr>
        <p:grpSpPr>
          <a:xfrm>
            <a:off x="5794512" y="4020618"/>
            <a:ext cx="635333" cy="635333"/>
            <a:chOff x="5541205" y="3834446"/>
            <a:chExt cx="605079" cy="605079"/>
          </a:xfrm>
        </p:grpSpPr>
        <p:grpSp>
          <p:nvGrpSpPr>
            <p:cNvPr id="22" name="组合 21"/>
            <p:cNvGrpSpPr/>
            <p:nvPr/>
          </p:nvGrpSpPr>
          <p:grpSpPr>
            <a:xfrm>
              <a:off x="5541205" y="3834446"/>
              <a:ext cx="605079" cy="605079"/>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椭圆 3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22"/>
            <p:cNvGrpSpPr>
              <a:grpSpLocks/>
            </p:cNvGrpSpPr>
            <p:nvPr/>
          </p:nvGrpSpPr>
          <p:grpSpPr bwMode="auto">
            <a:xfrm>
              <a:off x="5697292" y="3969912"/>
              <a:ext cx="292903" cy="310672"/>
              <a:chOff x="0" y="0"/>
              <a:chExt cx="439257" cy="424283"/>
            </a:xfrm>
            <a:solidFill>
              <a:srgbClr val="03A9F3"/>
            </a:solidFill>
          </p:grpSpPr>
          <p:sp>
            <p:nvSpPr>
              <p:cNvPr id="24" name="Rectangle 18"/>
              <p:cNvSpPr>
                <a:spLocks noChangeArrowheads="1"/>
              </p:cNvSpPr>
              <p:nvPr/>
            </p:nvSpPr>
            <p:spPr bwMode="auto">
              <a:xfrm>
                <a:off x="157234" y="169713"/>
                <a:ext cx="47421"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25" name="Rectangle 19"/>
              <p:cNvSpPr>
                <a:spLocks noChangeArrowheads="1"/>
              </p:cNvSpPr>
              <p:nvPr/>
            </p:nvSpPr>
            <p:spPr bwMode="auto">
              <a:xfrm>
                <a:off x="232107" y="169713"/>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26" name="Rectangle 20"/>
              <p:cNvSpPr>
                <a:spLocks noChangeArrowheads="1"/>
              </p:cNvSpPr>
              <p:nvPr/>
            </p:nvSpPr>
            <p:spPr bwMode="auto">
              <a:xfrm>
                <a:off x="309477" y="169713"/>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21"/>
              <p:cNvSpPr>
                <a:spLocks noChangeArrowheads="1"/>
              </p:cNvSpPr>
              <p:nvPr/>
            </p:nvSpPr>
            <p:spPr bwMode="auto">
              <a:xfrm>
                <a:off x="157234" y="237099"/>
                <a:ext cx="47421"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28" name="Rectangle 22"/>
              <p:cNvSpPr>
                <a:spLocks noChangeArrowheads="1"/>
              </p:cNvSpPr>
              <p:nvPr/>
            </p:nvSpPr>
            <p:spPr bwMode="auto">
              <a:xfrm>
                <a:off x="232107"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29" name="Rectangle 23"/>
              <p:cNvSpPr>
                <a:spLocks noChangeArrowheads="1"/>
              </p:cNvSpPr>
              <p:nvPr/>
            </p:nvSpPr>
            <p:spPr bwMode="auto">
              <a:xfrm>
                <a:off x="309477"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30" name="Rectangle 24"/>
              <p:cNvSpPr>
                <a:spLocks noChangeArrowheads="1"/>
              </p:cNvSpPr>
              <p:nvPr/>
            </p:nvSpPr>
            <p:spPr bwMode="auto">
              <a:xfrm>
                <a:off x="157234" y="309477"/>
                <a:ext cx="47421"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31" name="Rectangle 25"/>
              <p:cNvSpPr>
                <a:spLocks noChangeArrowheads="1"/>
              </p:cNvSpPr>
              <p:nvPr/>
            </p:nvSpPr>
            <p:spPr bwMode="auto">
              <a:xfrm>
                <a:off x="79865" y="237099"/>
                <a:ext cx="49916" cy="4742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32" name="Rectangle 26"/>
              <p:cNvSpPr>
                <a:spLocks noChangeArrowheads="1"/>
              </p:cNvSpPr>
              <p:nvPr/>
            </p:nvSpPr>
            <p:spPr bwMode="auto">
              <a:xfrm>
                <a:off x="79865"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33" name="Rectangle 27"/>
              <p:cNvSpPr>
                <a:spLocks noChangeArrowheads="1"/>
              </p:cNvSpPr>
              <p:nvPr/>
            </p:nvSpPr>
            <p:spPr bwMode="auto">
              <a:xfrm>
                <a:off x="232107"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28"/>
              <p:cNvSpPr>
                <a:spLocks noChangeArrowheads="1"/>
              </p:cNvSpPr>
              <p:nvPr/>
            </p:nvSpPr>
            <p:spPr bwMode="auto">
              <a:xfrm>
                <a:off x="309477" y="309477"/>
                <a:ext cx="49916" cy="4492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29"/>
              <p:cNvSpPr>
                <a:spLocks noEditPoints="1" noChangeArrowheads="1"/>
              </p:cNvSpPr>
              <p:nvPr/>
            </p:nvSpPr>
            <p:spPr bwMode="auto">
              <a:xfrm>
                <a:off x="0" y="29950"/>
                <a:ext cx="439257" cy="394333"/>
              </a:xfrm>
              <a:custGeom>
                <a:avLst/>
                <a:gdLst>
                  <a:gd name="T0" fmla="*/ 1083829211 w 176"/>
                  <a:gd name="T1" fmla="*/ 0 h 158"/>
                  <a:gd name="T2" fmla="*/ 934337076 w 176"/>
                  <a:gd name="T3" fmla="*/ 0 h 158"/>
                  <a:gd name="T4" fmla="*/ 934337076 w 176"/>
                  <a:gd name="T5" fmla="*/ 99661426 h 158"/>
                  <a:gd name="T6" fmla="*/ 784842445 w 176"/>
                  <a:gd name="T7" fmla="*/ 99661426 h 158"/>
                  <a:gd name="T8" fmla="*/ 784842445 w 176"/>
                  <a:gd name="T9" fmla="*/ 0 h 158"/>
                  <a:gd name="T10" fmla="*/ 323902122 w 176"/>
                  <a:gd name="T11" fmla="*/ 0 h 158"/>
                  <a:gd name="T12" fmla="*/ 323902122 w 176"/>
                  <a:gd name="T13" fmla="*/ 99661426 h 158"/>
                  <a:gd name="T14" fmla="*/ 174409987 w 176"/>
                  <a:gd name="T15" fmla="*/ 99661426 h 158"/>
                  <a:gd name="T16" fmla="*/ 174409987 w 176"/>
                  <a:gd name="T17" fmla="*/ 0 h 158"/>
                  <a:gd name="T18" fmla="*/ 0 w 176"/>
                  <a:gd name="T19" fmla="*/ 0 h 158"/>
                  <a:gd name="T20" fmla="*/ 0 w 176"/>
                  <a:gd name="T21" fmla="*/ 984167816 h 158"/>
                  <a:gd name="T22" fmla="*/ 80975530 w 176"/>
                  <a:gd name="T23" fmla="*/ 984167816 h 158"/>
                  <a:gd name="T24" fmla="*/ 1009083143 w 176"/>
                  <a:gd name="T25" fmla="*/ 984167816 h 158"/>
                  <a:gd name="T26" fmla="*/ 1096288137 w 176"/>
                  <a:gd name="T27" fmla="*/ 984167816 h 158"/>
                  <a:gd name="T28" fmla="*/ 1083829211 w 176"/>
                  <a:gd name="T29" fmla="*/ 0 h 158"/>
                  <a:gd name="T30" fmla="*/ 1009083143 w 176"/>
                  <a:gd name="T31" fmla="*/ 896962820 h 158"/>
                  <a:gd name="T32" fmla="*/ 80975530 w 176"/>
                  <a:gd name="T33" fmla="*/ 896962820 h 158"/>
                  <a:gd name="T34" fmla="*/ 80975530 w 176"/>
                  <a:gd name="T35" fmla="*/ 274071418 h 158"/>
                  <a:gd name="T36" fmla="*/ 1009083143 w 176"/>
                  <a:gd name="T37" fmla="*/ 274071418 h 158"/>
                  <a:gd name="T38" fmla="*/ 1009083143 w 176"/>
                  <a:gd name="T39" fmla="*/ 896962820 h 1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6"/>
                  <a:gd name="T61" fmla="*/ 0 h 158"/>
                  <a:gd name="T62" fmla="*/ 176 w 176"/>
                  <a:gd name="T63" fmla="*/ 158 h 1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90">
                  <a:ea typeface="微软雅黑" panose="020B0503020204020204" pitchFamily="34" charset="-122"/>
                  <a:sym typeface="Arial" panose="020B0604020202020204" pitchFamily="34" charset="0"/>
                </a:endParaRPr>
              </a:p>
            </p:txBody>
          </p:sp>
          <p:sp>
            <p:nvSpPr>
              <p:cNvPr id="36" name="Rectangle 30"/>
              <p:cNvSpPr>
                <a:spLocks noChangeArrowheads="1"/>
              </p:cNvSpPr>
              <p:nvPr/>
            </p:nvSpPr>
            <p:spPr bwMode="auto">
              <a:xfrm>
                <a:off x="82360" y="0"/>
                <a:ext cx="37438" cy="5989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1"/>
              <p:cNvSpPr>
                <a:spLocks noChangeArrowheads="1"/>
              </p:cNvSpPr>
              <p:nvPr/>
            </p:nvSpPr>
            <p:spPr bwMode="auto">
              <a:xfrm>
                <a:off x="329443" y="0"/>
                <a:ext cx="34941" cy="5989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47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0" name="组合 39"/>
          <p:cNvGrpSpPr/>
          <p:nvPr/>
        </p:nvGrpSpPr>
        <p:grpSpPr>
          <a:xfrm>
            <a:off x="3950428" y="1802962"/>
            <a:ext cx="1257723" cy="480653"/>
            <a:chOff x="1936759" y="922085"/>
            <a:chExt cx="1197832" cy="457764"/>
          </a:xfrm>
        </p:grpSpPr>
        <p:grpSp>
          <p:nvGrpSpPr>
            <p:cNvPr id="41" name="组合 40"/>
            <p:cNvGrpSpPr/>
            <p:nvPr/>
          </p:nvGrpSpPr>
          <p:grpSpPr>
            <a:xfrm>
              <a:off x="1936759" y="922085"/>
              <a:ext cx="1197832" cy="457764"/>
              <a:chOff x="3295234" y="2676992"/>
              <a:chExt cx="2596057" cy="359773"/>
            </a:xfrm>
          </p:grpSpPr>
          <p:sp>
            <p:nvSpPr>
              <p:cNvPr id="43" name="圆角矩形 42"/>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81"/>
              <p:cNvSpPr txBox="1"/>
              <p:nvPr/>
            </p:nvSpPr>
            <p:spPr>
              <a:xfrm>
                <a:off x="3354760" y="2677383"/>
                <a:ext cx="381302" cy="359382"/>
              </a:xfrm>
              <a:prstGeom prst="rect">
                <a:avLst/>
              </a:prstGeom>
              <a:noFill/>
            </p:spPr>
            <p:txBody>
              <a:bodyPr wrap="none" rtlCol="0">
                <a:spAutoFit/>
              </a:bodyPr>
              <a:lstStyle/>
              <a:p>
                <a:endParaRPr lang="zh-CN" altLang="en-US" sz="2520" dirty="0">
                  <a:solidFill>
                    <a:srgbClr val="C00000"/>
                  </a:solidFill>
                  <a:ea typeface="微软雅黑" panose="020B0503020204020204" pitchFamily="34" charset="-122"/>
                  <a:sym typeface="Arial" panose="020B0604020202020204" pitchFamily="34" charset="0"/>
                </a:endParaRPr>
              </a:p>
            </p:txBody>
          </p:sp>
        </p:grpSp>
        <p:sp>
          <p:nvSpPr>
            <p:cNvPr id="42" name="矩形 41"/>
            <p:cNvSpPr>
              <a:spLocks noChangeArrowheads="1"/>
            </p:cNvSpPr>
            <p:nvPr/>
          </p:nvSpPr>
          <p:spPr bwMode="auto">
            <a:xfrm>
              <a:off x="2056590" y="977703"/>
              <a:ext cx="1011741" cy="330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785" dirty="0">
                  <a:solidFill>
                    <a:srgbClr val="0067B0"/>
                  </a:solidFill>
                  <a:latin typeface="Arial" panose="020B0604020202020204" pitchFamily="34" charset="0"/>
                  <a:ea typeface="微软雅黑" panose="020B0503020204020204" pitchFamily="34" charset="-122"/>
                  <a:sym typeface="Arial" panose="020B0604020202020204" pitchFamily="34" charset="0"/>
                </a:rPr>
                <a:t>公司描述</a:t>
              </a:r>
            </a:p>
          </p:txBody>
        </p:sp>
      </p:grpSp>
      <p:grpSp>
        <p:nvGrpSpPr>
          <p:cNvPr id="45" name="组合 44"/>
          <p:cNvGrpSpPr/>
          <p:nvPr/>
        </p:nvGrpSpPr>
        <p:grpSpPr>
          <a:xfrm>
            <a:off x="5825775" y="2978612"/>
            <a:ext cx="653757" cy="653757"/>
            <a:chOff x="5570980" y="2842059"/>
            <a:chExt cx="622626" cy="622626"/>
          </a:xfrm>
        </p:grpSpPr>
        <p:grpSp>
          <p:nvGrpSpPr>
            <p:cNvPr id="46" name="组合 45"/>
            <p:cNvGrpSpPr/>
            <p:nvPr/>
          </p:nvGrpSpPr>
          <p:grpSpPr>
            <a:xfrm>
              <a:off x="5570980" y="2842059"/>
              <a:ext cx="622626" cy="622626"/>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椭圆 4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任意多边形 75"/>
            <p:cNvSpPr>
              <a:spLocks noChangeArrowheads="1"/>
            </p:cNvSpPr>
            <p:nvPr/>
          </p:nvSpPr>
          <p:spPr bwMode="auto">
            <a:xfrm>
              <a:off x="5679989" y="2993590"/>
              <a:ext cx="447333" cy="319563"/>
            </a:xfrm>
            <a:custGeom>
              <a:avLst/>
              <a:gdLst>
                <a:gd name="T0" fmla="*/ 302178 w 613253"/>
                <a:gd name="T1" fmla="*/ 189810 h 438850"/>
                <a:gd name="T2" fmla="*/ 308446 w 613253"/>
                <a:gd name="T3" fmla="*/ 211231 h 438850"/>
                <a:gd name="T4" fmla="*/ 273991 w 613253"/>
                <a:gd name="T5" fmla="*/ 287948 h 438850"/>
                <a:gd name="T6" fmla="*/ 273506 w 613253"/>
                <a:gd name="T7" fmla="*/ 287948 h 438850"/>
                <a:gd name="T8" fmla="*/ 273846 w 613253"/>
                <a:gd name="T9" fmla="*/ 288271 h 438850"/>
                <a:gd name="T10" fmla="*/ 273506 w 613253"/>
                <a:gd name="T11" fmla="*/ 289027 h 438850"/>
                <a:gd name="T12" fmla="*/ 274642 w 613253"/>
                <a:gd name="T13" fmla="*/ 289027 h 438850"/>
                <a:gd name="T14" fmla="*/ 313223 w 613253"/>
                <a:gd name="T15" fmla="*/ 325694 h 438850"/>
                <a:gd name="T16" fmla="*/ 351804 w 613253"/>
                <a:gd name="T17" fmla="*/ 289027 h 438850"/>
                <a:gd name="T18" fmla="*/ 352939 w 613253"/>
                <a:gd name="T19" fmla="*/ 289027 h 438850"/>
                <a:gd name="T20" fmla="*/ 352600 w 613253"/>
                <a:gd name="T21" fmla="*/ 288270 h 438850"/>
                <a:gd name="T22" fmla="*/ 352939 w 613253"/>
                <a:gd name="T23" fmla="*/ 287948 h 438850"/>
                <a:gd name="T24" fmla="*/ 352455 w 613253"/>
                <a:gd name="T25" fmla="*/ 287948 h 438850"/>
                <a:gd name="T26" fmla="*/ 317999 w 613253"/>
                <a:gd name="T27" fmla="*/ 211229 h 438850"/>
                <a:gd name="T28" fmla="*/ 324267 w 613253"/>
                <a:gd name="T29" fmla="*/ 189810 h 438850"/>
                <a:gd name="T30" fmla="*/ 122621 w 613253"/>
                <a:gd name="T31" fmla="*/ 168497 h 438850"/>
                <a:gd name="T32" fmla="*/ 127701 w 613253"/>
                <a:gd name="T33" fmla="*/ 185855 h 438850"/>
                <a:gd name="T34" fmla="*/ 99783 w 613253"/>
                <a:gd name="T35" fmla="*/ 248016 h 438850"/>
                <a:gd name="T36" fmla="*/ 99389 w 613253"/>
                <a:gd name="T37" fmla="*/ 248016 h 438850"/>
                <a:gd name="T38" fmla="*/ 99664 w 613253"/>
                <a:gd name="T39" fmla="*/ 248278 h 438850"/>
                <a:gd name="T40" fmla="*/ 99390 w 613253"/>
                <a:gd name="T41" fmla="*/ 248890 h 438850"/>
                <a:gd name="T42" fmla="*/ 100310 w 613253"/>
                <a:gd name="T43" fmla="*/ 248890 h 438850"/>
                <a:gd name="T44" fmla="*/ 131571 w 613253"/>
                <a:gd name="T45" fmla="*/ 278601 h 438850"/>
                <a:gd name="T46" fmla="*/ 162832 w 613253"/>
                <a:gd name="T47" fmla="*/ 248890 h 438850"/>
                <a:gd name="T48" fmla="*/ 163753 w 613253"/>
                <a:gd name="T49" fmla="*/ 248890 h 438850"/>
                <a:gd name="T50" fmla="*/ 163477 w 613253"/>
                <a:gd name="T51" fmla="*/ 248278 h 438850"/>
                <a:gd name="T52" fmla="*/ 163752 w 613253"/>
                <a:gd name="T53" fmla="*/ 248016 h 438850"/>
                <a:gd name="T54" fmla="*/ 163360 w 613253"/>
                <a:gd name="T55" fmla="*/ 248016 h 438850"/>
                <a:gd name="T56" fmla="*/ 135441 w 613253"/>
                <a:gd name="T57" fmla="*/ 185853 h 438850"/>
                <a:gd name="T58" fmla="*/ 140519 w 613253"/>
                <a:gd name="T59" fmla="*/ 168497 h 438850"/>
                <a:gd name="T60" fmla="*/ 313647 w 613253"/>
                <a:gd name="T61" fmla="*/ 0 h 438850"/>
                <a:gd name="T62" fmla="*/ 401789 w 613253"/>
                <a:gd name="T63" fmla="*/ 89512 h 438850"/>
                <a:gd name="T64" fmla="*/ 354002 w 613253"/>
                <a:gd name="T65" fmla="*/ 167851 h 438850"/>
                <a:gd name="T66" fmla="*/ 354002 w 613253"/>
                <a:gd name="T67" fmla="*/ 179987 h 438850"/>
                <a:gd name="T68" fmla="*/ 477733 w 613253"/>
                <a:gd name="T69" fmla="*/ 304984 h 438850"/>
                <a:gd name="T70" fmla="*/ 310462 w 613253"/>
                <a:gd name="T71" fmla="*/ 341871 h 438850"/>
                <a:gd name="T72" fmla="*/ 150844 w 613253"/>
                <a:gd name="T73" fmla="*/ 308256 h 438850"/>
                <a:gd name="T74" fmla="*/ 158358 w 613253"/>
                <a:gd name="T75" fmla="*/ 288582 h 438850"/>
                <a:gd name="T76" fmla="*/ 129334 w 613253"/>
                <a:gd name="T77" fmla="*/ 291708 h 438850"/>
                <a:gd name="T78" fmla="*/ 0 w 613253"/>
                <a:gd name="T79" fmla="*/ 264471 h 438850"/>
                <a:gd name="T80" fmla="*/ 97497 w 613253"/>
                <a:gd name="T81" fmla="*/ 161659 h 438850"/>
                <a:gd name="T82" fmla="*/ 97497 w 613253"/>
                <a:gd name="T83" fmla="*/ 149528 h 438850"/>
                <a:gd name="T84" fmla="*/ 60496 w 613253"/>
                <a:gd name="T85" fmla="*/ 87229 h 438850"/>
                <a:gd name="T86" fmla="*/ 131914 w 613253"/>
                <a:gd name="T87" fmla="*/ 14700 h 438850"/>
                <a:gd name="T88" fmla="*/ 203334 w 613253"/>
                <a:gd name="T89" fmla="*/ 87229 h 438850"/>
                <a:gd name="T90" fmla="*/ 164614 w 613253"/>
                <a:gd name="T91" fmla="*/ 150705 h 438850"/>
                <a:gd name="T92" fmla="*/ 164614 w 613253"/>
                <a:gd name="T93" fmla="*/ 160538 h 438850"/>
                <a:gd name="T94" fmla="*/ 228121 w 613253"/>
                <a:gd name="T95" fmla="*/ 196732 h 438850"/>
                <a:gd name="T96" fmla="*/ 229847 w 613253"/>
                <a:gd name="T97" fmla="*/ 199013 h 438850"/>
                <a:gd name="T98" fmla="*/ 271170 w 613253"/>
                <a:gd name="T99" fmla="*/ 181372 h 438850"/>
                <a:gd name="T100" fmla="*/ 271170 w 613253"/>
                <a:gd name="T101" fmla="*/ 166399 h 438850"/>
                <a:gd name="T102" fmla="*/ 225504 w 613253"/>
                <a:gd name="T103" fmla="*/ 89512 h 438850"/>
                <a:gd name="T104" fmla="*/ 313647 w 613253"/>
                <a:gd name="T105" fmla="*/ 0 h 43885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13253"/>
                <a:gd name="T160" fmla="*/ 0 h 438850"/>
                <a:gd name="T161" fmla="*/ 613253 w 613253"/>
                <a:gd name="T162" fmla="*/ 438850 h 43885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lnTo>
                    <a:pt x="387898"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lnTo>
                    <a:pt x="157406"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rgbClr val="03A9F3"/>
            </a:solidFill>
            <a:ln>
              <a:noFill/>
            </a:ln>
            <a:extLst/>
          </p:spPr>
          <p:txBody>
            <a:bodyPr anchor="ctr"/>
            <a:lstStyle/>
            <a:p>
              <a:endParaRPr lang="zh-CN" altLang="en-US" sz="1890">
                <a:ea typeface="微软雅黑" panose="020B0503020204020204" pitchFamily="34" charset="-122"/>
                <a:sym typeface="Arial" panose="020B0604020202020204" pitchFamily="34" charset="0"/>
              </a:endParaRPr>
            </a:p>
          </p:txBody>
        </p:sp>
      </p:grpSp>
      <p:sp>
        <p:nvSpPr>
          <p:cNvPr id="51" name="文本框 50"/>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Tree>
    <p:extLst>
      <p:ext uri="{BB962C8B-B14F-4D97-AF65-F5344CB8AC3E}">
        <p14:creationId xmlns:p14="http://schemas.microsoft.com/office/powerpoint/2010/main" val="1180374509"/>
      </p:ext>
    </p:extLst>
  </p:cSld>
  <p:clrMapOvr>
    <a:masterClrMapping/>
  </p:clrMapOvr>
  <mc:AlternateContent xmlns:mc="http://schemas.openxmlformats.org/markup-compatibility/2006" xmlns:p14="http://schemas.microsoft.com/office/powerpoint/2010/main">
    <mc:Choice Requires="p14">
      <p:transition spd="slow" p14:dur="4000" advClick="0" advTm="0">
        <p14:vortex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p:cBhvr>
                                        <p:cTn id="11" dur="500"/>
                                        <p:tgtEl>
                                          <p:spTgt spid="15"/>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ppt_x</p:attrName>
                                        </p:attrNameLst>
                                      </p:cBhvr>
                                      <p:tavLst>
                                        <p:tav tm="0">
                                          <p:val>
                                            <p:strVal val="0-#ppt_w/2"/>
                                          </p:val>
                                        </p:tav>
                                        <p:tav tm="100000">
                                          <p:val>
                                            <p:strVal val="#ppt_x"/>
                                          </p:val>
                                        </p:tav>
                                      </p:tavLst>
                                    </p:anim>
                                    <p:anim calcmode="lin" valueType="num">
                                      <p:cBhvr>
                                        <p:cTn id="2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1000"/>
                                        <p:tgtEl>
                                          <p:spTgt spid="40"/>
                                        </p:tgtEl>
                                      </p:cBhvr>
                                    </p:animEffect>
                                    <p:anim calcmode="lin" valueType="num">
                                      <p:cBhvr>
                                        <p:cTn id="26" dur="1000" fill="hold"/>
                                        <p:tgtEl>
                                          <p:spTgt spid="40"/>
                                        </p:tgtEl>
                                        <p:attrNameLst>
                                          <p:attrName>ppt_x</p:attrName>
                                        </p:attrNameLst>
                                      </p:cBhvr>
                                      <p:tavLst>
                                        <p:tav tm="0">
                                          <p:val>
                                            <p:strVal val="#ppt_x"/>
                                          </p:val>
                                        </p:tav>
                                        <p:tav tm="100000">
                                          <p:val>
                                            <p:strVal val="#ppt_x"/>
                                          </p:val>
                                        </p:tav>
                                      </p:tavLst>
                                    </p:anim>
                                    <p:anim calcmode="lin" valueType="num">
                                      <p:cBhvr>
                                        <p:cTn id="27"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up)">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1+#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3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1+#ppt_w/2"/>
                                          </p:val>
                                        </p:tav>
                                        <p:tav tm="100000">
                                          <p:val>
                                            <p:strVal val="#ppt_x"/>
                                          </p:val>
                                        </p:tav>
                                      </p:tavLst>
                                    </p:anim>
                                    <p:anim calcmode="lin" valueType="num">
                                      <p:cBhvr additive="base">
                                        <p:cTn id="42"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14" presetClass="entr" presetSubtype="10" fill="hold" grpId="0" nodeType="afterEffect">
                                  <p:stCondLst>
                                    <p:cond delay="250"/>
                                  </p:stCondLst>
                                  <p:childTnLst>
                                    <p:set>
                                      <p:cBhvr>
                                        <p:cTn id="51" dur="1" fill="hold">
                                          <p:stCondLst>
                                            <p:cond delay="0"/>
                                          </p:stCondLst>
                                        </p:cTn>
                                        <p:tgtEl>
                                          <p:spTgt spid="9"/>
                                        </p:tgtEl>
                                        <p:attrNameLst>
                                          <p:attrName>style.visibility</p:attrName>
                                        </p:attrNameLst>
                                      </p:cBhvr>
                                      <p:to>
                                        <p:strVal val="visible"/>
                                      </p:to>
                                    </p:set>
                                    <p:animEffect>
                                      <p:cBhvr>
                                        <p:cTn id="52" dur="400"/>
                                        <p:tgtEl>
                                          <p:spTgt spid="9"/>
                                        </p:tgtEl>
                                      </p:cBhvr>
                                    </p:animEffect>
                                  </p:childTnLst>
                                </p:cTn>
                              </p:par>
                              <p:par>
                                <p:cTn id="53" presetID="14" presetClass="entr" presetSubtype="10" fill="hold" grpId="0" nodeType="withEffect">
                                  <p:stCondLst>
                                    <p:cond delay="250"/>
                                  </p:stCondLst>
                                  <p:childTnLst>
                                    <p:set>
                                      <p:cBhvr>
                                        <p:cTn id="54" dur="1" fill="hold">
                                          <p:stCondLst>
                                            <p:cond delay="0"/>
                                          </p:stCondLst>
                                        </p:cTn>
                                        <p:tgtEl>
                                          <p:spTgt spid="10"/>
                                        </p:tgtEl>
                                        <p:attrNameLst>
                                          <p:attrName>style.visibility</p:attrName>
                                        </p:attrNameLst>
                                      </p:cBhvr>
                                      <p:to>
                                        <p:strVal val="visible"/>
                                      </p:to>
                                    </p:set>
                                    <p:animEffect>
                                      <p:cBhvr>
                                        <p:cTn id="55" dur="400"/>
                                        <p:tgtEl>
                                          <p:spTgt spid="10"/>
                                        </p:tgtEl>
                                      </p:cBhvr>
                                    </p:animEffect>
                                  </p:childTnLst>
                                </p:cTn>
                              </p:par>
                            </p:childTnLst>
                          </p:cTn>
                        </p:par>
                        <p:par>
                          <p:cTn id="56" fill="hold">
                            <p:stCondLst>
                              <p:cond delay="1150"/>
                            </p:stCondLst>
                            <p:childTnLst>
                              <p:par>
                                <p:cTn id="57" presetID="14" presetClass="entr" presetSubtype="10" fill="hold" grpId="0" nodeType="afterEffect">
                                  <p:stCondLst>
                                    <p:cond delay="250"/>
                                  </p:stCondLst>
                                  <p:childTnLst>
                                    <p:set>
                                      <p:cBhvr>
                                        <p:cTn id="58" dur="1" fill="hold">
                                          <p:stCondLst>
                                            <p:cond delay="0"/>
                                          </p:stCondLst>
                                        </p:cTn>
                                        <p:tgtEl>
                                          <p:spTgt spid="11"/>
                                        </p:tgtEl>
                                        <p:attrNameLst>
                                          <p:attrName>style.visibility</p:attrName>
                                        </p:attrNameLst>
                                      </p:cBhvr>
                                      <p:to>
                                        <p:strVal val="visible"/>
                                      </p:to>
                                    </p:set>
                                    <p:animEffect>
                                      <p:cBhvr>
                                        <p:cTn id="59" dur="400"/>
                                        <p:tgtEl>
                                          <p:spTgt spid="11"/>
                                        </p:tgtEl>
                                      </p:cBhvr>
                                    </p:animEffect>
                                  </p:childTnLst>
                                </p:cTn>
                              </p:par>
                              <p:par>
                                <p:cTn id="60" presetID="14" presetClass="entr" presetSubtype="10" fill="hold" grpId="0" nodeType="withEffect">
                                  <p:stCondLst>
                                    <p:cond delay="250"/>
                                  </p:stCondLst>
                                  <p:childTnLst>
                                    <p:set>
                                      <p:cBhvr>
                                        <p:cTn id="61" dur="1" fill="hold">
                                          <p:stCondLst>
                                            <p:cond delay="0"/>
                                          </p:stCondLst>
                                        </p:cTn>
                                        <p:tgtEl>
                                          <p:spTgt spid="12"/>
                                        </p:tgtEl>
                                        <p:attrNameLst>
                                          <p:attrName>style.visibility</p:attrName>
                                        </p:attrNameLst>
                                      </p:cBhvr>
                                      <p:to>
                                        <p:strVal val="visible"/>
                                      </p:to>
                                    </p:set>
                                    <p:animEffect>
                                      <p:cBhvr>
                                        <p:cTn id="62" dur="400"/>
                                        <p:tgtEl>
                                          <p:spTgt spid="12"/>
                                        </p:tgtEl>
                                      </p:cBhvr>
                                    </p:animEffect>
                                  </p:childTnLst>
                                </p:cTn>
                              </p:par>
                            </p:childTnLst>
                          </p:cTn>
                        </p:par>
                        <p:par>
                          <p:cTn id="63" fill="hold">
                            <p:stCondLst>
                              <p:cond delay="1800"/>
                            </p:stCondLst>
                            <p:childTnLst>
                              <p:par>
                                <p:cTn id="64" presetID="14" presetClass="entr" presetSubtype="10" fill="hold" grpId="0" nodeType="afterEffect">
                                  <p:stCondLst>
                                    <p:cond delay="250"/>
                                  </p:stCondLst>
                                  <p:childTnLst>
                                    <p:set>
                                      <p:cBhvr>
                                        <p:cTn id="65" dur="1" fill="hold">
                                          <p:stCondLst>
                                            <p:cond delay="0"/>
                                          </p:stCondLst>
                                        </p:cTn>
                                        <p:tgtEl>
                                          <p:spTgt spid="13"/>
                                        </p:tgtEl>
                                        <p:attrNameLst>
                                          <p:attrName>style.visibility</p:attrName>
                                        </p:attrNameLst>
                                      </p:cBhvr>
                                      <p:to>
                                        <p:strVal val="visible"/>
                                      </p:to>
                                    </p:set>
                                    <p:animEffect>
                                      <p:cBhvr>
                                        <p:cTn id="66" dur="400"/>
                                        <p:tgtEl>
                                          <p:spTgt spid="13"/>
                                        </p:tgtEl>
                                      </p:cBhvr>
                                    </p:animEffect>
                                  </p:childTnLst>
                                </p:cTn>
                              </p:par>
                              <p:par>
                                <p:cTn id="67" presetID="14" presetClass="entr" presetSubtype="10" fill="hold" grpId="0" nodeType="withEffect">
                                  <p:stCondLst>
                                    <p:cond delay="250"/>
                                  </p:stCondLst>
                                  <p:childTnLst>
                                    <p:set>
                                      <p:cBhvr>
                                        <p:cTn id="68" dur="1" fill="hold">
                                          <p:stCondLst>
                                            <p:cond delay="0"/>
                                          </p:stCondLst>
                                        </p:cTn>
                                        <p:tgtEl>
                                          <p:spTgt spid="14"/>
                                        </p:tgtEl>
                                        <p:attrNameLst>
                                          <p:attrName>style.visibility</p:attrName>
                                        </p:attrNameLst>
                                      </p:cBhvr>
                                      <p:to>
                                        <p:strVal val="visible"/>
                                      </p:to>
                                    </p:set>
                                    <p:animEffect>
                                      <p:cBhvr>
                                        <p:cTn id="69" dur="400"/>
                                        <p:tgtEl>
                                          <p:spTgt spid="14"/>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wipe(down)">
                                      <p:cBhvr>
                                        <p:cTn id="7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P spid="6" grpId="0" bldLvl="0" autoUpdateAnimBg="0"/>
      <p:bldP spid="7" grpId="0" bldLvl="0" animBg="1" autoUpdateAnimBg="0"/>
      <p:bldP spid="8" grpId="0"/>
      <p:bldP spid="9" grpId="0" bldLvl="0" autoUpdateAnimBg="0"/>
      <p:bldP spid="10" grpId="0" bldLvl="0" autoUpdateAnimBg="0"/>
      <p:bldP spid="11" grpId="0" bldLvl="0" autoUpdateAnimBg="0"/>
      <p:bldP spid="12" grpId="0" bldLvl="0" autoUpdateAnimBg="0"/>
      <p:bldP spid="13" grpId="0" bldLvl="0" autoUpdateAnimBg="0"/>
      <p:bldP spid="14" grpId="0" bldLvl="0" autoUpdateAnimBg="0"/>
      <p:bldP spid="15" grpId="0" bldLvl="0" autoUpdateAnimBg="0"/>
      <p:bldP spid="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12168" y="1188169"/>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grpSp>
        <p:nvGrpSpPr>
          <p:cNvPr id="2" name="组合 3"/>
          <p:cNvGrpSpPr>
            <a:grpSpLocks/>
          </p:cNvGrpSpPr>
          <p:nvPr/>
        </p:nvGrpSpPr>
        <p:grpSpPr bwMode="auto">
          <a:xfrm>
            <a:off x="1001069" y="1273894"/>
            <a:ext cx="1857375" cy="960438"/>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6"/>
              <a:ext cx="1224137" cy="57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200" b="1">
                  <a:solidFill>
                    <a:schemeClr val="bg1"/>
                  </a:solidFill>
                  <a:latin typeface="微软雅黑" pitchFamily="34" charset="-122"/>
                </a:rPr>
                <a:t>标题</a:t>
              </a:r>
            </a:p>
          </p:txBody>
        </p:sp>
      </p:grpSp>
      <p:sp>
        <p:nvSpPr>
          <p:cNvPr id="8" name="文本框 58"/>
          <p:cNvSpPr txBox="1"/>
          <p:nvPr/>
        </p:nvSpPr>
        <p:spPr>
          <a:xfrm>
            <a:off x="3055293" y="1385019"/>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912168" y="2542307"/>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0" name="文本框 58"/>
          <p:cNvSpPr txBox="1"/>
          <p:nvPr/>
        </p:nvSpPr>
        <p:spPr>
          <a:xfrm>
            <a:off x="3055293" y="2715344"/>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912168" y="3915495"/>
            <a:ext cx="7937500" cy="112236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2" name="文本框 58"/>
          <p:cNvSpPr txBox="1"/>
          <p:nvPr/>
        </p:nvSpPr>
        <p:spPr>
          <a:xfrm>
            <a:off x="3055293" y="4085358"/>
            <a:ext cx="5207000" cy="820737"/>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12"/>
          <p:cNvGrpSpPr>
            <a:grpSpLocks/>
          </p:cNvGrpSpPr>
          <p:nvPr/>
        </p:nvGrpSpPr>
        <p:grpSpPr bwMode="auto">
          <a:xfrm>
            <a:off x="1001069" y="2624857"/>
            <a:ext cx="1857375" cy="958850"/>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rgbClr val="00B0F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31" name="TextBox 17"/>
              <p:cNvSpPr txBox="1">
                <a:spLocks noChangeArrowheads="1"/>
              </p:cNvSpPr>
              <p:nvPr/>
            </p:nvSpPr>
            <p:spPr bwMode="auto">
              <a:xfrm>
                <a:off x="1403648" y="1609636"/>
                <a:ext cx="1224137" cy="57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200" b="1">
                    <a:solidFill>
                      <a:schemeClr val="bg1"/>
                    </a:solidFill>
                    <a:latin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4" name="组合 18"/>
          <p:cNvGrpSpPr>
            <a:grpSpLocks/>
          </p:cNvGrpSpPr>
          <p:nvPr/>
        </p:nvGrpSpPr>
        <p:grpSpPr bwMode="auto">
          <a:xfrm>
            <a:off x="1001069" y="3998044"/>
            <a:ext cx="1857375" cy="958850"/>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24" name="TextBox 22"/>
              <p:cNvSpPr txBox="1">
                <a:spLocks noChangeArrowheads="1"/>
              </p:cNvSpPr>
              <p:nvPr/>
            </p:nvSpPr>
            <p:spPr bwMode="auto">
              <a:xfrm>
                <a:off x="1403648" y="1609636"/>
                <a:ext cx="1224137" cy="57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200" b="1">
                    <a:solidFill>
                      <a:schemeClr val="bg1"/>
                    </a:solidFill>
                    <a:latin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26"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28" name="文本框 27"/>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6"/>
                                        </p:tgtEl>
                                        <p:attrNameLst>
                                          <p:attrName>ppt_y</p:attrName>
                                        </p:attrNameLst>
                                      </p:cBhvr>
                                      <p:tavLst>
                                        <p:tav tm="0">
                                          <p:val>
                                            <p:strVal val="#ppt_y"/>
                                          </p:val>
                                        </p:tav>
                                        <p:tav tm="100000">
                                          <p:val>
                                            <p:strVal val="#ppt_y"/>
                                          </p:val>
                                        </p:tav>
                                      </p:tavLst>
                                    </p:anim>
                                    <p:anim calcmode="lin" valueType="num">
                                      <p:cBhvr>
                                        <p:cTn id="1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26"/>
                                        </p:tgtEl>
                                      </p:cBhvr>
                                    </p:animEffect>
                                  </p:childTnLst>
                                </p:cTn>
                              </p:par>
                            </p:childTnLst>
                          </p:cTn>
                        </p:par>
                        <p:par>
                          <p:cTn id="16" fill="hold">
                            <p:stCondLst>
                              <p:cond delay="1450"/>
                            </p:stCondLst>
                            <p:childTnLst>
                              <p:par>
                                <p:cTn id="17" presetID="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10" presetClass="entr" presetSubtype="0" fill="hold" nodeType="withEffect">
                                  <p:stCondLst>
                                    <p:cond delay="30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22" presetClass="entr" presetSubtype="8" fill="hold" grpId="0" nodeType="withEffect">
                                  <p:stCondLst>
                                    <p:cond delay="60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nodeType="afterGroup">
                            <p:stCondLst>
                              <p:cond delay="2550"/>
                            </p:stCondLst>
                            <p:childTnLst>
                              <p:par>
                                <p:cTn id="28" presetID="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10" presetClass="entr" presetSubtype="0" fill="hold" nodeType="withEffect">
                                  <p:stCondLst>
                                    <p:cond delay="30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22" presetClass="entr" presetSubtype="8" fill="hold" grpId="0" nodeType="withEffect">
                                  <p:stCondLst>
                                    <p:cond delay="60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nodeType="afterGroup">
                            <p:stCondLst>
                              <p:cond delay="3650"/>
                            </p:stCondLst>
                            <p:childTnLst>
                              <p:par>
                                <p:cTn id="39" presetID="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0-#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par>
                                <p:cTn id="43" presetID="10" presetClass="entr" presetSubtype="0" fill="hold" nodeType="withEffect">
                                  <p:stCondLst>
                                    <p:cond delay="3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22" presetClass="entr" presetSubtype="8" fill="hold" grpId="0" nodeType="withEffect">
                                  <p:stCondLst>
                                    <p:cond delay="60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P spid="26" grpId="0" bldLvl="0" autoUpdateAnimBg="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570063" y="2844353"/>
            <a:ext cx="1513764" cy="1304888"/>
            <a:chOff x="849314" y="2545158"/>
            <a:chExt cx="1441680" cy="1242751"/>
          </a:xfrm>
        </p:grpSpPr>
        <p:sp>
          <p:nvSpPr>
            <p:cNvPr id="31" name="六边形 30"/>
            <p:cNvSpPr/>
            <p:nvPr/>
          </p:nvSpPr>
          <p:spPr>
            <a:xfrm>
              <a:off x="849314" y="2545158"/>
              <a:ext cx="1441680" cy="1242751"/>
            </a:xfrm>
            <a:prstGeom prst="hexagon">
              <a:avLst/>
            </a:prstGeom>
            <a:solidFill>
              <a:srgbClr val="00B0F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prstClr val="white"/>
                </a:solidFill>
                <a:latin typeface="微软雅黑"/>
              </a:endParaRPr>
            </a:p>
          </p:txBody>
        </p:sp>
        <p:sp>
          <p:nvSpPr>
            <p:cNvPr id="32"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prstClr val="white"/>
                </a:solidFill>
                <a:latin typeface="微软雅黑"/>
              </a:endParaRPr>
            </a:p>
          </p:txBody>
        </p:sp>
      </p:grpSp>
      <p:grpSp>
        <p:nvGrpSpPr>
          <p:cNvPr id="33" name="组合 32"/>
          <p:cNvGrpSpPr/>
          <p:nvPr/>
        </p:nvGrpSpPr>
        <p:grpSpPr>
          <a:xfrm>
            <a:off x="6521114" y="2844353"/>
            <a:ext cx="1513764" cy="1304888"/>
            <a:chOff x="6740086" y="1941664"/>
            <a:chExt cx="1441680" cy="1242751"/>
          </a:xfrm>
        </p:grpSpPr>
        <p:sp>
          <p:nvSpPr>
            <p:cNvPr id="34" name="六边形 33"/>
            <p:cNvSpPr/>
            <p:nvPr/>
          </p:nvSpPr>
          <p:spPr>
            <a:xfrm>
              <a:off x="6740086" y="1941664"/>
              <a:ext cx="1441680" cy="1242751"/>
            </a:xfrm>
            <a:prstGeom prst="hexagon">
              <a:avLst/>
            </a:prstGeom>
            <a:solidFill>
              <a:srgbClr val="0070C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prstClr val="white"/>
                </a:solidFill>
                <a:latin typeface="微软雅黑"/>
              </a:endParaRPr>
            </a:p>
          </p:txBody>
        </p:sp>
        <p:sp>
          <p:nvSpPr>
            <p:cNvPr id="35"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prstClr val="white"/>
                </a:solidFill>
                <a:latin typeface="微软雅黑"/>
              </a:endParaRPr>
            </a:p>
          </p:txBody>
        </p:sp>
      </p:grpSp>
      <p:grpSp>
        <p:nvGrpSpPr>
          <p:cNvPr id="36" name="组合 35"/>
          <p:cNvGrpSpPr/>
          <p:nvPr/>
        </p:nvGrpSpPr>
        <p:grpSpPr>
          <a:xfrm>
            <a:off x="2806890" y="2191909"/>
            <a:ext cx="1513764" cy="1304888"/>
            <a:chOff x="2027245" y="1923783"/>
            <a:chExt cx="1441680" cy="1242751"/>
          </a:xfrm>
        </p:grpSpPr>
        <p:sp>
          <p:nvSpPr>
            <p:cNvPr id="37" name="六边形 36"/>
            <p:cNvSpPr/>
            <p:nvPr/>
          </p:nvSpPr>
          <p:spPr bwMode="auto">
            <a:xfrm>
              <a:off x="2027245"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05696"/>
                </a:solidFill>
                <a:latin typeface="微软雅黑"/>
              </a:endParaRPr>
            </a:p>
          </p:txBody>
        </p:sp>
        <p:sp>
          <p:nvSpPr>
            <p:cNvPr id="38" name="矩形 37"/>
            <p:cNvSpPr/>
            <p:nvPr/>
          </p:nvSpPr>
          <p:spPr>
            <a:xfrm>
              <a:off x="2406094" y="2239194"/>
              <a:ext cx="636927" cy="641935"/>
            </a:xfrm>
            <a:prstGeom prst="rect">
              <a:avLst/>
            </a:prstGeom>
          </p:spPr>
          <p:txBody>
            <a:bodyPr wrap="none">
              <a:spAutoFit/>
            </a:bodyPr>
            <a:lstStyle/>
            <a:p>
              <a:r>
                <a:rPr lang="zh-CN" altLang="en-US" sz="1890" dirty="0">
                  <a:solidFill>
                    <a:schemeClr val="tx1">
                      <a:lumMod val="95000"/>
                      <a:lumOff val="5000"/>
                    </a:schemeClr>
                  </a:solidFill>
                  <a:latin typeface="微软雅黑" pitchFamily="34" charset="-122"/>
                </a:rPr>
                <a:t>标题</a:t>
              </a:r>
              <a:endParaRPr lang="en-US" altLang="zh-CN" sz="1890" dirty="0">
                <a:solidFill>
                  <a:schemeClr val="tx1">
                    <a:lumMod val="95000"/>
                    <a:lumOff val="5000"/>
                  </a:schemeClr>
                </a:solidFill>
                <a:latin typeface="微软雅黑" pitchFamily="34" charset="-122"/>
              </a:endParaRPr>
            </a:p>
            <a:p>
              <a:r>
                <a:rPr lang="zh-CN" altLang="en-US" sz="1890" dirty="0">
                  <a:solidFill>
                    <a:schemeClr val="tx1">
                      <a:lumMod val="95000"/>
                      <a:lumOff val="5000"/>
                    </a:schemeClr>
                  </a:solidFill>
                  <a:latin typeface="微软雅黑" pitchFamily="34" charset="-122"/>
                </a:rPr>
                <a:t>文字</a:t>
              </a:r>
            </a:p>
          </p:txBody>
        </p:sp>
      </p:grpSp>
      <p:grpSp>
        <p:nvGrpSpPr>
          <p:cNvPr id="39" name="组合 38"/>
          <p:cNvGrpSpPr/>
          <p:nvPr/>
        </p:nvGrpSpPr>
        <p:grpSpPr>
          <a:xfrm>
            <a:off x="5280546" y="2191909"/>
            <a:ext cx="1513764" cy="1304888"/>
            <a:chOff x="4383107" y="1923783"/>
            <a:chExt cx="1441680" cy="1242751"/>
          </a:xfrm>
        </p:grpSpPr>
        <p:sp>
          <p:nvSpPr>
            <p:cNvPr id="43" name="六边形 42"/>
            <p:cNvSpPr/>
            <p:nvPr/>
          </p:nvSpPr>
          <p:spPr bwMode="auto">
            <a:xfrm>
              <a:off x="4383107"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05696"/>
                </a:solidFill>
                <a:latin typeface="微软雅黑"/>
              </a:endParaRPr>
            </a:p>
          </p:txBody>
        </p:sp>
        <p:sp>
          <p:nvSpPr>
            <p:cNvPr id="44" name="矩形 43"/>
            <p:cNvSpPr/>
            <p:nvPr/>
          </p:nvSpPr>
          <p:spPr>
            <a:xfrm>
              <a:off x="4780781" y="2239194"/>
              <a:ext cx="636927" cy="641935"/>
            </a:xfrm>
            <a:prstGeom prst="rect">
              <a:avLst/>
            </a:prstGeom>
          </p:spPr>
          <p:txBody>
            <a:bodyPr wrap="none">
              <a:spAutoFit/>
            </a:bodyPr>
            <a:lstStyle/>
            <a:p>
              <a:r>
                <a:rPr lang="zh-CN" altLang="en-US" sz="1890" dirty="0">
                  <a:solidFill>
                    <a:schemeClr val="tx1">
                      <a:lumMod val="95000"/>
                      <a:lumOff val="5000"/>
                    </a:schemeClr>
                  </a:solidFill>
                  <a:latin typeface="微软雅黑" pitchFamily="34" charset="-122"/>
                </a:rPr>
                <a:t>标题</a:t>
              </a:r>
              <a:endParaRPr lang="en-US" altLang="zh-CN" sz="1890" dirty="0">
                <a:solidFill>
                  <a:schemeClr val="tx1">
                    <a:lumMod val="95000"/>
                    <a:lumOff val="5000"/>
                  </a:schemeClr>
                </a:solidFill>
                <a:latin typeface="微软雅黑" pitchFamily="34" charset="-122"/>
              </a:endParaRPr>
            </a:p>
            <a:p>
              <a:r>
                <a:rPr lang="zh-CN" altLang="en-US" sz="1890" dirty="0">
                  <a:solidFill>
                    <a:schemeClr val="tx1">
                      <a:lumMod val="95000"/>
                      <a:lumOff val="5000"/>
                    </a:schemeClr>
                  </a:solidFill>
                  <a:latin typeface="微软雅黑" pitchFamily="34" charset="-122"/>
                </a:rPr>
                <a:t>文字</a:t>
              </a:r>
            </a:p>
          </p:txBody>
        </p:sp>
      </p:grpSp>
      <p:grpSp>
        <p:nvGrpSpPr>
          <p:cNvPr id="48" name="组合 47"/>
          <p:cNvGrpSpPr/>
          <p:nvPr/>
        </p:nvGrpSpPr>
        <p:grpSpPr>
          <a:xfrm>
            <a:off x="4043718" y="2844353"/>
            <a:ext cx="1513764" cy="1304888"/>
            <a:chOff x="3205176" y="2545158"/>
            <a:chExt cx="1441680" cy="1242751"/>
          </a:xfrm>
        </p:grpSpPr>
        <p:sp>
          <p:nvSpPr>
            <p:cNvPr id="49" name="六边形 48"/>
            <p:cNvSpPr/>
            <p:nvPr/>
          </p:nvSpPr>
          <p:spPr bwMode="auto">
            <a:xfrm>
              <a:off x="3205176" y="2545158"/>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05696"/>
                </a:solidFill>
                <a:latin typeface="微软雅黑"/>
              </a:endParaRPr>
            </a:p>
          </p:txBody>
        </p:sp>
        <p:sp>
          <p:nvSpPr>
            <p:cNvPr id="54" name="矩形 53"/>
            <p:cNvSpPr/>
            <p:nvPr/>
          </p:nvSpPr>
          <p:spPr>
            <a:xfrm>
              <a:off x="3602850" y="2843367"/>
              <a:ext cx="636927" cy="641935"/>
            </a:xfrm>
            <a:prstGeom prst="rect">
              <a:avLst/>
            </a:prstGeom>
          </p:spPr>
          <p:txBody>
            <a:bodyPr wrap="none">
              <a:spAutoFit/>
            </a:bodyPr>
            <a:lstStyle/>
            <a:p>
              <a:r>
                <a:rPr lang="zh-CN" altLang="en-US" sz="1890" dirty="0">
                  <a:solidFill>
                    <a:schemeClr val="tx1">
                      <a:lumMod val="95000"/>
                      <a:lumOff val="5000"/>
                    </a:schemeClr>
                  </a:solidFill>
                  <a:latin typeface="微软雅黑" pitchFamily="34" charset="-122"/>
                </a:rPr>
                <a:t>标题</a:t>
              </a:r>
              <a:endParaRPr lang="en-US" altLang="zh-CN" sz="1890" dirty="0">
                <a:solidFill>
                  <a:schemeClr val="tx1">
                    <a:lumMod val="95000"/>
                    <a:lumOff val="5000"/>
                  </a:schemeClr>
                </a:solidFill>
                <a:latin typeface="微软雅黑" pitchFamily="34" charset="-122"/>
              </a:endParaRPr>
            </a:p>
            <a:p>
              <a:r>
                <a:rPr lang="zh-CN" altLang="en-US" sz="1890" dirty="0">
                  <a:solidFill>
                    <a:schemeClr val="tx1">
                      <a:lumMod val="95000"/>
                      <a:lumOff val="5000"/>
                    </a:schemeClr>
                  </a:solidFill>
                  <a:latin typeface="微软雅黑" pitchFamily="34" charset="-122"/>
                </a:rPr>
                <a:t>文字</a:t>
              </a:r>
            </a:p>
          </p:txBody>
        </p:sp>
      </p:grpSp>
      <p:grpSp>
        <p:nvGrpSpPr>
          <p:cNvPr id="55" name="组合 54"/>
          <p:cNvGrpSpPr/>
          <p:nvPr/>
        </p:nvGrpSpPr>
        <p:grpSpPr>
          <a:xfrm>
            <a:off x="1598614" y="4351288"/>
            <a:ext cx="1856636" cy="818356"/>
            <a:chOff x="1256119" y="1638320"/>
            <a:chExt cx="1923767" cy="779386"/>
          </a:xfrm>
        </p:grpSpPr>
        <p:sp>
          <p:nvSpPr>
            <p:cNvPr id="56" name="TextBox 82"/>
            <p:cNvSpPr txBox="1"/>
            <p:nvPr/>
          </p:nvSpPr>
          <p:spPr>
            <a:xfrm>
              <a:off x="1256119" y="1958240"/>
              <a:ext cx="1923767" cy="459466"/>
            </a:xfrm>
            <a:prstGeom prst="rect">
              <a:avLst/>
            </a:prstGeom>
            <a:noFill/>
          </p:spPr>
          <p:txBody>
            <a:bodyPr wrap="square" lIns="0" tIns="0" rtlCol="0" anchor="t">
              <a:spAutoFit/>
            </a:bodyPr>
            <a:lstStyle/>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p:txBody>
        </p:sp>
        <p:sp>
          <p:nvSpPr>
            <p:cNvPr id="57" name="TextBox 83"/>
            <p:cNvSpPr txBox="1"/>
            <p:nvPr/>
          </p:nvSpPr>
          <p:spPr>
            <a:xfrm>
              <a:off x="1573878" y="1638320"/>
              <a:ext cx="890278" cy="246221"/>
            </a:xfrm>
            <a:prstGeom prst="rect">
              <a:avLst/>
            </a:prstGeom>
            <a:noFill/>
          </p:spPr>
          <p:txBody>
            <a:bodyPr wrap="none" lIns="0" tIns="0" rIns="0" bIns="0" rtlCol="0" anchor="t">
              <a:spAutoFit/>
            </a:bodyPr>
            <a:lstStyle/>
            <a:p>
              <a:pPr algn="ctr"/>
              <a:r>
                <a:rPr lang="zh-CN" altLang="en-US" sz="1680" dirty="0">
                  <a:solidFill>
                    <a:schemeClr val="tx1">
                      <a:lumMod val="95000"/>
                      <a:lumOff val="5000"/>
                    </a:schemeClr>
                  </a:solidFill>
                  <a:latin typeface="微软雅黑"/>
                </a:rPr>
                <a:t>标题文字</a:t>
              </a:r>
              <a:endParaRPr lang="en-US" sz="1680" dirty="0">
                <a:solidFill>
                  <a:schemeClr val="tx1">
                    <a:lumMod val="95000"/>
                    <a:lumOff val="5000"/>
                  </a:schemeClr>
                </a:solidFill>
                <a:latin typeface="微软雅黑"/>
              </a:endParaRPr>
            </a:p>
          </p:txBody>
        </p:sp>
      </p:grpSp>
      <p:grpSp>
        <p:nvGrpSpPr>
          <p:cNvPr id="58" name="组合 57"/>
          <p:cNvGrpSpPr/>
          <p:nvPr/>
        </p:nvGrpSpPr>
        <p:grpSpPr>
          <a:xfrm>
            <a:off x="4043719" y="4351288"/>
            <a:ext cx="1856636" cy="818356"/>
            <a:chOff x="1256119" y="1638320"/>
            <a:chExt cx="1923767" cy="779386"/>
          </a:xfrm>
        </p:grpSpPr>
        <p:sp>
          <p:nvSpPr>
            <p:cNvPr id="59" name="TextBox 85"/>
            <p:cNvSpPr txBox="1"/>
            <p:nvPr/>
          </p:nvSpPr>
          <p:spPr>
            <a:xfrm>
              <a:off x="1256119" y="1958240"/>
              <a:ext cx="1923767" cy="459466"/>
            </a:xfrm>
            <a:prstGeom prst="rect">
              <a:avLst/>
            </a:prstGeom>
            <a:noFill/>
          </p:spPr>
          <p:txBody>
            <a:bodyPr wrap="square" lIns="0" tIns="0" rtlCol="0" anchor="t">
              <a:spAutoFit/>
            </a:bodyPr>
            <a:lstStyle/>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p:txBody>
        </p:sp>
        <p:sp>
          <p:nvSpPr>
            <p:cNvPr id="60" name="TextBox 86"/>
            <p:cNvSpPr txBox="1"/>
            <p:nvPr/>
          </p:nvSpPr>
          <p:spPr>
            <a:xfrm>
              <a:off x="1573878" y="1638320"/>
              <a:ext cx="890278" cy="246221"/>
            </a:xfrm>
            <a:prstGeom prst="rect">
              <a:avLst/>
            </a:prstGeom>
            <a:noFill/>
          </p:spPr>
          <p:txBody>
            <a:bodyPr wrap="none" lIns="0" tIns="0" rIns="0" bIns="0" rtlCol="0" anchor="t">
              <a:spAutoFit/>
            </a:bodyPr>
            <a:lstStyle/>
            <a:p>
              <a:pPr algn="ctr"/>
              <a:r>
                <a:rPr lang="zh-CN" altLang="en-US" sz="1680" dirty="0">
                  <a:solidFill>
                    <a:schemeClr val="tx1">
                      <a:lumMod val="95000"/>
                      <a:lumOff val="5000"/>
                    </a:schemeClr>
                  </a:solidFill>
                  <a:latin typeface="微软雅黑"/>
                </a:rPr>
                <a:t>标题文字</a:t>
              </a:r>
              <a:endParaRPr lang="en-US" sz="1680" dirty="0">
                <a:solidFill>
                  <a:schemeClr val="tx1">
                    <a:lumMod val="95000"/>
                    <a:lumOff val="5000"/>
                  </a:schemeClr>
                </a:solidFill>
                <a:latin typeface="微软雅黑"/>
              </a:endParaRPr>
            </a:p>
          </p:txBody>
        </p:sp>
      </p:grpSp>
      <p:grpSp>
        <p:nvGrpSpPr>
          <p:cNvPr id="61" name="组合 60"/>
          <p:cNvGrpSpPr/>
          <p:nvPr/>
        </p:nvGrpSpPr>
        <p:grpSpPr>
          <a:xfrm>
            <a:off x="6517374" y="4351288"/>
            <a:ext cx="1856636" cy="818356"/>
            <a:chOff x="1256119" y="1638320"/>
            <a:chExt cx="1923767" cy="779386"/>
          </a:xfrm>
        </p:grpSpPr>
        <p:sp>
          <p:nvSpPr>
            <p:cNvPr id="62" name="TextBox 88"/>
            <p:cNvSpPr txBox="1"/>
            <p:nvPr/>
          </p:nvSpPr>
          <p:spPr>
            <a:xfrm>
              <a:off x="1256119" y="1958240"/>
              <a:ext cx="1923767" cy="459466"/>
            </a:xfrm>
            <a:prstGeom prst="rect">
              <a:avLst/>
            </a:prstGeom>
            <a:noFill/>
          </p:spPr>
          <p:txBody>
            <a:bodyPr wrap="square" lIns="0" tIns="0" rtlCol="0" anchor="t">
              <a:spAutoFit/>
            </a:bodyPr>
            <a:lstStyle/>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p:txBody>
        </p:sp>
        <p:sp>
          <p:nvSpPr>
            <p:cNvPr id="63" name="TextBox 89"/>
            <p:cNvSpPr txBox="1"/>
            <p:nvPr/>
          </p:nvSpPr>
          <p:spPr>
            <a:xfrm>
              <a:off x="1573878" y="1638320"/>
              <a:ext cx="890278" cy="246221"/>
            </a:xfrm>
            <a:prstGeom prst="rect">
              <a:avLst/>
            </a:prstGeom>
            <a:noFill/>
          </p:spPr>
          <p:txBody>
            <a:bodyPr wrap="none" lIns="0" tIns="0" rIns="0" bIns="0" rtlCol="0" anchor="t">
              <a:spAutoFit/>
            </a:bodyPr>
            <a:lstStyle/>
            <a:p>
              <a:pPr algn="ctr"/>
              <a:r>
                <a:rPr lang="zh-CN" altLang="en-US" sz="1680" dirty="0">
                  <a:solidFill>
                    <a:schemeClr val="tx1">
                      <a:lumMod val="95000"/>
                      <a:lumOff val="5000"/>
                    </a:schemeClr>
                  </a:solidFill>
                  <a:latin typeface="微软雅黑"/>
                </a:rPr>
                <a:t>标题文字</a:t>
              </a:r>
              <a:endParaRPr lang="en-US" sz="1680" dirty="0">
                <a:solidFill>
                  <a:schemeClr val="tx1">
                    <a:lumMod val="95000"/>
                    <a:lumOff val="5000"/>
                  </a:schemeClr>
                </a:solidFill>
                <a:latin typeface="微软雅黑"/>
              </a:endParaRPr>
            </a:p>
          </p:txBody>
        </p:sp>
      </p:grpSp>
      <p:grpSp>
        <p:nvGrpSpPr>
          <p:cNvPr id="64" name="组合 63"/>
          <p:cNvGrpSpPr/>
          <p:nvPr/>
        </p:nvGrpSpPr>
        <p:grpSpPr>
          <a:xfrm>
            <a:off x="1636080" y="1221225"/>
            <a:ext cx="4159711" cy="818356"/>
            <a:chOff x="-1130229" y="1638320"/>
            <a:chExt cx="4310115" cy="779386"/>
          </a:xfrm>
        </p:grpSpPr>
        <p:sp>
          <p:nvSpPr>
            <p:cNvPr id="65" name="TextBox 91"/>
            <p:cNvSpPr txBox="1"/>
            <p:nvPr/>
          </p:nvSpPr>
          <p:spPr>
            <a:xfrm>
              <a:off x="1256119" y="1958240"/>
              <a:ext cx="1923767" cy="459466"/>
            </a:xfrm>
            <a:prstGeom prst="rect">
              <a:avLst/>
            </a:prstGeom>
            <a:noFill/>
          </p:spPr>
          <p:txBody>
            <a:bodyPr wrap="square" lIns="0" tIns="0" rtlCol="0" anchor="t">
              <a:spAutoFit/>
            </a:bodyPr>
            <a:lstStyle/>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p:txBody>
        </p:sp>
        <p:sp>
          <p:nvSpPr>
            <p:cNvPr id="66" name="TextBox 92"/>
            <p:cNvSpPr txBox="1"/>
            <p:nvPr/>
          </p:nvSpPr>
          <p:spPr>
            <a:xfrm>
              <a:off x="1573877" y="1638320"/>
              <a:ext cx="890278" cy="246221"/>
            </a:xfrm>
            <a:prstGeom prst="rect">
              <a:avLst/>
            </a:prstGeom>
            <a:noFill/>
          </p:spPr>
          <p:txBody>
            <a:bodyPr wrap="none" lIns="0" tIns="0" rIns="0" bIns="0" rtlCol="0" anchor="t">
              <a:spAutoFit/>
            </a:bodyPr>
            <a:lstStyle/>
            <a:p>
              <a:pPr algn="ctr"/>
              <a:r>
                <a:rPr lang="zh-CN" altLang="en-US" sz="1680" dirty="0">
                  <a:solidFill>
                    <a:schemeClr val="tx1">
                      <a:lumMod val="95000"/>
                      <a:lumOff val="5000"/>
                    </a:schemeClr>
                  </a:solidFill>
                  <a:latin typeface="微软雅黑"/>
                </a:rPr>
                <a:t>标题文字</a:t>
              </a:r>
              <a:endParaRPr lang="en-US" sz="1680" dirty="0">
                <a:solidFill>
                  <a:schemeClr val="tx1">
                    <a:lumMod val="95000"/>
                    <a:lumOff val="5000"/>
                  </a:schemeClr>
                </a:solidFill>
                <a:latin typeface="微软雅黑"/>
              </a:endParaRPr>
            </a:p>
          </p:txBody>
        </p:sp>
        <p:sp>
          <p:nvSpPr>
            <p:cNvPr id="67" name="TextBox 93"/>
            <p:cNvSpPr txBox="1"/>
            <p:nvPr/>
          </p:nvSpPr>
          <p:spPr>
            <a:xfrm>
              <a:off x="-1130229" y="1958240"/>
              <a:ext cx="1923767" cy="459466"/>
            </a:xfrm>
            <a:prstGeom prst="rect">
              <a:avLst/>
            </a:prstGeom>
            <a:noFill/>
          </p:spPr>
          <p:txBody>
            <a:bodyPr wrap="square" lIns="0" tIns="0" rtlCol="0" anchor="t">
              <a:spAutoFit/>
            </a:bodyPr>
            <a:lstStyle/>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p:txBody>
        </p:sp>
        <p:sp>
          <p:nvSpPr>
            <p:cNvPr id="68" name="TextBox 94"/>
            <p:cNvSpPr txBox="1"/>
            <p:nvPr/>
          </p:nvSpPr>
          <p:spPr>
            <a:xfrm>
              <a:off x="-812470" y="1638320"/>
              <a:ext cx="890278" cy="246221"/>
            </a:xfrm>
            <a:prstGeom prst="rect">
              <a:avLst/>
            </a:prstGeom>
            <a:noFill/>
          </p:spPr>
          <p:txBody>
            <a:bodyPr wrap="none" lIns="0" tIns="0" rIns="0" bIns="0" rtlCol="0" anchor="t">
              <a:spAutoFit/>
            </a:bodyPr>
            <a:lstStyle/>
            <a:p>
              <a:pPr algn="ctr"/>
              <a:r>
                <a:rPr lang="zh-CN" altLang="en-US" sz="1680" dirty="0">
                  <a:solidFill>
                    <a:schemeClr val="tx1">
                      <a:lumMod val="95000"/>
                      <a:lumOff val="5000"/>
                    </a:schemeClr>
                  </a:solidFill>
                  <a:latin typeface="微软雅黑"/>
                </a:rPr>
                <a:t>标题文字</a:t>
              </a:r>
              <a:endParaRPr lang="en-US" sz="1680" dirty="0">
                <a:solidFill>
                  <a:schemeClr val="tx1">
                    <a:lumMod val="95000"/>
                    <a:lumOff val="5000"/>
                  </a:schemeClr>
                </a:solidFill>
                <a:latin typeface="微软雅黑"/>
              </a:endParaRPr>
            </a:p>
          </p:txBody>
        </p:sp>
      </p:grpSp>
      <p:grpSp>
        <p:nvGrpSpPr>
          <p:cNvPr id="69" name="组合 68"/>
          <p:cNvGrpSpPr/>
          <p:nvPr/>
        </p:nvGrpSpPr>
        <p:grpSpPr>
          <a:xfrm>
            <a:off x="6384260" y="1221225"/>
            <a:ext cx="1856636" cy="818356"/>
            <a:chOff x="1256119" y="1638320"/>
            <a:chExt cx="1923767" cy="779386"/>
          </a:xfrm>
        </p:grpSpPr>
        <p:sp>
          <p:nvSpPr>
            <p:cNvPr id="70" name="TextBox 96"/>
            <p:cNvSpPr txBox="1"/>
            <p:nvPr/>
          </p:nvSpPr>
          <p:spPr>
            <a:xfrm>
              <a:off x="1256119" y="1958240"/>
              <a:ext cx="1923767" cy="459466"/>
            </a:xfrm>
            <a:prstGeom prst="rect">
              <a:avLst/>
            </a:prstGeom>
            <a:noFill/>
          </p:spPr>
          <p:txBody>
            <a:bodyPr wrap="square" lIns="0" tIns="0" rtlCol="0" anchor="t">
              <a:spAutoFit/>
            </a:bodyPr>
            <a:lstStyle/>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a:p>
              <a:r>
                <a:rPr lang="zh-CN" altLang="en-US" sz="945" dirty="0">
                  <a:solidFill>
                    <a:schemeClr val="tx1">
                      <a:lumMod val="85000"/>
                      <a:lumOff val="15000"/>
                    </a:schemeClr>
                  </a:solidFill>
                  <a:latin typeface="微软雅黑"/>
                </a:rPr>
                <a:t>单击此处添加文本单击此处添加</a:t>
              </a:r>
              <a:endParaRPr lang="en-US" altLang="zh-CN" sz="945" dirty="0">
                <a:solidFill>
                  <a:schemeClr val="tx1">
                    <a:lumMod val="85000"/>
                    <a:lumOff val="15000"/>
                  </a:schemeClr>
                </a:solidFill>
                <a:latin typeface="微软雅黑"/>
              </a:endParaRPr>
            </a:p>
          </p:txBody>
        </p:sp>
        <p:sp>
          <p:nvSpPr>
            <p:cNvPr id="71" name="TextBox 97"/>
            <p:cNvSpPr txBox="1"/>
            <p:nvPr/>
          </p:nvSpPr>
          <p:spPr>
            <a:xfrm>
              <a:off x="1572548" y="1638320"/>
              <a:ext cx="892934" cy="246221"/>
            </a:xfrm>
            <a:prstGeom prst="rect">
              <a:avLst/>
            </a:prstGeom>
            <a:noFill/>
          </p:spPr>
          <p:txBody>
            <a:bodyPr wrap="square" lIns="0" tIns="0" rIns="0" bIns="0" rtlCol="0" anchor="t">
              <a:spAutoFit/>
            </a:bodyPr>
            <a:lstStyle/>
            <a:p>
              <a:pPr algn="ctr"/>
              <a:r>
                <a:rPr lang="zh-CN" altLang="en-US" sz="1680" dirty="0">
                  <a:solidFill>
                    <a:schemeClr val="tx1">
                      <a:lumMod val="95000"/>
                      <a:lumOff val="5000"/>
                    </a:schemeClr>
                  </a:solidFill>
                  <a:latin typeface="微软雅黑"/>
                </a:rPr>
                <a:t>标题文字</a:t>
              </a:r>
              <a:endParaRPr lang="en-US" sz="1680" dirty="0">
                <a:solidFill>
                  <a:schemeClr val="tx1">
                    <a:lumMod val="95000"/>
                    <a:lumOff val="5000"/>
                  </a:schemeClr>
                </a:solidFill>
                <a:latin typeface="微软雅黑"/>
              </a:endParaRPr>
            </a:p>
          </p:txBody>
        </p:sp>
      </p:grpSp>
      <p:sp>
        <p:nvSpPr>
          <p:cNvPr id="45"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47" name="文本框 46"/>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59711144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5"/>
                                        </p:tgtEl>
                                        <p:attrNameLst>
                                          <p:attrName>ppt_y</p:attrName>
                                        </p:attrNameLst>
                                      </p:cBhvr>
                                      <p:tavLst>
                                        <p:tav tm="0">
                                          <p:val>
                                            <p:strVal val="#ppt_y"/>
                                          </p:val>
                                        </p:tav>
                                        <p:tav tm="100000">
                                          <p:val>
                                            <p:strVal val="#ppt_y"/>
                                          </p:val>
                                        </p:tav>
                                      </p:tavLst>
                                    </p:anim>
                                    <p:anim calcmode="lin" valueType="num">
                                      <p:cBhvr>
                                        <p:cTn id="13"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1000" fill="hold"/>
                                        <p:tgtEl>
                                          <p:spTgt spid="30"/>
                                        </p:tgtEl>
                                        <p:attrNameLst>
                                          <p:attrName>ppt_w</p:attrName>
                                        </p:attrNameLst>
                                      </p:cBhvr>
                                      <p:tavLst>
                                        <p:tav tm="0">
                                          <p:val>
                                            <p:fltVal val="0"/>
                                          </p:val>
                                        </p:tav>
                                        <p:tav tm="100000">
                                          <p:val>
                                            <p:strVal val="#ppt_w"/>
                                          </p:val>
                                        </p:tav>
                                      </p:tavLst>
                                    </p:anim>
                                    <p:anim calcmode="lin" valueType="num">
                                      <p:cBhvr>
                                        <p:cTn id="21" dur="1000" fill="hold"/>
                                        <p:tgtEl>
                                          <p:spTgt spid="30"/>
                                        </p:tgtEl>
                                        <p:attrNameLst>
                                          <p:attrName>ppt_h</p:attrName>
                                        </p:attrNameLst>
                                      </p:cBhvr>
                                      <p:tavLst>
                                        <p:tav tm="0">
                                          <p:val>
                                            <p:fltVal val="0"/>
                                          </p:val>
                                        </p:tav>
                                        <p:tav tm="100000">
                                          <p:val>
                                            <p:strVal val="#ppt_h"/>
                                          </p:val>
                                        </p:tav>
                                      </p:tavLst>
                                    </p:anim>
                                    <p:animEffect transition="in" filter="fade">
                                      <p:cBhvr>
                                        <p:cTn id="22" dur="1000"/>
                                        <p:tgtEl>
                                          <p:spTgt spid="30"/>
                                        </p:tgtEl>
                                      </p:cBhvr>
                                    </p:animEffect>
                                  </p:childTnLst>
                                </p:cTn>
                              </p:par>
                              <p:par>
                                <p:cTn id="23" presetID="53" presetClass="entr" presetSubtype="16"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1000" fill="hold"/>
                                        <p:tgtEl>
                                          <p:spTgt spid="33"/>
                                        </p:tgtEl>
                                        <p:attrNameLst>
                                          <p:attrName>ppt_w</p:attrName>
                                        </p:attrNameLst>
                                      </p:cBhvr>
                                      <p:tavLst>
                                        <p:tav tm="0">
                                          <p:val>
                                            <p:fltVal val="0"/>
                                          </p:val>
                                        </p:tav>
                                        <p:tav tm="100000">
                                          <p:val>
                                            <p:strVal val="#ppt_w"/>
                                          </p:val>
                                        </p:tav>
                                      </p:tavLst>
                                    </p:anim>
                                    <p:anim calcmode="lin" valueType="num">
                                      <p:cBhvr>
                                        <p:cTn id="26" dur="1000" fill="hold"/>
                                        <p:tgtEl>
                                          <p:spTgt spid="33"/>
                                        </p:tgtEl>
                                        <p:attrNameLst>
                                          <p:attrName>ppt_h</p:attrName>
                                        </p:attrNameLst>
                                      </p:cBhvr>
                                      <p:tavLst>
                                        <p:tav tm="0">
                                          <p:val>
                                            <p:fltVal val="0"/>
                                          </p:val>
                                        </p:tav>
                                        <p:tav tm="100000">
                                          <p:val>
                                            <p:strVal val="#ppt_h"/>
                                          </p:val>
                                        </p:tav>
                                      </p:tavLst>
                                    </p:anim>
                                    <p:animEffect transition="in" filter="fade">
                                      <p:cBhvr>
                                        <p:cTn id="27" dur="1000"/>
                                        <p:tgtEl>
                                          <p:spTgt spid="33"/>
                                        </p:tgtEl>
                                      </p:cBhvr>
                                    </p:animEffect>
                                  </p:childTnLst>
                                </p:cTn>
                              </p:par>
                              <p:par>
                                <p:cTn id="28" presetID="53" presetClass="entr" presetSubtype="16"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1000" fill="hold"/>
                                        <p:tgtEl>
                                          <p:spTgt spid="36"/>
                                        </p:tgtEl>
                                        <p:attrNameLst>
                                          <p:attrName>ppt_w</p:attrName>
                                        </p:attrNameLst>
                                      </p:cBhvr>
                                      <p:tavLst>
                                        <p:tav tm="0">
                                          <p:val>
                                            <p:fltVal val="0"/>
                                          </p:val>
                                        </p:tav>
                                        <p:tav tm="100000">
                                          <p:val>
                                            <p:strVal val="#ppt_w"/>
                                          </p:val>
                                        </p:tav>
                                      </p:tavLst>
                                    </p:anim>
                                    <p:anim calcmode="lin" valueType="num">
                                      <p:cBhvr>
                                        <p:cTn id="31" dur="1000" fill="hold"/>
                                        <p:tgtEl>
                                          <p:spTgt spid="36"/>
                                        </p:tgtEl>
                                        <p:attrNameLst>
                                          <p:attrName>ppt_h</p:attrName>
                                        </p:attrNameLst>
                                      </p:cBhvr>
                                      <p:tavLst>
                                        <p:tav tm="0">
                                          <p:val>
                                            <p:fltVal val="0"/>
                                          </p:val>
                                        </p:tav>
                                        <p:tav tm="100000">
                                          <p:val>
                                            <p:strVal val="#ppt_h"/>
                                          </p:val>
                                        </p:tav>
                                      </p:tavLst>
                                    </p:anim>
                                    <p:animEffect transition="in" filter="fade">
                                      <p:cBhvr>
                                        <p:cTn id="32" dur="1000"/>
                                        <p:tgtEl>
                                          <p:spTgt spid="36"/>
                                        </p:tgtEl>
                                      </p:cBhvr>
                                    </p:animEffect>
                                  </p:childTnLst>
                                </p:cTn>
                              </p:par>
                              <p:par>
                                <p:cTn id="33" presetID="53" presetClass="entr" presetSubtype="16"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1000" fill="hold"/>
                                        <p:tgtEl>
                                          <p:spTgt spid="39"/>
                                        </p:tgtEl>
                                        <p:attrNameLst>
                                          <p:attrName>ppt_w</p:attrName>
                                        </p:attrNameLst>
                                      </p:cBhvr>
                                      <p:tavLst>
                                        <p:tav tm="0">
                                          <p:val>
                                            <p:fltVal val="0"/>
                                          </p:val>
                                        </p:tav>
                                        <p:tav tm="100000">
                                          <p:val>
                                            <p:strVal val="#ppt_w"/>
                                          </p:val>
                                        </p:tav>
                                      </p:tavLst>
                                    </p:anim>
                                    <p:anim calcmode="lin" valueType="num">
                                      <p:cBhvr>
                                        <p:cTn id="36" dur="1000" fill="hold"/>
                                        <p:tgtEl>
                                          <p:spTgt spid="39"/>
                                        </p:tgtEl>
                                        <p:attrNameLst>
                                          <p:attrName>ppt_h</p:attrName>
                                        </p:attrNameLst>
                                      </p:cBhvr>
                                      <p:tavLst>
                                        <p:tav tm="0">
                                          <p:val>
                                            <p:fltVal val="0"/>
                                          </p:val>
                                        </p:tav>
                                        <p:tav tm="100000">
                                          <p:val>
                                            <p:strVal val="#ppt_h"/>
                                          </p:val>
                                        </p:tav>
                                      </p:tavLst>
                                    </p:anim>
                                    <p:animEffect transition="in" filter="fade">
                                      <p:cBhvr>
                                        <p:cTn id="37" dur="1000"/>
                                        <p:tgtEl>
                                          <p:spTgt spid="39"/>
                                        </p:tgtEl>
                                      </p:cBhvr>
                                    </p:animEffect>
                                  </p:childTnLst>
                                </p:cTn>
                              </p:par>
                              <p:par>
                                <p:cTn id="38" presetID="53" presetClass="entr" presetSubtype="16" fill="hold" nodeType="with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1000" fill="hold"/>
                                        <p:tgtEl>
                                          <p:spTgt spid="48"/>
                                        </p:tgtEl>
                                        <p:attrNameLst>
                                          <p:attrName>ppt_w</p:attrName>
                                        </p:attrNameLst>
                                      </p:cBhvr>
                                      <p:tavLst>
                                        <p:tav tm="0">
                                          <p:val>
                                            <p:fltVal val="0"/>
                                          </p:val>
                                        </p:tav>
                                        <p:tav tm="100000">
                                          <p:val>
                                            <p:strVal val="#ppt_w"/>
                                          </p:val>
                                        </p:tav>
                                      </p:tavLst>
                                    </p:anim>
                                    <p:anim calcmode="lin" valueType="num">
                                      <p:cBhvr>
                                        <p:cTn id="41" dur="1000" fill="hold"/>
                                        <p:tgtEl>
                                          <p:spTgt spid="48"/>
                                        </p:tgtEl>
                                        <p:attrNameLst>
                                          <p:attrName>ppt_h</p:attrName>
                                        </p:attrNameLst>
                                      </p:cBhvr>
                                      <p:tavLst>
                                        <p:tav tm="0">
                                          <p:val>
                                            <p:fltVal val="0"/>
                                          </p:val>
                                        </p:tav>
                                        <p:tav tm="100000">
                                          <p:val>
                                            <p:strVal val="#ppt_h"/>
                                          </p:val>
                                        </p:tav>
                                      </p:tavLst>
                                    </p:anim>
                                    <p:animEffect transition="in" filter="fade">
                                      <p:cBhvr>
                                        <p:cTn id="42" dur="1000"/>
                                        <p:tgtEl>
                                          <p:spTgt spid="48"/>
                                        </p:tgtEl>
                                      </p:cBhvr>
                                    </p:animEffect>
                                  </p:childTnLst>
                                </p:cTn>
                              </p:par>
                              <p:par>
                                <p:cTn id="43" presetID="2" presetClass="entr" presetSubtype="4" fill="hold" nodeType="with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additive="base">
                                        <p:cTn id="45" dur="1000" fill="hold"/>
                                        <p:tgtEl>
                                          <p:spTgt spid="55"/>
                                        </p:tgtEl>
                                        <p:attrNameLst>
                                          <p:attrName>ppt_x</p:attrName>
                                        </p:attrNameLst>
                                      </p:cBhvr>
                                      <p:tavLst>
                                        <p:tav tm="0">
                                          <p:val>
                                            <p:strVal val="#ppt_x"/>
                                          </p:val>
                                        </p:tav>
                                        <p:tav tm="100000">
                                          <p:val>
                                            <p:strVal val="#ppt_x"/>
                                          </p:val>
                                        </p:tav>
                                      </p:tavLst>
                                    </p:anim>
                                    <p:anim calcmode="lin" valueType="num">
                                      <p:cBhvr additive="base">
                                        <p:cTn id="46" dur="1000" fill="hold"/>
                                        <p:tgtEl>
                                          <p:spTgt spid="5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additive="base">
                                        <p:cTn id="49" dur="1000" fill="hold"/>
                                        <p:tgtEl>
                                          <p:spTgt spid="58"/>
                                        </p:tgtEl>
                                        <p:attrNameLst>
                                          <p:attrName>ppt_x</p:attrName>
                                        </p:attrNameLst>
                                      </p:cBhvr>
                                      <p:tavLst>
                                        <p:tav tm="0">
                                          <p:val>
                                            <p:strVal val="#ppt_x"/>
                                          </p:val>
                                        </p:tav>
                                        <p:tav tm="100000">
                                          <p:val>
                                            <p:strVal val="#ppt_x"/>
                                          </p:val>
                                        </p:tav>
                                      </p:tavLst>
                                    </p:anim>
                                    <p:anim calcmode="lin" valueType="num">
                                      <p:cBhvr additive="base">
                                        <p:cTn id="50" dur="1000" fill="hold"/>
                                        <p:tgtEl>
                                          <p:spTgt spid="5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1000" fill="hold"/>
                                        <p:tgtEl>
                                          <p:spTgt spid="61"/>
                                        </p:tgtEl>
                                        <p:attrNameLst>
                                          <p:attrName>ppt_x</p:attrName>
                                        </p:attrNameLst>
                                      </p:cBhvr>
                                      <p:tavLst>
                                        <p:tav tm="0">
                                          <p:val>
                                            <p:strVal val="#ppt_x"/>
                                          </p:val>
                                        </p:tav>
                                        <p:tav tm="100000">
                                          <p:val>
                                            <p:strVal val="#ppt_x"/>
                                          </p:val>
                                        </p:tav>
                                      </p:tavLst>
                                    </p:anim>
                                    <p:anim calcmode="lin" valueType="num">
                                      <p:cBhvr additive="base">
                                        <p:cTn id="54" dur="1000" fill="hold"/>
                                        <p:tgtEl>
                                          <p:spTgt spid="61"/>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1000" fill="hold"/>
                                        <p:tgtEl>
                                          <p:spTgt spid="64"/>
                                        </p:tgtEl>
                                        <p:attrNameLst>
                                          <p:attrName>ppt_x</p:attrName>
                                        </p:attrNameLst>
                                      </p:cBhvr>
                                      <p:tavLst>
                                        <p:tav tm="0">
                                          <p:val>
                                            <p:strVal val="#ppt_x"/>
                                          </p:val>
                                        </p:tav>
                                        <p:tav tm="100000">
                                          <p:val>
                                            <p:strVal val="#ppt_x"/>
                                          </p:val>
                                        </p:tav>
                                      </p:tavLst>
                                    </p:anim>
                                    <p:anim calcmode="lin" valueType="num">
                                      <p:cBhvr additive="base">
                                        <p:cTn id="58" dur="1000" fill="hold"/>
                                        <p:tgtEl>
                                          <p:spTgt spid="6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1000" fill="hold"/>
                                        <p:tgtEl>
                                          <p:spTgt spid="69"/>
                                        </p:tgtEl>
                                        <p:attrNameLst>
                                          <p:attrName>ppt_x</p:attrName>
                                        </p:attrNameLst>
                                      </p:cBhvr>
                                      <p:tavLst>
                                        <p:tav tm="0">
                                          <p:val>
                                            <p:strVal val="#ppt_x"/>
                                          </p:val>
                                        </p:tav>
                                        <p:tav tm="100000">
                                          <p:val>
                                            <p:strVal val="#ppt_x"/>
                                          </p:val>
                                        </p:tav>
                                      </p:tavLst>
                                    </p:anim>
                                    <p:anim calcmode="lin" valueType="num">
                                      <p:cBhvr additive="base">
                                        <p:cTn id="62" dur="10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down)">
                                      <p:cBhvr>
                                        <p:cTn id="6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3247951" y="4044942"/>
            <a:ext cx="3598175" cy="422910"/>
          </a:xfrm>
          <a:prstGeom prst="ellipse">
            <a:avLst/>
          </a:prstGeom>
          <a:gradFill flip="none" rotWithShape="1">
            <a:gsLst>
              <a:gs pos="0">
                <a:schemeClr val="tx1">
                  <a:alpha val="70000"/>
                </a:schemeClr>
              </a:gs>
              <a:gs pos="100000">
                <a:srgbClr val="F2F2F2"/>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0090" fontAlgn="auto">
              <a:spcBef>
                <a:spcPts val="0"/>
              </a:spcBef>
              <a:spcAft>
                <a:spcPts val="0"/>
              </a:spcAft>
              <a:defRPr/>
            </a:pPr>
            <a:endParaRPr lang="zh-CN" altLang="en-US" sz="1418">
              <a:solidFill>
                <a:prstClr val="white"/>
              </a:solidFill>
              <a:latin typeface="Calibri"/>
              <a:ea typeface="宋体" panose="02010600030101010101" pitchFamily="2" charset="-122"/>
            </a:endParaRPr>
          </a:p>
        </p:txBody>
      </p:sp>
      <p:sp>
        <p:nvSpPr>
          <p:cNvPr id="23" name="任意多边形 22"/>
          <p:cNvSpPr/>
          <p:nvPr/>
        </p:nvSpPr>
        <p:spPr>
          <a:xfrm>
            <a:off x="3279613" y="1355836"/>
            <a:ext cx="2921739" cy="2921739"/>
          </a:xfrm>
          <a:custGeom>
            <a:avLst/>
            <a:gdLst>
              <a:gd name="connsiteX0" fmla="*/ 928291 w 2094279"/>
              <a:gd name="connsiteY0" fmla="*/ 0 h 2094279"/>
              <a:gd name="connsiteX1" fmla="*/ 1165990 w 2094279"/>
              <a:gd name="connsiteY1" fmla="*/ 0 h 2094279"/>
              <a:gd name="connsiteX2" fmla="*/ 1212337 w 2094279"/>
              <a:gd name="connsiteY2" fmla="*/ 216228 h 2094279"/>
              <a:gd name="connsiteX3" fmla="*/ 1223536 w 2094279"/>
              <a:gd name="connsiteY3" fmla="*/ 217936 h 2094279"/>
              <a:gd name="connsiteX4" fmla="*/ 1318464 w 2094279"/>
              <a:gd name="connsiteY4" fmla="*/ 246132 h 2094279"/>
              <a:gd name="connsiteX5" fmla="*/ 1467784 w 2094279"/>
              <a:gd name="connsiteY5" fmla="*/ 80866 h 2094279"/>
              <a:gd name="connsiteX6" fmla="*/ 1673637 w 2094279"/>
              <a:gd name="connsiteY6" fmla="*/ 199715 h 2094279"/>
              <a:gd name="connsiteX7" fmla="*/ 1607482 w 2094279"/>
              <a:gd name="connsiteY7" fmla="*/ 404512 h 2094279"/>
              <a:gd name="connsiteX8" fmla="*/ 1619929 w 2094279"/>
              <a:gd name="connsiteY8" fmla="*/ 413588 h 2094279"/>
              <a:gd name="connsiteX9" fmla="*/ 1686118 w 2094279"/>
              <a:gd name="connsiteY9" fmla="*/ 477262 h 2094279"/>
              <a:gd name="connsiteX10" fmla="*/ 1693219 w 2094279"/>
              <a:gd name="connsiteY10" fmla="*/ 485684 h 2094279"/>
              <a:gd name="connsiteX11" fmla="*/ 1894566 w 2094279"/>
              <a:gd name="connsiteY11" fmla="*/ 420645 h 2094279"/>
              <a:gd name="connsiteX12" fmla="*/ 2013416 w 2094279"/>
              <a:gd name="connsiteY12" fmla="*/ 626498 h 2094279"/>
              <a:gd name="connsiteX13" fmla="*/ 1863405 w 2094279"/>
              <a:gd name="connsiteY13" fmla="*/ 762034 h 2094279"/>
              <a:gd name="connsiteX14" fmla="*/ 1875544 w 2094279"/>
              <a:gd name="connsiteY14" fmla="*/ 792151 h 2094279"/>
              <a:gd name="connsiteX15" fmla="*/ 1899390 w 2094279"/>
              <a:gd name="connsiteY15" fmla="*/ 886516 h 2094279"/>
              <a:gd name="connsiteX16" fmla="*/ 2094279 w 2094279"/>
              <a:gd name="connsiteY16" fmla="*/ 928291 h 2094279"/>
              <a:gd name="connsiteX17" fmla="*/ 2094279 w 2094279"/>
              <a:gd name="connsiteY17" fmla="*/ 1165989 h 2094279"/>
              <a:gd name="connsiteX18" fmla="*/ 1911738 w 2094279"/>
              <a:gd name="connsiteY18" fmla="*/ 1205117 h 2094279"/>
              <a:gd name="connsiteX19" fmla="*/ 1904613 w 2094279"/>
              <a:gd name="connsiteY19" fmla="*/ 1251805 h 2094279"/>
              <a:gd name="connsiteX20" fmla="*/ 1886180 w 2094279"/>
              <a:gd name="connsiteY20" fmla="*/ 1325380 h 2094279"/>
              <a:gd name="connsiteX21" fmla="*/ 1878958 w 2094279"/>
              <a:gd name="connsiteY21" fmla="*/ 1346300 h 2094279"/>
              <a:gd name="connsiteX22" fmla="*/ 2013416 w 2094279"/>
              <a:gd name="connsiteY22" fmla="*/ 1467785 h 2094279"/>
              <a:gd name="connsiteX23" fmla="*/ 1894566 w 2094279"/>
              <a:gd name="connsiteY23" fmla="*/ 1673636 h 2094279"/>
              <a:gd name="connsiteX24" fmla="*/ 1729332 w 2094279"/>
              <a:gd name="connsiteY24" fmla="*/ 1620262 h 2094279"/>
              <a:gd name="connsiteX25" fmla="*/ 1708961 w 2094279"/>
              <a:gd name="connsiteY25" fmla="*/ 1648199 h 2094279"/>
              <a:gd name="connsiteX26" fmla="*/ 1645290 w 2094279"/>
              <a:gd name="connsiteY26" fmla="*/ 1714389 h 2094279"/>
              <a:gd name="connsiteX27" fmla="*/ 1621825 w 2094279"/>
              <a:gd name="connsiteY27" fmla="*/ 1734168 h 2094279"/>
              <a:gd name="connsiteX28" fmla="*/ 1673637 w 2094279"/>
              <a:gd name="connsiteY28" fmla="*/ 1894565 h 2094279"/>
              <a:gd name="connsiteX29" fmla="*/ 1467784 w 2094279"/>
              <a:gd name="connsiteY29" fmla="*/ 2013414 h 2094279"/>
              <a:gd name="connsiteX30" fmla="*/ 1358517 w 2094279"/>
              <a:gd name="connsiteY30" fmla="*/ 1892480 h 2094279"/>
              <a:gd name="connsiteX31" fmla="*/ 1330399 w 2094279"/>
              <a:gd name="connsiteY31" fmla="*/ 1903815 h 2094279"/>
              <a:gd name="connsiteX32" fmla="*/ 1199738 w 2094279"/>
              <a:gd name="connsiteY32" fmla="*/ 1936832 h 2094279"/>
              <a:gd name="connsiteX33" fmla="*/ 1165990 w 2094279"/>
              <a:gd name="connsiteY33" fmla="*/ 2094279 h 2094279"/>
              <a:gd name="connsiteX34" fmla="*/ 928291 w 2094279"/>
              <a:gd name="connsiteY34" fmla="*/ 2094279 h 2094279"/>
              <a:gd name="connsiteX35" fmla="*/ 894472 w 2094279"/>
              <a:gd name="connsiteY35" fmla="*/ 1936503 h 2094279"/>
              <a:gd name="connsiteX36" fmla="*/ 870746 w 2094279"/>
              <a:gd name="connsiteY36" fmla="*/ 1932883 h 2094279"/>
              <a:gd name="connsiteX37" fmla="*/ 735541 w 2094279"/>
              <a:gd name="connsiteY37" fmla="*/ 1892727 h 2094279"/>
              <a:gd name="connsiteX38" fmla="*/ 626497 w 2094279"/>
              <a:gd name="connsiteY38" fmla="*/ 2013414 h 2094279"/>
              <a:gd name="connsiteX39" fmla="*/ 420645 w 2094279"/>
              <a:gd name="connsiteY39" fmla="*/ 1894565 h 2094279"/>
              <a:gd name="connsiteX40" fmla="*/ 472183 w 2094279"/>
              <a:gd name="connsiteY40" fmla="*/ 1735013 h 2094279"/>
              <a:gd name="connsiteX41" fmla="*/ 371751 w 2094279"/>
              <a:gd name="connsiteY41" fmla="*/ 1632153 h 2094279"/>
              <a:gd name="connsiteX42" fmla="*/ 363774 w 2094279"/>
              <a:gd name="connsiteY42" fmla="*/ 1620641 h 2094279"/>
              <a:gd name="connsiteX43" fmla="*/ 199717 w 2094279"/>
              <a:gd name="connsiteY43" fmla="*/ 1673636 h 2094279"/>
              <a:gd name="connsiteX44" fmla="*/ 80867 w 2094279"/>
              <a:gd name="connsiteY44" fmla="*/ 1467785 h 2094279"/>
              <a:gd name="connsiteX45" fmla="*/ 215420 w 2094279"/>
              <a:gd name="connsiteY45" fmla="*/ 1346213 h 2094279"/>
              <a:gd name="connsiteX46" fmla="*/ 202203 w 2094279"/>
              <a:gd name="connsiteY46" fmla="*/ 1304612 h 2094279"/>
              <a:gd name="connsiteX47" fmla="*/ 182180 w 2094279"/>
              <a:gd name="connsiteY47" fmla="*/ 1205040 h 2094279"/>
              <a:gd name="connsiteX48" fmla="*/ 0 w 2094279"/>
              <a:gd name="connsiteY48" fmla="*/ 1165989 h 2094279"/>
              <a:gd name="connsiteX49" fmla="*/ 0 w 2094279"/>
              <a:gd name="connsiteY49" fmla="*/ 928291 h 2094279"/>
              <a:gd name="connsiteX50" fmla="*/ 193080 w 2094279"/>
              <a:gd name="connsiteY50" fmla="*/ 886904 h 2094279"/>
              <a:gd name="connsiteX51" fmla="*/ 202203 w 2094279"/>
              <a:gd name="connsiteY51" fmla="*/ 846208 h 2094279"/>
              <a:gd name="connsiteX52" fmla="*/ 231323 w 2094279"/>
              <a:gd name="connsiteY52" fmla="*/ 762436 h 2094279"/>
              <a:gd name="connsiteX53" fmla="*/ 80867 w 2094279"/>
              <a:gd name="connsiteY53" fmla="*/ 626498 h 2094279"/>
              <a:gd name="connsiteX54" fmla="*/ 199717 w 2094279"/>
              <a:gd name="connsiteY54" fmla="*/ 420645 h 2094279"/>
              <a:gd name="connsiteX55" fmla="*/ 402631 w 2094279"/>
              <a:gd name="connsiteY55" fmla="*/ 486189 h 2094279"/>
              <a:gd name="connsiteX56" fmla="*/ 447078 w 2094279"/>
              <a:gd name="connsiteY56" fmla="*/ 438229 h 2094279"/>
              <a:gd name="connsiteX57" fmla="*/ 487077 w 2094279"/>
              <a:gd name="connsiteY57" fmla="*/ 405374 h 2094279"/>
              <a:gd name="connsiteX58" fmla="*/ 420645 w 2094279"/>
              <a:gd name="connsiteY58" fmla="*/ 199715 h 2094279"/>
              <a:gd name="connsiteX59" fmla="*/ 626497 w 2094279"/>
              <a:gd name="connsiteY59" fmla="*/ 80866 h 2094279"/>
              <a:gd name="connsiteX60" fmla="*/ 774618 w 2094279"/>
              <a:gd name="connsiteY60" fmla="*/ 244806 h 2094279"/>
              <a:gd name="connsiteX61" fmla="*/ 870746 w 2094279"/>
              <a:gd name="connsiteY61" fmla="*/ 217936 h 2094279"/>
              <a:gd name="connsiteX62" fmla="*/ 881943 w 2094279"/>
              <a:gd name="connsiteY62"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94279" h="2094279">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rgbClr val="0070C0"/>
          </a:solidFill>
          <a:ln w="12700">
            <a:gradFill>
              <a:gsLst>
                <a:gs pos="0">
                  <a:srgbClr val="F3F3F3"/>
                </a:gs>
                <a:gs pos="100000">
                  <a:schemeClr val="bg1">
                    <a:lumMod val="85000"/>
                  </a:schemeClr>
                </a:gs>
              </a:gsLst>
              <a:lin ang="5400000" scaled="1"/>
            </a:gradFill>
          </a:ln>
          <a:effectLst/>
          <a:scene3d>
            <a:camera prst="perspectiveContrastingLeftFacing">
              <a:rot lat="21552399" lon="20366100" rev="21191525"/>
            </a:camera>
            <a:lightRig rig="soft" dir="t">
              <a:rot lat="0" lon="0" rev="6600000"/>
            </a:lightRig>
          </a:scene3d>
          <a:sp3d extrusionH="266700">
            <a:extrusionClr>
              <a:srgbClr val="8F52A8"/>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720090" fontAlgn="auto">
              <a:spcBef>
                <a:spcPts val="0"/>
              </a:spcBef>
              <a:spcAft>
                <a:spcPts val="0"/>
              </a:spcAft>
              <a:defRPr/>
            </a:pPr>
            <a:endParaRPr lang="zh-CN" altLang="en-US" sz="1418">
              <a:solidFill>
                <a:prstClr val="white"/>
              </a:solidFill>
              <a:latin typeface="Calibri"/>
              <a:ea typeface="宋体" panose="02010600030101010101" pitchFamily="2" charset="-122"/>
            </a:endParaRPr>
          </a:p>
        </p:txBody>
      </p:sp>
      <p:sp>
        <p:nvSpPr>
          <p:cNvPr id="24" name="任意多边形 23"/>
          <p:cNvSpPr/>
          <p:nvPr/>
        </p:nvSpPr>
        <p:spPr>
          <a:xfrm>
            <a:off x="3936251" y="1862914"/>
            <a:ext cx="2414660" cy="2414660"/>
          </a:xfrm>
          <a:custGeom>
            <a:avLst/>
            <a:gdLst>
              <a:gd name="connsiteX0" fmla="*/ 1533117 w 3066235"/>
              <a:gd name="connsiteY0" fmla="*/ 961617 h 3066235"/>
              <a:gd name="connsiteX1" fmla="*/ 961617 w 3066235"/>
              <a:gd name="connsiteY1" fmla="*/ 1533117 h 3066235"/>
              <a:gd name="connsiteX2" fmla="*/ 1533117 w 3066235"/>
              <a:gd name="connsiteY2" fmla="*/ 2104617 h 3066235"/>
              <a:gd name="connsiteX3" fmla="*/ 2104617 w 3066235"/>
              <a:gd name="connsiteY3" fmla="*/ 1533117 h 3066235"/>
              <a:gd name="connsiteX4" fmla="*/ 1533117 w 3066235"/>
              <a:gd name="connsiteY4" fmla="*/ 961617 h 3066235"/>
              <a:gd name="connsiteX5" fmla="*/ 1359112 w 3066235"/>
              <a:gd name="connsiteY5" fmla="*/ 0 h 3066235"/>
              <a:gd name="connsiteX6" fmla="*/ 1707127 w 3066235"/>
              <a:gd name="connsiteY6" fmla="*/ 0 h 3066235"/>
              <a:gd name="connsiteX7" fmla="*/ 1774983 w 3066235"/>
              <a:gd name="connsiteY7" fmla="*/ 316580 h 3066235"/>
              <a:gd name="connsiteX8" fmla="*/ 1791380 w 3066235"/>
              <a:gd name="connsiteY8" fmla="*/ 319080 h 3066235"/>
              <a:gd name="connsiteX9" fmla="*/ 1930364 w 3066235"/>
              <a:gd name="connsiteY9" fmla="*/ 360362 h 3066235"/>
              <a:gd name="connsiteX10" fmla="*/ 2148983 w 3066235"/>
              <a:gd name="connsiteY10" fmla="*/ 118396 h 3066235"/>
              <a:gd name="connsiteX11" fmla="*/ 2450373 w 3066235"/>
              <a:gd name="connsiteY11" fmla="*/ 292403 h 3066235"/>
              <a:gd name="connsiteX12" fmla="*/ 2353515 w 3066235"/>
              <a:gd name="connsiteY12" fmla="*/ 592246 h 3066235"/>
              <a:gd name="connsiteX13" fmla="*/ 2371739 w 3066235"/>
              <a:gd name="connsiteY13" fmla="*/ 605535 h 3066235"/>
              <a:gd name="connsiteX14" fmla="*/ 2468646 w 3066235"/>
              <a:gd name="connsiteY14" fmla="*/ 698760 h 3066235"/>
              <a:gd name="connsiteX15" fmla="*/ 2479043 w 3066235"/>
              <a:gd name="connsiteY15" fmla="*/ 711090 h 3066235"/>
              <a:gd name="connsiteX16" fmla="*/ 2773835 w 3066235"/>
              <a:gd name="connsiteY16" fmla="*/ 615867 h 3066235"/>
              <a:gd name="connsiteX17" fmla="*/ 2947844 w 3066235"/>
              <a:gd name="connsiteY17" fmla="*/ 917256 h 3066235"/>
              <a:gd name="connsiteX18" fmla="*/ 2728212 w 3066235"/>
              <a:gd name="connsiteY18" fmla="*/ 1115695 h 3066235"/>
              <a:gd name="connsiteX19" fmla="*/ 2745985 w 3066235"/>
              <a:gd name="connsiteY19" fmla="*/ 1159789 h 3066235"/>
              <a:gd name="connsiteX20" fmla="*/ 2780898 w 3066235"/>
              <a:gd name="connsiteY20" fmla="*/ 1297949 h 3066235"/>
              <a:gd name="connsiteX21" fmla="*/ 3066235 w 3066235"/>
              <a:gd name="connsiteY21" fmla="*/ 1359112 h 3066235"/>
              <a:gd name="connsiteX22" fmla="*/ 3066235 w 3066235"/>
              <a:gd name="connsiteY22" fmla="*/ 1707125 h 3066235"/>
              <a:gd name="connsiteX23" fmla="*/ 2798977 w 3066235"/>
              <a:gd name="connsiteY23" fmla="*/ 1764413 h 3066235"/>
              <a:gd name="connsiteX24" fmla="*/ 2788545 w 3066235"/>
              <a:gd name="connsiteY24" fmla="*/ 1832769 h 3066235"/>
              <a:gd name="connsiteX25" fmla="*/ 2761557 w 3066235"/>
              <a:gd name="connsiteY25" fmla="*/ 1940490 h 3066235"/>
              <a:gd name="connsiteX26" fmla="*/ 2750984 w 3066235"/>
              <a:gd name="connsiteY26" fmla="*/ 1971119 h 3066235"/>
              <a:gd name="connsiteX27" fmla="*/ 2947844 w 3066235"/>
              <a:gd name="connsiteY27" fmla="*/ 2148985 h 3066235"/>
              <a:gd name="connsiteX28" fmla="*/ 2773835 w 3066235"/>
              <a:gd name="connsiteY28" fmla="*/ 2450371 h 3066235"/>
              <a:gd name="connsiteX29" fmla="*/ 2531916 w 3066235"/>
              <a:gd name="connsiteY29" fmla="*/ 2372227 h 3066235"/>
              <a:gd name="connsiteX30" fmla="*/ 2502091 w 3066235"/>
              <a:gd name="connsiteY30" fmla="*/ 2413129 h 3066235"/>
              <a:gd name="connsiteX31" fmla="*/ 2408870 w 3066235"/>
              <a:gd name="connsiteY31" fmla="*/ 2510038 h 3066235"/>
              <a:gd name="connsiteX32" fmla="*/ 2374515 w 3066235"/>
              <a:gd name="connsiteY32" fmla="*/ 2538996 h 3066235"/>
              <a:gd name="connsiteX33" fmla="*/ 2450373 w 3066235"/>
              <a:gd name="connsiteY33" fmla="*/ 2773834 h 3066235"/>
              <a:gd name="connsiteX34" fmla="*/ 2148983 w 3066235"/>
              <a:gd name="connsiteY34" fmla="*/ 2947841 h 3066235"/>
              <a:gd name="connsiteX35" fmla="*/ 1989006 w 3066235"/>
              <a:gd name="connsiteY35" fmla="*/ 2770781 h 3066235"/>
              <a:gd name="connsiteX36" fmla="*/ 1947838 w 3066235"/>
              <a:gd name="connsiteY36" fmla="*/ 2787377 h 3066235"/>
              <a:gd name="connsiteX37" fmla="*/ 1756537 w 3066235"/>
              <a:gd name="connsiteY37" fmla="*/ 2835717 h 3066235"/>
              <a:gd name="connsiteX38" fmla="*/ 1707127 w 3066235"/>
              <a:gd name="connsiteY38" fmla="*/ 3066235 h 3066235"/>
              <a:gd name="connsiteX39" fmla="*/ 1359112 w 3066235"/>
              <a:gd name="connsiteY39" fmla="*/ 3066235 h 3066235"/>
              <a:gd name="connsiteX40" fmla="*/ 1309597 w 3066235"/>
              <a:gd name="connsiteY40" fmla="*/ 2835235 h 3066235"/>
              <a:gd name="connsiteX41" fmla="*/ 1274860 w 3066235"/>
              <a:gd name="connsiteY41" fmla="*/ 2829935 h 3066235"/>
              <a:gd name="connsiteX42" fmla="*/ 1076906 w 3066235"/>
              <a:gd name="connsiteY42" fmla="*/ 2771143 h 3066235"/>
              <a:gd name="connsiteX43" fmla="*/ 917255 w 3066235"/>
              <a:gd name="connsiteY43" fmla="*/ 2947841 h 3066235"/>
              <a:gd name="connsiteX44" fmla="*/ 615867 w 3066235"/>
              <a:gd name="connsiteY44" fmla="*/ 2773834 h 3066235"/>
              <a:gd name="connsiteX45" fmla="*/ 691324 w 3066235"/>
              <a:gd name="connsiteY45" fmla="*/ 2540234 h 3066235"/>
              <a:gd name="connsiteX46" fmla="*/ 544281 w 3066235"/>
              <a:gd name="connsiteY46" fmla="*/ 2389636 h 3066235"/>
              <a:gd name="connsiteX47" fmla="*/ 532602 w 3066235"/>
              <a:gd name="connsiteY47" fmla="*/ 2372781 h 3066235"/>
              <a:gd name="connsiteX48" fmla="*/ 292406 w 3066235"/>
              <a:gd name="connsiteY48" fmla="*/ 2450371 h 3066235"/>
              <a:gd name="connsiteX49" fmla="*/ 118398 w 3066235"/>
              <a:gd name="connsiteY49" fmla="*/ 2148985 h 3066235"/>
              <a:gd name="connsiteX50" fmla="*/ 315397 w 3066235"/>
              <a:gd name="connsiteY50" fmla="*/ 1970991 h 3066235"/>
              <a:gd name="connsiteX51" fmla="*/ 296046 w 3066235"/>
              <a:gd name="connsiteY51" fmla="*/ 1910083 h 3066235"/>
              <a:gd name="connsiteX52" fmla="*/ 266730 w 3066235"/>
              <a:gd name="connsiteY52" fmla="*/ 1764300 h 3066235"/>
              <a:gd name="connsiteX53" fmla="*/ 0 w 3066235"/>
              <a:gd name="connsiteY53" fmla="*/ 1707125 h 3066235"/>
              <a:gd name="connsiteX54" fmla="*/ 0 w 3066235"/>
              <a:gd name="connsiteY54" fmla="*/ 1359112 h 3066235"/>
              <a:gd name="connsiteX55" fmla="*/ 282689 w 3066235"/>
              <a:gd name="connsiteY55" fmla="*/ 1298517 h 3066235"/>
              <a:gd name="connsiteX56" fmla="*/ 296046 w 3066235"/>
              <a:gd name="connsiteY56" fmla="*/ 1238934 h 3066235"/>
              <a:gd name="connsiteX57" fmla="*/ 338680 w 3066235"/>
              <a:gd name="connsiteY57" fmla="*/ 1116283 h 3066235"/>
              <a:gd name="connsiteX58" fmla="*/ 118398 w 3066235"/>
              <a:gd name="connsiteY58" fmla="*/ 917256 h 3066235"/>
              <a:gd name="connsiteX59" fmla="*/ 292406 w 3066235"/>
              <a:gd name="connsiteY59" fmla="*/ 615867 h 3066235"/>
              <a:gd name="connsiteX60" fmla="*/ 589492 w 3066235"/>
              <a:gd name="connsiteY60" fmla="*/ 711830 h 3066235"/>
              <a:gd name="connsiteX61" fmla="*/ 654567 w 3066235"/>
              <a:gd name="connsiteY61" fmla="*/ 641611 h 3066235"/>
              <a:gd name="connsiteX62" fmla="*/ 713130 w 3066235"/>
              <a:gd name="connsiteY62" fmla="*/ 593508 h 3066235"/>
              <a:gd name="connsiteX63" fmla="*/ 615867 w 3066235"/>
              <a:gd name="connsiteY63" fmla="*/ 292403 h 3066235"/>
              <a:gd name="connsiteX64" fmla="*/ 917255 w 3066235"/>
              <a:gd name="connsiteY64" fmla="*/ 118396 h 3066235"/>
              <a:gd name="connsiteX65" fmla="*/ 1134119 w 3066235"/>
              <a:gd name="connsiteY65" fmla="*/ 358421 h 3066235"/>
              <a:gd name="connsiteX66" fmla="*/ 1274860 w 3066235"/>
              <a:gd name="connsiteY66" fmla="*/ 319080 h 3066235"/>
              <a:gd name="connsiteX67" fmla="*/ 1291253 w 3066235"/>
              <a:gd name="connsiteY67" fmla="*/ 316580 h 306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066235" h="3066235">
                <a:moveTo>
                  <a:pt x="1533117" y="961617"/>
                </a:moveTo>
                <a:cubicBezTo>
                  <a:pt x="1217486" y="961617"/>
                  <a:pt x="961617" y="1217486"/>
                  <a:pt x="961617" y="1533117"/>
                </a:cubicBezTo>
                <a:cubicBezTo>
                  <a:pt x="961617" y="1848748"/>
                  <a:pt x="1217486" y="2104617"/>
                  <a:pt x="1533117" y="2104617"/>
                </a:cubicBezTo>
                <a:cubicBezTo>
                  <a:pt x="1848748" y="2104617"/>
                  <a:pt x="2104617" y="1848748"/>
                  <a:pt x="2104617" y="1533117"/>
                </a:cubicBezTo>
                <a:cubicBezTo>
                  <a:pt x="2104617" y="1217486"/>
                  <a:pt x="1848748" y="961617"/>
                  <a:pt x="1533117" y="961617"/>
                </a:cubicBezTo>
                <a:close/>
                <a:moveTo>
                  <a:pt x="1359112" y="0"/>
                </a:moveTo>
                <a:lnTo>
                  <a:pt x="1707127" y="0"/>
                </a:lnTo>
                <a:lnTo>
                  <a:pt x="1774983" y="316580"/>
                </a:lnTo>
                <a:lnTo>
                  <a:pt x="1791380" y="319080"/>
                </a:lnTo>
                <a:lnTo>
                  <a:pt x="1930364" y="360362"/>
                </a:lnTo>
                <a:lnTo>
                  <a:pt x="2148983" y="118396"/>
                </a:lnTo>
                <a:lnTo>
                  <a:pt x="2450373" y="292403"/>
                </a:lnTo>
                <a:lnTo>
                  <a:pt x="2353515" y="592246"/>
                </a:lnTo>
                <a:lnTo>
                  <a:pt x="2371739" y="605535"/>
                </a:lnTo>
                <a:cubicBezTo>
                  <a:pt x="2405646" y="634907"/>
                  <a:pt x="2437997" y="666027"/>
                  <a:pt x="2468646" y="698760"/>
                </a:cubicBezTo>
                <a:lnTo>
                  <a:pt x="2479043" y="711090"/>
                </a:lnTo>
                <a:lnTo>
                  <a:pt x="2773835" y="615867"/>
                </a:lnTo>
                <a:lnTo>
                  <a:pt x="2947844" y="917256"/>
                </a:lnTo>
                <a:lnTo>
                  <a:pt x="2728212" y="1115695"/>
                </a:lnTo>
                <a:lnTo>
                  <a:pt x="2745985" y="1159789"/>
                </a:lnTo>
                <a:lnTo>
                  <a:pt x="2780898" y="1297949"/>
                </a:lnTo>
                <a:lnTo>
                  <a:pt x="3066235" y="1359112"/>
                </a:lnTo>
                <a:lnTo>
                  <a:pt x="3066235" y="1707125"/>
                </a:lnTo>
                <a:lnTo>
                  <a:pt x="2798977" y="1764413"/>
                </a:lnTo>
                <a:lnTo>
                  <a:pt x="2788545" y="1832769"/>
                </a:lnTo>
                <a:cubicBezTo>
                  <a:pt x="2781078" y="1869264"/>
                  <a:pt x="2772058" y="1905196"/>
                  <a:pt x="2761557" y="1940490"/>
                </a:cubicBezTo>
                <a:lnTo>
                  <a:pt x="2750984" y="1971119"/>
                </a:lnTo>
                <a:lnTo>
                  <a:pt x="2947844" y="2148985"/>
                </a:lnTo>
                <a:lnTo>
                  <a:pt x="2773835" y="2450371"/>
                </a:lnTo>
                <a:lnTo>
                  <a:pt x="2531916" y="2372227"/>
                </a:lnTo>
                <a:lnTo>
                  <a:pt x="2502091" y="2413129"/>
                </a:lnTo>
                <a:cubicBezTo>
                  <a:pt x="2472721" y="2447036"/>
                  <a:pt x="2441602" y="2479387"/>
                  <a:pt x="2408870" y="2510038"/>
                </a:cubicBezTo>
                <a:lnTo>
                  <a:pt x="2374515" y="2538996"/>
                </a:lnTo>
                <a:lnTo>
                  <a:pt x="2450373" y="2773834"/>
                </a:lnTo>
                <a:lnTo>
                  <a:pt x="2148983" y="2947841"/>
                </a:lnTo>
                <a:lnTo>
                  <a:pt x="1989006" y="2770781"/>
                </a:lnTo>
                <a:lnTo>
                  <a:pt x="1947838" y="2787377"/>
                </a:lnTo>
                <a:lnTo>
                  <a:pt x="1756537" y="2835717"/>
                </a:lnTo>
                <a:lnTo>
                  <a:pt x="1707127" y="3066235"/>
                </a:lnTo>
                <a:lnTo>
                  <a:pt x="1359112" y="3066235"/>
                </a:lnTo>
                <a:lnTo>
                  <a:pt x="1309597" y="2835235"/>
                </a:lnTo>
                <a:lnTo>
                  <a:pt x="1274860" y="2829935"/>
                </a:lnTo>
                <a:lnTo>
                  <a:pt x="1076906" y="2771143"/>
                </a:lnTo>
                <a:lnTo>
                  <a:pt x="917255" y="2947841"/>
                </a:lnTo>
                <a:lnTo>
                  <a:pt x="615867" y="2773834"/>
                </a:lnTo>
                <a:lnTo>
                  <a:pt x="691324" y="2540234"/>
                </a:lnTo>
                <a:lnTo>
                  <a:pt x="544281" y="2389636"/>
                </a:lnTo>
                <a:lnTo>
                  <a:pt x="532602" y="2372781"/>
                </a:lnTo>
                <a:lnTo>
                  <a:pt x="292406" y="2450371"/>
                </a:lnTo>
                <a:lnTo>
                  <a:pt x="118398" y="2148985"/>
                </a:lnTo>
                <a:lnTo>
                  <a:pt x="315397" y="1970991"/>
                </a:lnTo>
                <a:lnTo>
                  <a:pt x="296046" y="1910083"/>
                </a:lnTo>
                <a:lnTo>
                  <a:pt x="266730" y="1764300"/>
                </a:lnTo>
                <a:lnTo>
                  <a:pt x="0" y="1707125"/>
                </a:lnTo>
                <a:lnTo>
                  <a:pt x="0" y="1359112"/>
                </a:lnTo>
                <a:lnTo>
                  <a:pt x="282689" y="1298517"/>
                </a:lnTo>
                <a:lnTo>
                  <a:pt x="296046" y="1238934"/>
                </a:lnTo>
                <a:lnTo>
                  <a:pt x="338680" y="1116283"/>
                </a:lnTo>
                <a:lnTo>
                  <a:pt x="118398" y="917256"/>
                </a:lnTo>
                <a:lnTo>
                  <a:pt x="292406" y="615867"/>
                </a:lnTo>
                <a:lnTo>
                  <a:pt x="589492" y="711830"/>
                </a:lnTo>
                <a:lnTo>
                  <a:pt x="654567" y="641611"/>
                </a:lnTo>
                <a:lnTo>
                  <a:pt x="713130" y="593508"/>
                </a:lnTo>
                <a:lnTo>
                  <a:pt x="615867" y="292403"/>
                </a:lnTo>
                <a:lnTo>
                  <a:pt x="917255" y="118396"/>
                </a:lnTo>
                <a:lnTo>
                  <a:pt x="1134119" y="358421"/>
                </a:lnTo>
                <a:lnTo>
                  <a:pt x="1274860" y="319080"/>
                </a:lnTo>
                <a:lnTo>
                  <a:pt x="1291253" y="316580"/>
                </a:lnTo>
                <a:close/>
              </a:path>
            </a:pathLst>
          </a:custGeom>
          <a:solidFill>
            <a:srgbClr val="01ACBE"/>
          </a:solidFill>
          <a:ln w="12700">
            <a:gradFill>
              <a:gsLst>
                <a:gs pos="0">
                  <a:srgbClr val="F3F3F3"/>
                </a:gs>
                <a:gs pos="100000">
                  <a:schemeClr val="bg1">
                    <a:lumMod val="85000"/>
                  </a:schemeClr>
                </a:gs>
              </a:gsLst>
              <a:lin ang="5400000" scaled="1"/>
            </a:gradFill>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01E5FD"/>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720090" fontAlgn="auto">
              <a:spcBef>
                <a:spcPts val="0"/>
              </a:spcBef>
              <a:spcAft>
                <a:spcPts val="0"/>
              </a:spcAft>
              <a:defRPr/>
            </a:pPr>
            <a:endParaRPr lang="zh-CN" altLang="en-US" sz="1418">
              <a:solidFill>
                <a:prstClr val="white"/>
              </a:solidFill>
              <a:latin typeface="Calibri"/>
              <a:ea typeface="宋体" panose="02010600030101010101" pitchFamily="2" charset="-122"/>
            </a:endParaRPr>
          </a:p>
        </p:txBody>
      </p:sp>
      <p:sp>
        <p:nvSpPr>
          <p:cNvPr id="27" name="文本框 26"/>
          <p:cNvSpPr txBox="1"/>
          <p:nvPr/>
        </p:nvSpPr>
        <p:spPr>
          <a:xfrm>
            <a:off x="3452550" y="2335875"/>
            <a:ext cx="787592" cy="431657"/>
          </a:xfrm>
          <a:prstGeom prst="rect">
            <a:avLst/>
          </a:prstGeom>
          <a:noFill/>
        </p:spPr>
        <p:txBody>
          <a:bodyPr wrap="square" rtlCol="0">
            <a:spAutoFit/>
          </a:bodyPr>
          <a:lstStyle/>
          <a:p>
            <a:pPr algn="ctr" defTabSz="720090" fontAlgn="auto">
              <a:spcBef>
                <a:spcPts val="0"/>
              </a:spcBef>
              <a:spcAft>
                <a:spcPts val="0"/>
              </a:spcAft>
              <a:defRPr/>
            </a:pPr>
            <a:r>
              <a:rPr lang="en-US" altLang="zh-CN" sz="2205" dirty="0">
                <a:solidFill>
                  <a:prstClr val="white"/>
                </a:solidFill>
                <a:latin typeface="Impact" panose="020B0806030902050204" pitchFamily="34" charset="0"/>
              </a:rPr>
              <a:t>01</a:t>
            </a:r>
            <a:endParaRPr lang="zh-CN" altLang="en-US" sz="2205" dirty="0">
              <a:solidFill>
                <a:prstClr val="white"/>
              </a:solidFill>
              <a:latin typeface="Impact" panose="020B0806030902050204" pitchFamily="34" charset="0"/>
            </a:endParaRPr>
          </a:p>
        </p:txBody>
      </p:sp>
      <p:sp>
        <p:nvSpPr>
          <p:cNvPr id="28" name="文本框 27"/>
          <p:cNvSpPr txBox="1"/>
          <p:nvPr/>
        </p:nvSpPr>
        <p:spPr>
          <a:xfrm>
            <a:off x="4019285" y="2658209"/>
            <a:ext cx="787592" cy="431657"/>
          </a:xfrm>
          <a:prstGeom prst="rect">
            <a:avLst/>
          </a:prstGeom>
          <a:noFill/>
        </p:spPr>
        <p:txBody>
          <a:bodyPr wrap="square" rtlCol="0">
            <a:spAutoFit/>
          </a:bodyPr>
          <a:lstStyle/>
          <a:p>
            <a:pPr algn="ctr" defTabSz="720090" fontAlgn="auto">
              <a:spcBef>
                <a:spcPts val="0"/>
              </a:spcBef>
              <a:spcAft>
                <a:spcPts val="0"/>
              </a:spcAft>
              <a:defRPr/>
            </a:pPr>
            <a:r>
              <a:rPr lang="en-US" altLang="zh-CN" sz="2205" dirty="0">
                <a:solidFill>
                  <a:prstClr val="white"/>
                </a:solidFill>
                <a:latin typeface="Impact" panose="020B0806030902050204" pitchFamily="34" charset="0"/>
              </a:rPr>
              <a:t>02</a:t>
            </a:r>
            <a:endParaRPr lang="zh-CN" altLang="en-US" sz="2205" dirty="0">
              <a:solidFill>
                <a:prstClr val="white"/>
              </a:solidFill>
              <a:latin typeface="Impact" panose="020B0806030902050204" pitchFamily="34" charset="0"/>
            </a:endParaRPr>
          </a:p>
        </p:txBody>
      </p:sp>
      <p:sp>
        <p:nvSpPr>
          <p:cNvPr id="30" name="任意多边形 29"/>
          <p:cNvSpPr/>
          <p:nvPr/>
        </p:nvSpPr>
        <p:spPr>
          <a:xfrm>
            <a:off x="4486320" y="2281987"/>
            <a:ext cx="1995586" cy="1995586"/>
          </a:xfrm>
          <a:custGeom>
            <a:avLst/>
            <a:gdLst>
              <a:gd name="connsiteX0" fmla="*/ 1269701 w 2534078"/>
              <a:gd name="connsiteY0" fmla="*/ 857464 h 2534078"/>
              <a:gd name="connsiteX1" fmla="*/ 860126 w 2534078"/>
              <a:gd name="connsiteY1" fmla="*/ 1267039 h 2534078"/>
              <a:gd name="connsiteX2" fmla="*/ 1269701 w 2534078"/>
              <a:gd name="connsiteY2" fmla="*/ 1676614 h 2534078"/>
              <a:gd name="connsiteX3" fmla="*/ 1679276 w 2534078"/>
              <a:gd name="connsiteY3" fmla="*/ 1267039 h 2534078"/>
              <a:gd name="connsiteX4" fmla="*/ 1269701 w 2534078"/>
              <a:gd name="connsiteY4" fmla="*/ 857464 h 2534078"/>
              <a:gd name="connsiteX5" fmla="*/ 1123232 w 2534078"/>
              <a:gd name="connsiteY5" fmla="*/ 0 h 2534078"/>
              <a:gd name="connsiteX6" fmla="*/ 1410848 w 2534078"/>
              <a:gd name="connsiteY6" fmla="*/ 0 h 2534078"/>
              <a:gd name="connsiteX7" fmla="*/ 1466928 w 2534078"/>
              <a:gd name="connsiteY7" fmla="*/ 261636 h 2534078"/>
              <a:gd name="connsiteX8" fmla="*/ 1480479 w 2534078"/>
              <a:gd name="connsiteY8" fmla="*/ 263703 h 2534078"/>
              <a:gd name="connsiteX9" fmla="*/ 1595342 w 2534078"/>
              <a:gd name="connsiteY9" fmla="*/ 297820 h 2534078"/>
              <a:gd name="connsiteX10" fmla="*/ 1776019 w 2534078"/>
              <a:gd name="connsiteY10" fmla="*/ 97848 h 2534078"/>
              <a:gd name="connsiteX11" fmla="*/ 2025101 w 2534078"/>
              <a:gd name="connsiteY11" fmla="*/ 241655 h 2534078"/>
              <a:gd name="connsiteX12" fmla="*/ 1945054 w 2534078"/>
              <a:gd name="connsiteY12" fmla="*/ 489460 h 2534078"/>
              <a:gd name="connsiteX13" fmla="*/ 1960114 w 2534078"/>
              <a:gd name="connsiteY13" fmla="*/ 500442 h 2534078"/>
              <a:gd name="connsiteX14" fmla="*/ 2040203 w 2534078"/>
              <a:gd name="connsiteY14" fmla="*/ 577487 h 2534078"/>
              <a:gd name="connsiteX15" fmla="*/ 2048795 w 2534078"/>
              <a:gd name="connsiteY15" fmla="*/ 587678 h 2534078"/>
              <a:gd name="connsiteX16" fmla="*/ 2292425 w 2534078"/>
              <a:gd name="connsiteY16" fmla="*/ 508981 h 2534078"/>
              <a:gd name="connsiteX17" fmla="*/ 2436234 w 2534078"/>
              <a:gd name="connsiteY17" fmla="*/ 758063 h 2534078"/>
              <a:gd name="connsiteX18" fmla="*/ 2254720 w 2534078"/>
              <a:gd name="connsiteY18" fmla="*/ 922061 h 2534078"/>
              <a:gd name="connsiteX19" fmla="*/ 2269408 w 2534078"/>
              <a:gd name="connsiteY19" fmla="*/ 958503 h 2534078"/>
              <a:gd name="connsiteX20" fmla="*/ 2298262 w 2534078"/>
              <a:gd name="connsiteY20" fmla="*/ 1072685 h 2534078"/>
              <a:gd name="connsiteX21" fmla="*/ 2534078 w 2534078"/>
              <a:gd name="connsiteY21" fmla="*/ 1123232 h 2534078"/>
              <a:gd name="connsiteX22" fmla="*/ 2534078 w 2534078"/>
              <a:gd name="connsiteY22" fmla="*/ 1410847 h 2534078"/>
              <a:gd name="connsiteX23" fmla="*/ 2313203 w 2534078"/>
              <a:gd name="connsiteY23" fmla="*/ 1458192 h 2534078"/>
              <a:gd name="connsiteX24" fmla="*/ 2304582 w 2534078"/>
              <a:gd name="connsiteY24" fmla="*/ 1514684 h 2534078"/>
              <a:gd name="connsiteX25" fmla="*/ 2282278 w 2534078"/>
              <a:gd name="connsiteY25" fmla="*/ 1603710 h 2534078"/>
              <a:gd name="connsiteX26" fmla="*/ 2273540 w 2534078"/>
              <a:gd name="connsiteY26" fmla="*/ 1629023 h 2534078"/>
              <a:gd name="connsiteX27" fmla="*/ 2436234 w 2534078"/>
              <a:gd name="connsiteY27" fmla="*/ 1776020 h 2534078"/>
              <a:gd name="connsiteX28" fmla="*/ 2292425 w 2534078"/>
              <a:gd name="connsiteY28" fmla="*/ 2025100 h 2534078"/>
              <a:gd name="connsiteX29" fmla="*/ 2092492 w 2534078"/>
              <a:gd name="connsiteY29" fmla="*/ 1960518 h 2534078"/>
              <a:gd name="connsiteX30" fmla="*/ 2067843 w 2534078"/>
              <a:gd name="connsiteY30" fmla="*/ 1994321 h 2534078"/>
              <a:gd name="connsiteX31" fmla="*/ 1990801 w 2534078"/>
              <a:gd name="connsiteY31" fmla="*/ 2074411 h 2534078"/>
              <a:gd name="connsiteX32" fmla="*/ 1962409 w 2534078"/>
              <a:gd name="connsiteY32" fmla="*/ 2098344 h 2534078"/>
              <a:gd name="connsiteX33" fmla="*/ 2025101 w 2534078"/>
              <a:gd name="connsiteY33" fmla="*/ 2292424 h 2534078"/>
              <a:gd name="connsiteX34" fmla="*/ 1776019 w 2534078"/>
              <a:gd name="connsiteY34" fmla="*/ 2436231 h 2534078"/>
              <a:gd name="connsiteX35" fmla="*/ 1643806 w 2534078"/>
              <a:gd name="connsiteY35" fmla="*/ 2289901 h 2534078"/>
              <a:gd name="connsiteX36" fmla="*/ 1609783 w 2534078"/>
              <a:gd name="connsiteY36" fmla="*/ 2303617 h 2534078"/>
              <a:gd name="connsiteX37" fmla="*/ 1451683 w 2534078"/>
              <a:gd name="connsiteY37" fmla="*/ 2343567 h 2534078"/>
              <a:gd name="connsiteX38" fmla="*/ 1410848 w 2534078"/>
              <a:gd name="connsiteY38" fmla="*/ 2534078 h 2534078"/>
              <a:gd name="connsiteX39" fmla="*/ 1123232 w 2534078"/>
              <a:gd name="connsiteY39" fmla="*/ 2534078 h 2534078"/>
              <a:gd name="connsiteX40" fmla="*/ 1082311 w 2534078"/>
              <a:gd name="connsiteY40" fmla="*/ 2343169 h 2534078"/>
              <a:gd name="connsiteX41" fmla="*/ 1053603 w 2534078"/>
              <a:gd name="connsiteY41" fmla="*/ 2338789 h 2534078"/>
              <a:gd name="connsiteX42" fmla="*/ 890005 w 2534078"/>
              <a:gd name="connsiteY42" fmla="*/ 2290200 h 2534078"/>
              <a:gd name="connsiteX43" fmla="*/ 758062 w 2534078"/>
              <a:gd name="connsiteY43" fmla="*/ 2436231 h 2534078"/>
              <a:gd name="connsiteX44" fmla="*/ 508981 w 2534078"/>
              <a:gd name="connsiteY44" fmla="*/ 2292424 h 2534078"/>
              <a:gd name="connsiteX45" fmla="*/ 571342 w 2534078"/>
              <a:gd name="connsiteY45" fmla="*/ 2099366 h 2534078"/>
              <a:gd name="connsiteX46" fmla="*/ 449819 w 2534078"/>
              <a:gd name="connsiteY46" fmla="*/ 1974906 h 2534078"/>
              <a:gd name="connsiteX47" fmla="*/ 440167 w 2534078"/>
              <a:gd name="connsiteY47" fmla="*/ 1960976 h 2534078"/>
              <a:gd name="connsiteX48" fmla="*/ 241658 w 2534078"/>
              <a:gd name="connsiteY48" fmla="*/ 2025100 h 2534078"/>
              <a:gd name="connsiteX49" fmla="*/ 97849 w 2534078"/>
              <a:gd name="connsiteY49" fmla="*/ 1776020 h 2534078"/>
              <a:gd name="connsiteX50" fmla="*/ 260658 w 2534078"/>
              <a:gd name="connsiteY50" fmla="*/ 1628918 h 2534078"/>
              <a:gd name="connsiteX51" fmla="*/ 244666 w 2534078"/>
              <a:gd name="connsiteY51" fmla="*/ 1578581 h 2534078"/>
              <a:gd name="connsiteX52" fmla="*/ 220438 w 2534078"/>
              <a:gd name="connsiteY52" fmla="*/ 1458099 h 2534078"/>
              <a:gd name="connsiteX53" fmla="*/ 0 w 2534078"/>
              <a:gd name="connsiteY53" fmla="*/ 1410847 h 2534078"/>
              <a:gd name="connsiteX54" fmla="*/ 0 w 2534078"/>
              <a:gd name="connsiteY54" fmla="*/ 1123232 h 2534078"/>
              <a:gd name="connsiteX55" fmla="*/ 233627 w 2534078"/>
              <a:gd name="connsiteY55" fmla="*/ 1073154 h 2534078"/>
              <a:gd name="connsiteX56" fmla="*/ 244666 w 2534078"/>
              <a:gd name="connsiteY56" fmla="*/ 1023912 h 2534078"/>
              <a:gd name="connsiteX57" fmla="*/ 279901 w 2534078"/>
              <a:gd name="connsiteY57" fmla="*/ 922548 h 2534078"/>
              <a:gd name="connsiteX58" fmla="*/ 97849 w 2534078"/>
              <a:gd name="connsiteY58" fmla="*/ 758063 h 2534078"/>
              <a:gd name="connsiteX59" fmla="*/ 241658 w 2534078"/>
              <a:gd name="connsiteY59" fmla="*/ 508981 h 2534078"/>
              <a:gd name="connsiteX60" fmla="*/ 487184 w 2534078"/>
              <a:gd name="connsiteY60" fmla="*/ 588289 h 2534078"/>
              <a:gd name="connsiteX61" fmla="*/ 540964 w 2534078"/>
              <a:gd name="connsiteY61" fmla="*/ 530257 h 2534078"/>
              <a:gd name="connsiteX62" fmla="*/ 589363 w 2534078"/>
              <a:gd name="connsiteY62" fmla="*/ 490503 h 2534078"/>
              <a:gd name="connsiteX63" fmla="*/ 508981 w 2534078"/>
              <a:gd name="connsiteY63" fmla="*/ 241655 h 2534078"/>
              <a:gd name="connsiteX64" fmla="*/ 758062 w 2534078"/>
              <a:gd name="connsiteY64" fmla="*/ 97848 h 2534078"/>
              <a:gd name="connsiteX65" fmla="*/ 937288 w 2534078"/>
              <a:gd name="connsiteY65" fmla="*/ 296215 h 2534078"/>
              <a:gd name="connsiteX66" fmla="*/ 1053603 w 2534078"/>
              <a:gd name="connsiteY66" fmla="*/ 263703 h 2534078"/>
              <a:gd name="connsiteX67" fmla="*/ 1067151 w 2534078"/>
              <a:gd name="connsiteY67" fmla="*/ 261636 h 25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534078" h="2534078">
                <a:moveTo>
                  <a:pt x="1269701" y="857464"/>
                </a:moveTo>
                <a:cubicBezTo>
                  <a:pt x="1043499" y="857464"/>
                  <a:pt x="860126" y="1040837"/>
                  <a:pt x="860126" y="1267039"/>
                </a:cubicBezTo>
                <a:cubicBezTo>
                  <a:pt x="860126" y="1493241"/>
                  <a:pt x="1043499" y="1676614"/>
                  <a:pt x="1269701" y="1676614"/>
                </a:cubicBezTo>
                <a:cubicBezTo>
                  <a:pt x="1495903" y="1676614"/>
                  <a:pt x="1679276" y="1493241"/>
                  <a:pt x="1679276" y="1267039"/>
                </a:cubicBezTo>
                <a:cubicBezTo>
                  <a:pt x="1679276" y="1040837"/>
                  <a:pt x="1495903" y="857464"/>
                  <a:pt x="1269701" y="857464"/>
                </a:cubicBezTo>
                <a:close/>
                <a:moveTo>
                  <a:pt x="1123232" y="0"/>
                </a:moveTo>
                <a:lnTo>
                  <a:pt x="1410848" y="0"/>
                </a:lnTo>
                <a:lnTo>
                  <a:pt x="1466928" y="261636"/>
                </a:lnTo>
                <a:lnTo>
                  <a:pt x="1480479" y="263703"/>
                </a:lnTo>
                <a:lnTo>
                  <a:pt x="1595342" y="297820"/>
                </a:lnTo>
                <a:lnTo>
                  <a:pt x="1776019" y="97848"/>
                </a:lnTo>
                <a:lnTo>
                  <a:pt x="2025101" y="241655"/>
                </a:lnTo>
                <a:lnTo>
                  <a:pt x="1945054" y="489460"/>
                </a:lnTo>
                <a:lnTo>
                  <a:pt x="1960114" y="500442"/>
                </a:lnTo>
                <a:cubicBezTo>
                  <a:pt x="1988137" y="524717"/>
                  <a:pt x="2014873" y="550435"/>
                  <a:pt x="2040203" y="577487"/>
                </a:cubicBezTo>
                <a:lnTo>
                  <a:pt x="2048795" y="587678"/>
                </a:lnTo>
                <a:lnTo>
                  <a:pt x="2292425" y="508981"/>
                </a:lnTo>
                <a:lnTo>
                  <a:pt x="2436234" y="758063"/>
                </a:lnTo>
                <a:lnTo>
                  <a:pt x="2254720" y="922061"/>
                </a:lnTo>
                <a:lnTo>
                  <a:pt x="2269408" y="958503"/>
                </a:lnTo>
                <a:lnTo>
                  <a:pt x="2298262" y="1072685"/>
                </a:lnTo>
                <a:lnTo>
                  <a:pt x="2534078" y="1123232"/>
                </a:lnTo>
                <a:lnTo>
                  <a:pt x="2534078" y="1410847"/>
                </a:lnTo>
                <a:lnTo>
                  <a:pt x="2313203" y="1458192"/>
                </a:lnTo>
                <a:lnTo>
                  <a:pt x="2304582" y="1514684"/>
                </a:lnTo>
                <a:cubicBezTo>
                  <a:pt x="2298411" y="1544846"/>
                  <a:pt x="2290956" y="1574542"/>
                  <a:pt x="2282278" y="1603710"/>
                </a:cubicBezTo>
                <a:lnTo>
                  <a:pt x="2273540" y="1629023"/>
                </a:lnTo>
                <a:lnTo>
                  <a:pt x="2436234" y="1776020"/>
                </a:lnTo>
                <a:lnTo>
                  <a:pt x="2292425" y="2025100"/>
                </a:lnTo>
                <a:lnTo>
                  <a:pt x="2092492" y="1960518"/>
                </a:lnTo>
                <a:lnTo>
                  <a:pt x="2067843" y="1994321"/>
                </a:lnTo>
                <a:cubicBezTo>
                  <a:pt x="2043570" y="2022344"/>
                  <a:pt x="2017852" y="2049080"/>
                  <a:pt x="1990801" y="2074411"/>
                </a:cubicBezTo>
                <a:lnTo>
                  <a:pt x="1962409" y="2098344"/>
                </a:lnTo>
                <a:lnTo>
                  <a:pt x="2025101" y="2292424"/>
                </a:lnTo>
                <a:lnTo>
                  <a:pt x="1776019" y="2436231"/>
                </a:lnTo>
                <a:lnTo>
                  <a:pt x="1643806" y="2289901"/>
                </a:lnTo>
                <a:lnTo>
                  <a:pt x="1609783" y="2303617"/>
                </a:lnTo>
                <a:lnTo>
                  <a:pt x="1451683" y="2343567"/>
                </a:lnTo>
                <a:lnTo>
                  <a:pt x="1410848" y="2534078"/>
                </a:lnTo>
                <a:lnTo>
                  <a:pt x="1123232" y="2534078"/>
                </a:lnTo>
                <a:lnTo>
                  <a:pt x="1082311" y="2343169"/>
                </a:lnTo>
                <a:lnTo>
                  <a:pt x="1053603" y="2338789"/>
                </a:lnTo>
                <a:lnTo>
                  <a:pt x="890005" y="2290200"/>
                </a:lnTo>
                <a:lnTo>
                  <a:pt x="758062" y="2436231"/>
                </a:lnTo>
                <a:lnTo>
                  <a:pt x="508981" y="2292424"/>
                </a:lnTo>
                <a:lnTo>
                  <a:pt x="571342" y="2099366"/>
                </a:lnTo>
                <a:lnTo>
                  <a:pt x="449819" y="1974906"/>
                </a:lnTo>
                <a:lnTo>
                  <a:pt x="440167" y="1960976"/>
                </a:lnTo>
                <a:lnTo>
                  <a:pt x="241658" y="2025100"/>
                </a:lnTo>
                <a:lnTo>
                  <a:pt x="97849" y="1776020"/>
                </a:lnTo>
                <a:lnTo>
                  <a:pt x="260658" y="1628918"/>
                </a:lnTo>
                <a:lnTo>
                  <a:pt x="244666" y="1578581"/>
                </a:lnTo>
                <a:lnTo>
                  <a:pt x="220438" y="1458099"/>
                </a:lnTo>
                <a:lnTo>
                  <a:pt x="0" y="1410847"/>
                </a:lnTo>
                <a:lnTo>
                  <a:pt x="0" y="1123232"/>
                </a:lnTo>
                <a:lnTo>
                  <a:pt x="233627" y="1073154"/>
                </a:lnTo>
                <a:lnTo>
                  <a:pt x="244666" y="1023912"/>
                </a:lnTo>
                <a:lnTo>
                  <a:pt x="279901" y="922548"/>
                </a:lnTo>
                <a:lnTo>
                  <a:pt x="97849" y="758063"/>
                </a:lnTo>
                <a:lnTo>
                  <a:pt x="241658" y="508981"/>
                </a:lnTo>
                <a:lnTo>
                  <a:pt x="487184" y="588289"/>
                </a:lnTo>
                <a:lnTo>
                  <a:pt x="540964" y="530257"/>
                </a:lnTo>
                <a:lnTo>
                  <a:pt x="589363" y="490503"/>
                </a:lnTo>
                <a:lnTo>
                  <a:pt x="508981" y="241655"/>
                </a:lnTo>
                <a:lnTo>
                  <a:pt x="758062" y="97848"/>
                </a:lnTo>
                <a:lnTo>
                  <a:pt x="937288" y="296215"/>
                </a:lnTo>
                <a:lnTo>
                  <a:pt x="1053603" y="263703"/>
                </a:lnTo>
                <a:lnTo>
                  <a:pt x="1067151" y="261636"/>
                </a:lnTo>
                <a:close/>
              </a:path>
            </a:pathLst>
          </a:custGeom>
          <a:solidFill>
            <a:srgbClr val="00B0F0"/>
          </a:solidFill>
          <a:ln w="12700">
            <a:gradFill>
              <a:gsLst>
                <a:gs pos="0">
                  <a:srgbClr val="F3F3F3"/>
                </a:gs>
                <a:gs pos="100000">
                  <a:schemeClr val="bg1">
                    <a:lumMod val="85000"/>
                  </a:schemeClr>
                </a:gs>
              </a:gsLst>
              <a:lin ang="5400000" scaled="1"/>
            </a:gradFill>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E87071"/>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720090" fontAlgn="auto">
              <a:spcBef>
                <a:spcPts val="0"/>
              </a:spcBef>
              <a:spcAft>
                <a:spcPts val="0"/>
              </a:spcAft>
              <a:defRPr/>
            </a:pPr>
            <a:endParaRPr lang="zh-CN" altLang="en-US" sz="1418">
              <a:solidFill>
                <a:prstClr val="white"/>
              </a:solidFill>
              <a:latin typeface="Calibri"/>
              <a:ea typeface="宋体" panose="02010600030101010101" pitchFamily="2" charset="-122"/>
            </a:endParaRPr>
          </a:p>
        </p:txBody>
      </p:sp>
      <p:sp>
        <p:nvSpPr>
          <p:cNvPr id="31" name="文本框 30"/>
          <p:cNvSpPr txBox="1"/>
          <p:nvPr/>
        </p:nvSpPr>
        <p:spPr>
          <a:xfrm>
            <a:off x="4478579" y="3005397"/>
            <a:ext cx="787592" cy="431657"/>
          </a:xfrm>
          <a:prstGeom prst="rect">
            <a:avLst/>
          </a:prstGeom>
          <a:noFill/>
        </p:spPr>
        <p:txBody>
          <a:bodyPr wrap="square" rtlCol="0">
            <a:spAutoFit/>
          </a:bodyPr>
          <a:lstStyle/>
          <a:p>
            <a:pPr algn="ctr" defTabSz="720090" fontAlgn="auto">
              <a:spcBef>
                <a:spcPts val="0"/>
              </a:spcBef>
              <a:spcAft>
                <a:spcPts val="0"/>
              </a:spcAft>
              <a:defRPr/>
            </a:pPr>
            <a:r>
              <a:rPr lang="en-US" altLang="zh-CN" sz="2205" dirty="0">
                <a:solidFill>
                  <a:prstClr val="white"/>
                </a:solidFill>
                <a:latin typeface="Impact" panose="020B0806030902050204" pitchFamily="34" charset="0"/>
              </a:rPr>
              <a:t>03</a:t>
            </a:r>
            <a:endParaRPr lang="zh-CN" altLang="en-US" sz="2205" dirty="0">
              <a:solidFill>
                <a:prstClr val="white"/>
              </a:solidFill>
              <a:latin typeface="Impact" panose="020B0806030902050204" pitchFamily="34" charset="0"/>
            </a:endParaRPr>
          </a:p>
        </p:txBody>
      </p:sp>
      <p:sp>
        <p:nvSpPr>
          <p:cNvPr id="32" name="任意多边形 31"/>
          <p:cNvSpPr/>
          <p:nvPr/>
        </p:nvSpPr>
        <p:spPr>
          <a:xfrm>
            <a:off x="5016625" y="2628330"/>
            <a:ext cx="1649245" cy="1649245"/>
          </a:xfrm>
          <a:custGeom>
            <a:avLst/>
            <a:gdLst>
              <a:gd name="connsiteX0" fmla="*/ 1042841 w 2094279"/>
              <a:gd name="connsiteY0" fmla="*/ 621456 h 2094279"/>
              <a:gd name="connsiteX1" fmla="*/ 617158 w 2094279"/>
              <a:gd name="connsiteY1" fmla="*/ 1047139 h 2094279"/>
              <a:gd name="connsiteX2" fmla="*/ 1042841 w 2094279"/>
              <a:gd name="connsiteY2" fmla="*/ 1472822 h 2094279"/>
              <a:gd name="connsiteX3" fmla="*/ 1468524 w 2094279"/>
              <a:gd name="connsiteY3" fmla="*/ 1047139 h 2094279"/>
              <a:gd name="connsiteX4" fmla="*/ 1042841 w 2094279"/>
              <a:gd name="connsiteY4" fmla="*/ 621456 h 2094279"/>
              <a:gd name="connsiteX5" fmla="*/ 928291 w 2094279"/>
              <a:gd name="connsiteY5" fmla="*/ 0 h 2094279"/>
              <a:gd name="connsiteX6" fmla="*/ 1165990 w 2094279"/>
              <a:gd name="connsiteY6" fmla="*/ 0 h 2094279"/>
              <a:gd name="connsiteX7" fmla="*/ 1212337 w 2094279"/>
              <a:gd name="connsiteY7" fmla="*/ 216228 h 2094279"/>
              <a:gd name="connsiteX8" fmla="*/ 1223536 w 2094279"/>
              <a:gd name="connsiteY8" fmla="*/ 217936 h 2094279"/>
              <a:gd name="connsiteX9" fmla="*/ 1318464 w 2094279"/>
              <a:gd name="connsiteY9" fmla="*/ 246132 h 2094279"/>
              <a:gd name="connsiteX10" fmla="*/ 1467784 w 2094279"/>
              <a:gd name="connsiteY10" fmla="*/ 80866 h 2094279"/>
              <a:gd name="connsiteX11" fmla="*/ 1673637 w 2094279"/>
              <a:gd name="connsiteY11" fmla="*/ 199715 h 2094279"/>
              <a:gd name="connsiteX12" fmla="*/ 1607482 w 2094279"/>
              <a:gd name="connsiteY12" fmla="*/ 404512 h 2094279"/>
              <a:gd name="connsiteX13" fmla="*/ 1619929 w 2094279"/>
              <a:gd name="connsiteY13" fmla="*/ 413588 h 2094279"/>
              <a:gd name="connsiteX14" fmla="*/ 1686118 w 2094279"/>
              <a:gd name="connsiteY14" fmla="*/ 477262 h 2094279"/>
              <a:gd name="connsiteX15" fmla="*/ 1693219 w 2094279"/>
              <a:gd name="connsiteY15" fmla="*/ 485684 h 2094279"/>
              <a:gd name="connsiteX16" fmla="*/ 1894566 w 2094279"/>
              <a:gd name="connsiteY16" fmla="*/ 420645 h 2094279"/>
              <a:gd name="connsiteX17" fmla="*/ 2013416 w 2094279"/>
              <a:gd name="connsiteY17" fmla="*/ 626498 h 2094279"/>
              <a:gd name="connsiteX18" fmla="*/ 1863405 w 2094279"/>
              <a:gd name="connsiteY18" fmla="*/ 762034 h 2094279"/>
              <a:gd name="connsiteX19" fmla="*/ 1875544 w 2094279"/>
              <a:gd name="connsiteY19" fmla="*/ 792151 h 2094279"/>
              <a:gd name="connsiteX20" fmla="*/ 1899390 w 2094279"/>
              <a:gd name="connsiteY20" fmla="*/ 886516 h 2094279"/>
              <a:gd name="connsiteX21" fmla="*/ 2094279 w 2094279"/>
              <a:gd name="connsiteY21" fmla="*/ 928291 h 2094279"/>
              <a:gd name="connsiteX22" fmla="*/ 2094279 w 2094279"/>
              <a:gd name="connsiteY22" fmla="*/ 1165989 h 2094279"/>
              <a:gd name="connsiteX23" fmla="*/ 1911738 w 2094279"/>
              <a:gd name="connsiteY23" fmla="*/ 1205117 h 2094279"/>
              <a:gd name="connsiteX24" fmla="*/ 1904613 w 2094279"/>
              <a:gd name="connsiteY24" fmla="*/ 1251805 h 2094279"/>
              <a:gd name="connsiteX25" fmla="*/ 1886180 w 2094279"/>
              <a:gd name="connsiteY25" fmla="*/ 1325380 h 2094279"/>
              <a:gd name="connsiteX26" fmla="*/ 1878958 w 2094279"/>
              <a:gd name="connsiteY26" fmla="*/ 1346300 h 2094279"/>
              <a:gd name="connsiteX27" fmla="*/ 2013416 w 2094279"/>
              <a:gd name="connsiteY27" fmla="*/ 1467785 h 2094279"/>
              <a:gd name="connsiteX28" fmla="*/ 1894566 w 2094279"/>
              <a:gd name="connsiteY28" fmla="*/ 1673636 h 2094279"/>
              <a:gd name="connsiteX29" fmla="*/ 1729332 w 2094279"/>
              <a:gd name="connsiteY29" fmla="*/ 1620262 h 2094279"/>
              <a:gd name="connsiteX30" fmla="*/ 1708961 w 2094279"/>
              <a:gd name="connsiteY30" fmla="*/ 1648199 h 2094279"/>
              <a:gd name="connsiteX31" fmla="*/ 1645290 w 2094279"/>
              <a:gd name="connsiteY31" fmla="*/ 1714389 h 2094279"/>
              <a:gd name="connsiteX32" fmla="*/ 1621825 w 2094279"/>
              <a:gd name="connsiteY32" fmla="*/ 1734168 h 2094279"/>
              <a:gd name="connsiteX33" fmla="*/ 1673637 w 2094279"/>
              <a:gd name="connsiteY33" fmla="*/ 1894565 h 2094279"/>
              <a:gd name="connsiteX34" fmla="*/ 1467784 w 2094279"/>
              <a:gd name="connsiteY34" fmla="*/ 2013414 h 2094279"/>
              <a:gd name="connsiteX35" fmla="*/ 1358517 w 2094279"/>
              <a:gd name="connsiteY35" fmla="*/ 1892480 h 2094279"/>
              <a:gd name="connsiteX36" fmla="*/ 1330399 w 2094279"/>
              <a:gd name="connsiteY36" fmla="*/ 1903815 h 2094279"/>
              <a:gd name="connsiteX37" fmla="*/ 1199738 w 2094279"/>
              <a:gd name="connsiteY37" fmla="*/ 1936832 h 2094279"/>
              <a:gd name="connsiteX38" fmla="*/ 1165990 w 2094279"/>
              <a:gd name="connsiteY38" fmla="*/ 2094279 h 2094279"/>
              <a:gd name="connsiteX39" fmla="*/ 928291 w 2094279"/>
              <a:gd name="connsiteY39" fmla="*/ 2094279 h 2094279"/>
              <a:gd name="connsiteX40" fmla="*/ 894472 w 2094279"/>
              <a:gd name="connsiteY40" fmla="*/ 1936503 h 2094279"/>
              <a:gd name="connsiteX41" fmla="*/ 870746 w 2094279"/>
              <a:gd name="connsiteY41" fmla="*/ 1932883 h 2094279"/>
              <a:gd name="connsiteX42" fmla="*/ 735541 w 2094279"/>
              <a:gd name="connsiteY42" fmla="*/ 1892727 h 2094279"/>
              <a:gd name="connsiteX43" fmla="*/ 626497 w 2094279"/>
              <a:gd name="connsiteY43" fmla="*/ 2013414 h 2094279"/>
              <a:gd name="connsiteX44" fmla="*/ 420645 w 2094279"/>
              <a:gd name="connsiteY44" fmla="*/ 1894565 h 2094279"/>
              <a:gd name="connsiteX45" fmla="*/ 472183 w 2094279"/>
              <a:gd name="connsiteY45" fmla="*/ 1735013 h 2094279"/>
              <a:gd name="connsiteX46" fmla="*/ 371751 w 2094279"/>
              <a:gd name="connsiteY46" fmla="*/ 1632153 h 2094279"/>
              <a:gd name="connsiteX47" fmla="*/ 363774 w 2094279"/>
              <a:gd name="connsiteY47" fmla="*/ 1620641 h 2094279"/>
              <a:gd name="connsiteX48" fmla="*/ 199717 w 2094279"/>
              <a:gd name="connsiteY48" fmla="*/ 1673636 h 2094279"/>
              <a:gd name="connsiteX49" fmla="*/ 80867 w 2094279"/>
              <a:gd name="connsiteY49" fmla="*/ 1467785 h 2094279"/>
              <a:gd name="connsiteX50" fmla="*/ 215420 w 2094279"/>
              <a:gd name="connsiteY50" fmla="*/ 1346213 h 2094279"/>
              <a:gd name="connsiteX51" fmla="*/ 202203 w 2094279"/>
              <a:gd name="connsiteY51" fmla="*/ 1304612 h 2094279"/>
              <a:gd name="connsiteX52" fmla="*/ 182180 w 2094279"/>
              <a:gd name="connsiteY52" fmla="*/ 1205040 h 2094279"/>
              <a:gd name="connsiteX53" fmla="*/ 0 w 2094279"/>
              <a:gd name="connsiteY53" fmla="*/ 1165989 h 2094279"/>
              <a:gd name="connsiteX54" fmla="*/ 0 w 2094279"/>
              <a:gd name="connsiteY54" fmla="*/ 928291 h 2094279"/>
              <a:gd name="connsiteX55" fmla="*/ 193080 w 2094279"/>
              <a:gd name="connsiteY55" fmla="*/ 886904 h 2094279"/>
              <a:gd name="connsiteX56" fmla="*/ 202203 w 2094279"/>
              <a:gd name="connsiteY56" fmla="*/ 846208 h 2094279"/>
              <a:gd name="connsiteX57" fmla="*/ 231323 w 2094279"/>
              <a:gd name="connsiteY57" fmla="*/ 762436 h 2094279"/>
              <a:gd name="connsiteX58" fmla="*/ 80867 w 2094279"/>
              <a:gd name="connsiteY58" fmla="*/ 626498 h 2094279"/>
              <a:gd name="connsiteX59" fmla="*/ 199717 w 2094279"/>
              <a:gd name="connsiteY59" fmla="*/ 420645 h 2094279"/>
              <a:gd name="connsiteX60" fmla="*/ 402631 w 2094279"/>
              <a:gd name="connsiteY60" fmla="*/ 486189 h 2094279"/>
              <a:gd name="connsiteX61" fmla="*/ 447078 w 2094279"/>
              <a:gd name="connsiteY61" fmla="*/ 438229 h 2094279"/>
              <a:gd name="connsiteX62" fmla="*/ 487077 w 2094279"/>
              <a:gd name="connsiteY62" fmla="*/ 405374 h 2094279"/>
              <a:gd name="connsiteX63" fmla="*/ 420645 w 2094279"/>
              <a:gd name="connsiteY63" fmla="*/ 199715 h 2094279"/>
              <a:gd name="connsiteX64" fmla="*/ 626497 w 2094279"/>
              <a:gd name="connsiteY64" fmla="*/ 80866 h 2094279"/>
              <a:gd name="connsiteX65" fmla="*/ 774618 w 2094279"/>
              <a:gd name="connsiteY65" fmla="*/ 244806 h 2094279"/>
              <a:gd name="connsiteX66" fmla="*/ 870746 w 2094279"/>
              <a:gd name="connsiteY66" fmla="*/ 217936 h 2094279"/>
              <a:gd name="connsiteX67" fmla="*/ 881943 w 2094279"/>
              <a:gd name="connsiteY67"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4279" h="2094279">
                <a:moveTo>
                  <a:pt x="1042841" y="621456"/>
                </a:moveTo>
                <a:cubicBezTo>
                  <a:pt x="807743" y="621456"/>
                  <a:pt x="617158" y="812041"/>
                  <a:pt x="617158" y="1047139"/>
                </a:cubicBezTo>
                <a:cubicBezTo>
                  <a:pt x="617158" y="1282237"/>
                  <a:pt x="807743" y="1472822"/>
                  <a:pt x="1042841" y="1472822"/>
                </a:cubicBezTo>
                <a:cubicBezTo>
                  <a:pt x="1277939" y="1472822"/>
                  <a:pt x="1468524" y="1282237"/>
                  <a:pt x="1468524" y="1047139"/>
                </a:cubicBezTo>
                <a:cubicBezTo>
                  <a:pt x="1468524" y="812041"/>
                  <a:pt x="1277939" y="621456"/>
                  <a:pt x="1042841" y="621456"/>
                </a:cubicBezTo>
                <a:close/>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rgbClr val="0070C0"/>
          </a:solidFill>
          <a:ln w="12700">
            <a:gradFill>
              <a:gsLst>
                <a:gs pos="0">
                  <a:srgbClr val="F3F3F3"/>
                </a:gs>
                <a:gs pos="100000">
                  <a:schemeClr val="bg1">
                    <a:lumMod val="85000"/>
                  </a:schemeClr>
                </a:gs>
              </a:gsLst>
              <a:lin ang="5400000" scaled="1"/>
            </a:gradFill>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FFCF89"/>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720090" fontAlgn="auto">
              <a:spcBef>
                <a:spcPts val="0"/>
              </a:spcBef>
              <a:spcAft>
                <a:spcPts val="0"/>
              </a:spcAft>
              <a:defRPr/>
            </a:pPr>
            <a:endParaRPr lang="zh-CN" altLang="en-US" sz="1418">
              <a:solidFill>
                <a:prstClr val="white"/>
              </a:solidFill>
              <a:latin typeface="Calibri"/>
              <a:ea typeface="宋体" panose="02010600030101010101" pitchFamily="2" charset="-122"/>
            </a:endParaRPr>
          </a:p>
        </p:txBody>
      </p:sp>
      <p:sp>
        <p:nvSpPr>
          <p:cNvPr id="33" name="文本框 32"/>
          <p:cNvSpPr txBox="1"/>
          <p:nvPr/>
        </p:nvSpPr>
        <p:spPr>
          <a:xfrm>
            <a:off x="4948289" y="3228929"/>
            <a:ext cx="787592" cy="431657"/>
          </a:xfrm>
          <a:prstGeom prst="rect">
            <a:avLst/>
          </a:prstGeom>
          <a:noFill/>
        </p:spPr>
        <p:txBody>
          <a:bodyPr wrap="square" rtlCol="0">
            <a:spAutoFit/>
          </a:bodyPr>
          <a:lstStyle/>
          <a:p>
            <a:pPr algn="ctr" defTabSz="720090" fontAlgn="auto">
              <a:spcBef>
                <a:spcPts val="0"/>
              </a:spcBef>
              <a:spcAft>
                <a:spcPts val="0"/>
              </a:spcAft>
              <a:defRPr/>
            </a:pPr>
            <a:r>
              <a:rPr lang="en-US" altLang="zh-CN" sz="2205" dirty="0">
                <a:solidFill>
                  <a:prstClr val="white"/>
                </a:solidFill>
                <a:latin typeface="Impact" panose="020B0806030902050204" pitchFamily="34" charset="0"/>
              </a:rPr>
              <a:t>04</a:t>
            </a:r>
            <a:endParaRPr lang="zh-CN" altLang="en-US" sz="2205" dirty="0">
              <a:solidFill>
                <a:prstClr val="white"/>
              </a:solidFill>
              <a:latin typeface="Impact" panose="020B0806030902050204" pitchFamily="34" charset="0"/>
            </a:endParaRPr>
          </a:p>
        </p:txBody>
      </p:sp>
      <p:grpSp>
        <p:nvGrpSpPr>
          <p:cNvPr id="34" name="组合 33"/>
          <p:cNvGrpSpPr/>
          <p:nvPr/>
        </p:nvGrpSpPr>
        <p:grpSpPr>
          <a:xfrm flipH="1" flipV="1">
            <a:off x="1585208" y="1707507"/>
            <a:ext cx="2114371" cy="262525"/>
            <a:chOff x="5272248" y="4626108"/>
            <a:chExt cx="2684915" cy="333365"/>
          </a:xfrm>
          <a:effectLst>
            <a:outerShdw blurRad="76200" dist="25400" dir="2700000" algn="tl" rotWithShape="0">
              <a:prstClr val="black">
                <a:alpha val="30000"/>
              </a:prstClr>
            </a:outerShdw>
          </a:effectLst>
        </p:grpSpPr>
        <p:sp>
          <p:nvSpPr>
            <p:cNvPr id="35" name="椭圆 34"/>
            <p:cNvSpPr/>
            <p:nvPr/>
          </p:nvSpPr>
          <p:spPr>
            <a:xfrm>
              <a:off x="5272248" y="46261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0090" fontAlgn="auto">
                <a:spcBef>
                  <a:spcPts val="0"/>
                </a:spcBef>
                <a:spcAft>
                  <a:spcPts val="0"/>
                </a:spcAft>
                <a:defRPr/>
              </a:pPr>
              <a:endParaRPr lang="zh-CN" altLang="en-US" sz="141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任意多边形 3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0090" fontAlgn="auto">
                <a:spcBef>
                  <a:spcPts val="0"/>
                </a:spcBef>
                <a:spcAft>
                  <a:spcPts val="0"/>
                </a:spcAft>
                <a:defRPr/>
              </a:pPr>
              <a:endParaRPr lang="zh-CN" altLang="en-US" sz="141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文本框 36"/>
          <p:cNvSpPr txBox="1"/>
          <p:nvPr/>
        </p:nvSpPr>
        <p:spPr>
          <a:xfrm flipH="1">
            <a:off x="1585207" y="1385322"/>
            <a:ext cx="1402118" cy="334707"/>
          </a:xfrm>
          <a:prstGeom prst="rect">
            <a:avLst/>
          </a:prstGeom>
          <a:noFill/>
        </p:spPr>
        <p:txBody>
          <a:bodyPr wrap="square" rtlCol="0">
            <a:spAutoFit/>
          </a:bodyPr>
          <a:lstStyle/>
          <a:p>
            <a:pPr defTabSz="720090" fontAlgn="auto">
              <a:spcBef>
                <a:spcPts val="0"/>
              </a:spcBef>
              <a:spcAft>
                <a:spcPts val="0"/>
              </a:spcAft>
              <a:defRPr/>
            </a:pPr>
            <a:r>
              <a:rPr lang="zh-CN" altLang="en-US" sz="1575"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38" name="文本框 37"/>
          <p:cNvSpPr txBox="1"/>
          <p:nvPr/>
        </p:nvSpPr>
        <p:spPr>
          <a:xfrm flipH="1">
            <a:off x="1585208" y="1717988"/>
            <a:ext cx="1844271" cy="674031"/>
          </a:xfrm>
          <a:prstGeom prst="rect">
            <a:avLst/>
          </a:prstGeom>
          <a:noFill/>
        </p:spPr>
        <p:txBody>
          <a:bodyPr wrap="square" rtlCol="0">
            <a:spAutoFit/>
          </a:bodyPr>
          <a:lstStyle/>
          <a:p>
            <a:pPr algn="just" defTabSz="720090" fontAlgn="auto">
              <a:spcBef>
                <a:spcPts val="0"/>
              </a:spcBef>
              <a:spcAft>
                <a:spcPts val="0"/>
              </a:spcAft>
              <a:defRPr/>
            </a:pP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这里添加文字内容这里添加文字内容这里添加文字内容</a:t>
            </a: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9" name="Freeform 37"/>
          <p:cNvSpPr>
            <a:spLocks noEditPoints="1"/>
          </p:cNvSpPr>
          <p:nvPr/>
        </p:nvSpPr>
        <p:spPr bwMode="auto">
          <a:xfrm>
            <a:off x="2998342" y="1361156"/>
            <a:ext cx="343031" cy="245258"/>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solidFill>
            <a:srgbClr val="0070C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sp>
        <p:nvSpPr>
          <p:cNvPr id="40" name="Rectangle 38"/>
          <p:cNvSpPr>
            <a:spLocks noChangeArrowheads="1"/>
          </p:cNvSpPr>
          <p:nvPr/>
        </p:nvSpPr>
        <p:spPr bwMode="auto">
          <a:xfrm>
            <a:off x="3128378" y="1609706"/>
            <a:ext cx="82959" cy="31933"/>
          </a:xfrm>
          <a:prstGeom prst="rect">
            <a:avLst/>
          </a:prstGeom>
          <a:solidFill>
            <a:schemeClr val="tx1">
              <a:lumMod val="50000"/>
              <a:lumOff val="50000"/>
              <a:alpha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sp>
        <p:nvSpPr>
          <p:cNvPr id="41" name="Rectangle 40"/>
          <p:cNvSpPr>
            <a:spLocks noChangeArrowheads="1"/>
          </p:cNvSpPr>
          <p:nvPr/>
        </p:nvSpPr>
        <p:spPr bwMode="auto">
          <a:xfrm>
            <a:off x="3088543" y="1644273"/>
            <a:ext cx="162957" cy="13169"/>
          </a:xfrm>
          <a:prstGeom prst="rect">
            <a:avLst/>
          </a:prstGeom>
          <a:solidFill>
            <a:schemeClr val="tx1">
              <a:lumMod val="50000"/>
              <a:lumOff val="50000"/>
              <a:alpha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sp>
        <p:nvSpPr>
          <p:cNvPr id="42" name="Freeform 42"/>
          <p:cNvSpPr>
            <a:spLocks/>
          </p:cNvSpPr>
          <p:nvPr/>
        </p:nvSpPr>
        <p:spPr bwMode="auto">
          <a:xfrm>
            <a:off x="3035213" y="1408233"/>
            <a:ext cx="253817" cy="131683"/>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solidFill>
            <a:srgbClr val="7030A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grpSp>
        <p:nvGrpSpPr>
          <p:cNvPr id="43" name="组合 42"/>
          <p:cNvGrpSpPr/>
          <p:nvPr/>
        </p:nvGrpSpPr>
        <p:grpSpPr>
          <a:xfrm flipH="1">
            <a:off x="1725131" y="3414656"/>
            <a:ext cx="3058759" cy="416599"/>
            <a:chOff x="4580237" y="4436808"/>
            <a:chExt cx="3376925" cy="529015"/>
          </a:xfrm>
          <a:effectLst>
            <a:outerShdw blurRad="76200" dist="25400" dir="2700000" algn="tl" rotWithShape="0">
              <a:prstClr val="black">
                <a:alpha val="30000"/>
              </a:prstClr>
            </a:outerShdw>
          </a:effectLst>
        </p:grpSpPr>
        <p:sp>
          <p:nvSpPr>
            <p:cNvPr id="44" name="椭圆 43"/>
            <p:cNvSpPr/>
            <p:nvPr/>
          </p:nvSpPr>
          <p:spPr>
            <a:xfrm>
              <a:off x="4580237" y="44368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0090" fontAlgn="auto">
                <a:spcBef>
                  <a:spcPts val="0"/>
                </a:spcBef>
                <a:spcAft>
                  <a:spcPts val="0"/>
                </a:spcAft>
                <a:defRPr/>
              </a:pPr>
              <a:endParaRPr lang="zh-CN" altLang="en-US" sz="141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任意多边形 44"/>
            <p:cNvSpPr/>
            <p:nvPr/>
          </p:nvSpPr>
          <p:spPr>
            <a:xfrm>
              <a:off x="4630577" y="4477319"/>
              <a:ext cx="3326585" cy="4885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 name="connsiteX0" fmla="*/ 325514 w 3141285"/>
                <a:gd name="connsiteY0" fmla="*/ 0 h 649982"/>
                <a:gd name="connsiteX1" fmla="*/ 0 w 3141285"/>
                <a:gd name="connsiteY1" fmla="*/ 649982 h 649982"/>
                <a:gd name="connsiteX2" fmla="*/ 3141285 w 3141285"/>
                <a:gd name="connsiteY2" fmla="*/ 638628 h 649982"/>
                <a:gd name="connsiteX0" fmla="*/ 0 w 3572787"/>
                <a:gd name="connsiteY0" fmla="*/ 0 h 1149622"/>
                <a:gd name="connsiteX1" fmla="*/ 431502 w 3572787"/>
                <a:gd name="connsiteY1" fmla="*/ 1149622 h 1149622"/>
                <a:gd name="connsiteX2" fmla="*/ 3572787 w 3572787"/>
                <a:gd name="connsiteY2" fmla="*/ 1138268 h 1149622"/>
                <a:gd name="connsiteX0" fmla="*/ 0 w 3572787"/>
                <a:gd name="connsiteY0" fmla="*/ 0 h 1164763"/>
                <a:gd name="connsiteX1" fmla="*/ 376942 w 3572787"/>
                <a:gd name="connsiteY1" fmla="*/ 1164763 h 1164763"/>
                <a:gd name="connsiteX2" fmla="*/ 3572787 w 3572787"/>
                <a:gd name="connsiteY2" fmla="*/ 1138268 h 1164763"/>
                <a:gd name="connsiteX0" fmla="*/ 0 w 3572787"/>
                <a:gd name="connsiteY0" fmla="*/ 0 h 1164763"/>
                <a:gd name="connsiteX1" fmla="*/ 561081 w 3572787"/>
                <a:gd name="connsiteY1" fmla="*/ 1164763 h 1164763"/>
                <a:gd name="connsiteX2" fmla="*/ 3572787 w 3572787"/>
                <a:gd name="connsiteY2" fmla="*/ 1138268 h 1164763"/>
              </a:gdLst>
              <a:ahLst/>
              <a:cxnLst>
                <a:cxn ang="0">
                  <a:pos x="connsiteX0" y="connsiteY0"/>
                </a:cxn>
                <a:cxn ang="0">
                  <a:pos x="connsiteX1" y="connsiteY1"/>
                </a:cxn>
                <a:cxn ang="0">
                  <a:pos x="connsiteX2" y="connsiteY2"/>
                </a:cxn>
              </a:cxnLst>
              <a:rect l="l" t="t" r="r" b="b"/>
              <a:pathLst>
                <a:path w="3572787" h="1164763">
                  <a:moveTo>
                    <a:pt x="0" y="0"/>
                  </a:moveTo>
                  <a:lnTo>
                    <a:pt x="561081" y="1164763"/>
                  </a:lnTo>
                  <a:lnTo>
                    <a:pt x="3572787" y="113826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0090" fontAlgn="auto">
                <a:spcBef>
                  <a:spcPts val="0"/>
                </a:spcBef>
                <a:spcAft>
                  <a:spcPts val="0"/>
                </a:spcAft>
                <a:defRPr/>
              </a:pPr>
              <a:endParaRPr lang="zh-CN" altLang="en-US" sz="141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文本框 45"/>
          <p:cNvSpPr txBox="1"/>
          <p:nvPr/>
        </p:nvSpPr>
        <p:spPr>
          <a:xfrm flipH="1">
            <a:off x="1665134" y="3537861"/>
            <a:ext cx="1402118" cy="334707"/>
          </a:xfrm>
          <a:prstGeom prst="rect">
            <a:avLst/>
          </a:prstGeom>
          <a:noFill/>
        </p:spPr>
        <p:txBody>
          <a:bodyPr wrap="square" rtlCol="0">
            <a:spAutoFit/>
          </a:bodyPr>
          <a:lstStyle/>
          <a:p>
            <a:pPr defTabSz="720090" fontAlgn="auto">
              <a:spcBef>
                <a:spcPts val="0"/>
              </a:spcBef>
              <a:spcAft>
                <a:spcPts val="0"/>
              </a:spcAft>
              <a:defRPr/>
            </a:pPr>
            <a:r>
              <a:rPr lang="zh-CN" altLang="en-US" sz="1575" dirty="0">
                <a:solidFill>
                  <a:srgbClr val="00B0F0"/>
                </a:solidFill>
                <a:latin typeface="时尚中黑简体" panose="01010104010101010101" pitchFamily="2" charset="-122"/>
                <a:ea typeface="时尚中黑简体" panose="01010104010101010101" pitchFamily="2" charset="-122"/>
              </a:rPr>
              <a:t>在此添加标题</a:t>
            </a:r>
          </a:p>
        </p:txBody>
      </p:sp>
      <p:sp>
        <p:nvSpPr>
          <p:cNvPr id="47" name="文本框 46"/>
          <p:cNvSpPr txBox="1"/>
          <p:nvPr/>
        </p:nvSpPr>
        <p:spPr>
          <a:xfrm flipH="1">
            <a:off x="1665134" y="3810802"/>
            <a:ext cx="1844271" cy="674031"/>
          </a:xfrm>
          <a:prstGeom prst="rect">
            <a:avLst/>
          </a:prstGeom>
          <a:noFill/>
        </p:spPr>
        <p:txBody>
          <a:bodyPr wrap="square" rtlCol="0">
            <a:spAutoFit/>
          </a:bodyPr>
          <a:lstStyle/>
          <a:p>
            <a:pPr algn="just" defTabSz="720090" fontAlgn="auto">
              <a:spcBef>
                <a:spcPts val="0"/>
              </a:spcBef>
              <a:spcAft>
                <a:spcPts val="0"/>
              </a:spcAft>
              <a:defRPr/>
            </a:pP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这里添加文字内容这里添加文字内容这里添加文字内容</a:t>
            </a: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8" name="Freeform 53"/>
          <p:cNvSpPr>
            <a:spLocks noEditPoints="1"/>
          </p:cNvSpPr>
          <p:nvPr/>
        </p:nvSpPr>
        <p:spPr bwMode="auto">
          <a:xfrm>
            <a:off x="3044566" y="3476564"/>
            <a:ext cx="319628" cy="31962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0B0F0">
              <a:alpha val="40000"/>
            </a:srgbClr>
          </a:solidFill>
          <a:ln>
            <a:noFill/>
          </a:ln>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grpSp>
        <p:nvGrpSpPr>
          <p:cNvPr id="49" name="组合 48"/>
          <p:cNvGrpSpPr/>
          <p:nvPr/>
        </p:nvGrpSpPr>
        <p:grpSpPr>
          <a:xfrm flipV="1">
            <a:off x="5785636" y="1973043"/>
            <a:ext cx="2114371" cy="262525"/>
            <a:chOff x="5272248" y="4626108"/>
            <a:chExt cx="2684915" cy="333365"/>
          </a:xfrm>
          <a:effectLst>
            <a:outerShdw blurRad="76200" dist="25400" dir="2700000" algn="tl" rotWithShape="0">
              <a:prstClr val="black">
                <a:alpha val="30000"/>
              </a:prstClr>
            </a:outerShdw>
          </a:effectLst>
        </p:grpSpPr>
        <p:sp>
          <p:nvSpPr>
            <p:cNvPr id="50" name="椭圆 49"/>
            <p:cNvSpPr/>
            <p:nvPr/>
          </p:nvSpPr>
          <p:spPr>
            <a:xfrm>
              <a:off x="5272248" y="46261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0090" fontAlgn="auto">
                <a:spcBef>
                  <a:spcPts val="0"/>
                </a:spcBef>
                <a:spcAft>
                  <a:spcPts val="0"/>
                </a:spcAft>
                <a:defRPr/>
              </a:pPr>
              <a:endParaRPr lang="zh-CN" altLang="en-US" sz="141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任意多边形 5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0090" fontAlgn="auto">
                <a:spcBef>
                  <a:spcPts val="0"/>
                </a:spcBef>
                <a:spcAft>
                  <a:spcPts val="0"/>
                </a:spcAft>
                <a:defRPr/>
              </a:pPr>
              <a:endParaRPr lang="zh-CN" altLang="en-US" sz="141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文本框 51"/>
          <p:cNvSpPr txBox="1"/>
          <p:nvPr/>
        </p:nvSpPr>
        <p:spPr>
          <a:xfrm>
            <a:off x="6497888" y="1650858"/>
            <a:ext cx="1402118" cy="334707"/>
          </a:xfrm>
          <a:prstGeom prst="rect">
            <a:avLst/>
          </a:prstGeom>
          <a:noFill/>
        </p:spPr>
        <p:txBody>
          <a:bodyPr wrap="square" rtlCol="0">
            <a:spAutoFit/>
          </a:bodyPr>
          <a:lstStyle/>
          <a:p>
            <a:pPr defTabSz="720090" fontAlgn="auto">
              <a:spcBef>
                <a:spcPts val="0"/>
              </a:spcBef>
              <a:spcAft>
                <a:spcPts val="0"/>
              </a:spcAft>
              <a:defRPr/>
            </a:pPr>
            <a:r>
              <a:rPr lang="zh-CN" altLang="en-US" sz="1575" dirty="0">
                <a:solidFill>
                  <a:srgbClr val="09AEBE"/>
                </a:solidFill>
                <a:latin typeface="时尚中黑简体" panose="01010104010101010101" pitchFamily="2" charset="-122"/>
                <a:ea typeface="时尚中黑简体" panose="01010104010101010101" pitchFamily="2" charset="-122"/>
              </a:rPr>
              <a:t>在此添加标题</a:t>
            </a:r>
          </a:p>
        </p:txBody>
      </p:sp>
      <p:sp>
        <p:nvSpPr>
          <p:cNvPr id="53" name="文本框 52"/>
          <p:cNvSpPr txBox="1"/>
          <p:nvPr/>
        </p:nvSpPr>
        <p:spPr>
          <a:xfrm>
            <a:off x="6055736" y="1983523"/>
            <a:ext cx="1844271" cy="674031"/>
          </a:xfrm>
          <a:prstGeom prst="rect">
            <a:avLst/>
          </a:prstGeom>
          <a:noFill/>
        </p:spPr>
        <p:txBody>
          <a:bodyPr wrap="square" rtlCol="0">
            <a:spAutoFit/>
          </a:bodyPr>
          <a:lstStyle/>
          <a:p>
            <a:pPr algn="just" defTabSz="720090" fontAlgn="auto">
              <a:spcBef>
                <a:spcPts val="0"/>
              </a:spcBef>
              <a:spcAft>
                <a:spcPts val="0"/>
              </a:spcAft>
              <a:defRPr/>
            </a:pP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这里添加文字内容这里添加文字内容这里添加文字内容</a:t>
            </a: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6" name="Freeform 47"/>
          <p:cNvSpPr>
            <a:spLocks/>
          </p:cNvSpPr>
          <p:nvPr/>
        </p:nvSpPr>
        <p:spPr bwMode="auto">
          <a:xfrm>
            <a:off x="6170000" y="1660804"/>
            <a:ext cx="202965" cy="250305"/>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00B0F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sp>
        <p:nvSpPr>
          <p:cNvPr id="59" name="Freeform 48"/>
          <p:cNvSpPr>
            <a:spLocks/>
          </p:cNvSpPr>
          <p:nvPr/>
        </p:nvSpPr>
        <p:spPr bwMode="auto">
          <a:xfrm>
            <a:off x="6069333" y="1707056"/>
            <a:ext cx="129233" cy="204052"/>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00B0F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sp>
        <p:nvSpPr>
          <p:cNvPr id="66" name="Freeform 49"/>
          <p:cNvSpPr>
            <a:spLocks/>
          </p:cNvSpPr>
          <p:nvPr/>
        </p:nvSpPr>
        <p:spPr bwMode="auto">
          <a:xfrm>
            <a:off x="6344668" y="1707056"/>
            <a:ext cx="128962" cy="204052"/>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00B0F0">
              <a:alpha val="40000"/>
            </a:srgbClr>
          </a:solidFill>
          <a:ln>
            <a:noFill/>
          </a:ln>
          <a:extLst/>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a:solidFill>
                <a:prstClr val="black"/>
              </a:solidFill>
              <a:latin typeface="Calibri"/>
            </a:endParaRPr>
          </a:p>
        </p:txBody>
      </p:sp>
      <p:grpSp>
        <p:nvGrpSpPr>
          <p:cNvPr id="70" name="组合 69"/>
          <p:cNvGrpSpPr/>
          <p:nvPr/>
        </p:nvGrpSpPr>
        <p:grpSpPr>
          <a:xfrm>
            <a:off x="6349395" y="3848046"/>
            <a:ext cx="2114371" cy="262525"/>
            <a:chOff x="5272248" y="4626108"/>
            <a:chExt cx="2684915" cy="333365"/>
          </a:xfrm>
          <a:effectLst>
            <a:outerShdw blurRad="76200" dist="25400" dir="2700000" algn="tl" rotWithShape="0">
              <a:prstClr val="black">
                <a:alpha val="30000"/>
              </a:prstClr>
            </a:outerShdw>
          </a:effectLst>
        </p:grpSpPr>
        <p:sp>
          <p:nvSpPr>
            <p:cNvPr id="71" name="椭圆 70"/>
            <p:cNvSpPr/>
            <p:nvPr/>
          </p:nvSpPr>
          <p:spPr>
            <a:xfrm>
              <a:off x="5272248" y="46261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0090" fontAlgn="auto">
                <a:spcBef>
                  <a:spcPts val="0"/>
                </a:spcBef>
                <a:spcAft>
                  <a:spcPts val="0"/>
                </a:spcAft>
                <a:defRPr/>
              </a:pPr>
              <a:endParaRPr lang="zh-CN" altLang="en-US" sz="141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7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20090" fontAlgn="auto">
                <a:spcBef>
                  <a:spcPts val="0"/>
                </a:spcBef>
                <a:spcAft>
                  <a:spcPts val="0"/>
                </a:spcAft>
                <a:defRPr/>
              </a:pPr>
              <a:endParaRPr lang="zh-CN" altLang="en-US" sz="141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3" name="文本框 72"/>
          <p:cNvSpPr txBox="1"/>
          <p:nvPr/>
        </p:nvSpPr>
        <p:spPr>
          <a:xfrm>
            <a:off x="7061647" y="3823633"/>
            <a:ext cx="1402118" cy="334707"/>
          </a:xfrm>
          <a:prstGeom prst="rect">
            <a:avLst/>
          </a:prstGeom>
          <a:noFill/>
        </p:spPr>
        <p:txBody>
          <a:bodyPr wrap="square" rtlCol="0">
            <a:spAutoFit/>
          </a:bodyPr>
          <a:lstStyle/>
          <a:p>
            <a:pPr defTabSz="720090" fontAlgn="auto">
              <a:spcBef>
                <a:spcPts val="0"/>
              </a:spcBef>
              <a:spcAft>
                <a:spcPts val="0"/>
              </a:spcAft>
              <a:defRPr/>
            </a:pPr>
            <a:r>
              <a:rPr lang="zh-CN" altLang="en-US" sz="1575" dirty="0">
                <a:solidFill>
                  <a:srgbClr val="0070C0"/>
                </a:solidFill>
                <a:latin typeface="时尚中黑简体" panose="01010104010101010101" pitchFamily="2" charset="-122"/>
                <a:ea typeface="时尚中黑简体" panose="01010104010101010101" pitchFamily="2" charset="-122"/>
              </a:rPr>
              <a:t>在此添加标题</a:t>
            </a:r>
          </a:p>
        </p:txBody>
      </p:sp>
      <p:sp>
        <p:nvSpPr>
          <p:cNvPr id="74" name="文本框 73"/>
          <p:cNvSpPr txBox="1"/>
          <p:nvPr/>
        </p:nvSpPr>
        <p:spPr>
          <a:xfrm>
            <a:off x="6619495" y="4096574"/>
            <a:ext cx="1844271" cy="674031"/>
          </a:xfrm>
          <a:prstGeom prst="rect">
            <a:avLst/>
          </a:prstGeom>
          <a:noFill/>
        </p:spPr>
        <p:txBody>
          <a:bodyPr wrap="square" rtlCol="0">
            <a:spAutoFit/>
          </a:bodyPr>
          <a:lstStyle/>
          <a:p>
            <a:pPr algn="just" defTabSz="720090" fontAlgn="auto">
              <a:spcBef>
                <a:spcPts val="0"/>
              </a:spcBef>
              <a:spcAft>
                <a:spcPts val="0"/>
              </a:spcAft>
              <a:defRPr/>
            </a:pPr>
            <a:r>
              <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rPr>
              <a:t>这里添加文字内容这里添加文字内容这里添加文字内容</a:t>
            </a: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20090" fontAlgn="auto">
              <a:spcBef>
                <a:spcPts val="0"/>
              </a:spcBef>
              <a:spcAft>
                <a:spcPts val="0"/>
              </a:spcAft>
              <a:defRPr/>
            </a:pPr>
            <a:endParaRPr lang="zh-CN" altLang="en-US" sz="945"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5" name="Freeform 57"/>
          <p:cNvSpPr>
            <a:spLocks noEditPoints="1"/>
          </p:cNvSpPr>
          <p:nvPr/>
        </p:nvSpPr>
        <p:spPr bwMode="auto">
          <a:xfrm>
            <a:off x="6747843" y="3800849"/>
            <a:ext cx="282409" cy="282953"/>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0070C0">
              <a:alpha val="40000"/>
            </a:srgbClr>
          </a:solidFill>
          <a:ln>
            <a:noFill/>
          </a:ln>
        </p:spPr>
        <p:txBody>
          <a:bodyPr vert="horz" wrap="square" lIns="72009" tIns="36005" rIns="72009" bIns="36005" numCol="1" anchor="t" anchorCtr="0" compatLnSpc="1">
            <a:prstTxWarp prst="textNoShape">
              <a:avLst/>
            </a:prstTxWarp>
          </a:bodyPr>
          <a:lstStyle/>
          <a:p>
            <a:pPr defTabSz="720090" fontAlgn="auto">
              <a:spcBef>
                <a:spcPts val="0"/>
              </a:spcBef>
              <a:spcAft>
                <a:spcPts val="0"/>
              </a:spcAft>
              <a:defRPr/>
            </a:pPr>
            <a:endParaRPr lang="zh-CN" altLang="en-US" sz="1418" dirty="0">
              <a:solidFill>
                <a:prstClr val="black"/>
              </a:solidFill>
              <a:latin typeface="Calibri"/>
            </a:endParaRPr>
          </a:p>
        </p:txBody>
      </p:sp>
      <p:sp>
        <p:nvSpPr>
          <p:cNvPr id="54"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55" name="图片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57" name="文本框 56"/>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94623250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4"/>
                                        </p:tgtEl>
                                        <p:attrNameLst>
                                          <p:attrName>ppt_y</p:attrName>
                                        </p:attrNameLst>
                                      </p:cBhvr>
                                      <p:tavLst>
                                        <p:tav tm="0">
                                          <p:val>
                                            <p:strVal val="#ppt_y"/>
                                          </p:val>
                                        </p:tav>
                                        <p:tav tm="100000">
                                          <p:val>
                                            <p:strVal val="#ppt_y"/>
                                          </p:val>
                                        </p:tav>
                                      </p:tavLst>
                                    </p:anim>
                                    <p:anim calcmode="lin" valueType="num">
                                      <p:cBhvr>
                                        <p:cTn id="13"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4"/>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750"/>
                                        <p:tgtEl>
                                          <p:spTgt spid="2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down)">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down)">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750"/>
                                        <p:tgtEl>
                                          <p:spTgt spid="38"/>
                                        </p:tgtEl>
                                      </p:cBhvr>
                                    </p:animEffect>
                                    <p:anim calcmode="lin" valueType="num">
                                      <p:cBhvr>
                                        <p:cTn id="55" dur="750" fill="hold"/>
                                        <p:tgtEl>
                                          <p:spTgt spid="38"/>
                                        </p:tgtEl>
                                        <p:attrNameLst>
                                          <p:attrName>ppt_x</p:attrName>
                                        </p:attrNameLst>
                                      </p:cBhvr>
                                      <p:tavLst>
                                        <p:tav tm="0">
                                          <p:val>
                                            <p:strVal val="#ppt_x"/>
                                          </p:val>
                                        </p:tav>
                                        <p:tav tm="100000">
                                          <p:val>
                                            <p:strVal val="#ppt_x"/>
                                          </p:val>
                                        </p:tav>
                                      </p:tavLst>
                                    </p:anim>
                                    <p:anim calcmode="lin" valueType="num">
                                      <p:cBhvr>
                                        <p:cTn id="56" dur="75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750"/>
                                        <p:tgtEl>
                                          <p:spTgt spid="24"/>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wipe(down)">
                                      <p:cBhvr>
                                        <p:cTn id="66" dur="500"/>
                                        <p:tgtEl>
                                          <p:spTgt spid="28"/>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wipe(left)">
                                      <p:cBhvr>
                                        <p:cTn id="76" dur="500"/>
                                        <p:tgtEl>
                                          <p:spTgt spid="52"/>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500"/>
                                        <p:tgtEl>
                                          <p:spTgt spid="5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9"/>
                                        </p:tgtEl>
                                        <p:attrNameLst>
                                          <p:attrName>style.visibility</p:attrName>
                                        </p:attrNameLst>
                                      </p:cBhvr>
                                      <p:to>
                                        <p:strVal val="visible"/>
                                      </p:to>
                                    </p:set>
                                    <p:animEffect transition="in" filter="fade">
                                      <p:cBhvr>
                                        <p:cTn id="84" dur="500"/>
                                        <p:tgtEl>
                                          <p:spTgt spid="5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53"/>
                                        </p:tgtEl>
                                        <p:attrNameLst>
                                          <p:attrName>style.visibility</p:attrName>
                                        </p:attrNameLst>
                                      </p:cBhvr>
                                      <p:to>
                                        <p:strVal val="visible"/>
                                      </p:to>
                                    </p:set>
                                    <p:animEffect transition="in" filter="fade">
                                      <p:cBhvr>
                                        <p:cTn id="92" dur="750"/>
                                        <p:tgtEl>
                                          <p:spTgt spid="53"/>
                                        </p:tgtEl>
                                      </p:cBhvr>
                                    </p:animEffect>
                                    <p:anim calcmode="lin" valueType="num">
                                      <p:cBhvr>
                                        <p:cTn id="93" dur="750" fill="hold"/>
                                        <p:tgtEl>
                                          <p:spTgt spid="53"/>
                                        </p:tgtEl>
                                        <p:attrNameLst>
                                          <p:attrName>ppt_x</p:attrName>
                                        </p:attrNameLst>
                                      </p:cBhvr>
                                      <p:tavLst>
                                        <p:tav tm="0">
                                          <p:val>
                                            <p:strVal val="#ppt_x"/>
                                          </p:val>
                                        </p:tav>
                                        <p:tav tm="100000">
                                          <p:val>
                                            <p:strVal val="#ppt_x"/>
                                          </p:val>
                                        </p:tav>
                                      </p:tavLst>
                                    </p:anim>
                                    <p:anim calcmode="lin" valueType="num">
                                      <p:cBhvr>
                                        <p:cTn id="94" dur="75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750"/>
                                        <p:tgtEl>
                                          <p:spTgt spid="30"/>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31"/>
                                        </p:tgtEl>
                                        <p:attrNameLst>
                                          <p:attrName>style.visibility</p:attrName>
                                        </p:attrNameLst>
                                      </p:cBhvr>
                                      <p:to>
                                        <p:strVal val="visible"/>
                                      </p:to>
                                    </p:set>
                                    <p:animEffect transition="in" filter="wipe(down)">
                                      <p:cBhvr>
                                        <p:cTn id="104" dur="500"/>
                                        <p:tgtEl>
                                          <p:spTgt spid="31"/>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nodeType="click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wipe(down)">
                                      <p:cBhvr>
                                        <p:cTn id="109" dur="500"/>
                                        <p:tgtEl>
                                          <p:spTgt spid="43"/>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8"/>
                                        </p:tgtEl>
                                        <p:attrNameLst>
                                          <p:attrName>style.visibility</p:attrName>
                                        </p:attrNameLst>
                                      </p:cBhvr>
                                      <p:to>
                                        <p:strVal val="visible"/>
                                      </p:to>
                                    </p:set>
                                    <p:animEffect transition="in" filter="fade">
                                      <p:cBhvr>
                                        <p:cTn id="114" dur="500"/>
                                        <p:tgtEl>
                                          <p:spTgt spid="48"/>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2" fill="hold" grpId="0" nodeType="clickEffect">
                                  <p:stCondLst>
                                    <p:cond delay="0"/>
                                  </p:stCondLst>
                                  <p:childTnLst>
                                    <p:set>
                                      <p:cBhvr>
                                        <p:cTn id="118" dur="1" fill="hold">
                                          <p:stCondLst>
                                            <p:cond delay="0"/>
                                          </p:stCondLst>
                                        </p:cTn>
                                        <p:tgtEl>
                                          <p:spTgt spid="46"/>
                                        </p:tgtEl>
                                        <p:attrNameLst>
                                          <p:attrName>style.visibility</p:attrName>
                                        </p:attrNameLst>
                                      </p:cBhvr>
                                      <p:to>
                                        <p:strVal val="visible"/>
                                      </p:to>
                                    </p:set>
                                    <p:animEffect transition="in" filter="wipe(right)">
                                      <p:cBhvr>
                                        <p:cTn id="119" dur="500"/>
                                        <p:tgtEl>
                                          <p:spTgt spid="46"/>
                                        </p:tgtEl>
                                      </p:cBhvr>
                                    </p:animEffect>
                                  </p:childTnLst>
                                </p:cTn>
                              </p:par>
                            </p:childTnLst>
                          </p:cTn>
                        </p:par>
                      </p:childTnLst>
                    </p:cTn>
                  </p:par>
                  <p:par>
                    <p:cTn id="120" fill="hold">
                      <p:stCondLst>
                        <p:cond delay="indefinite"/>
                      </p:stCondLst>
                      <p:childTnLst>
                        <p:par>
                          <p:cTn id="121" fill="hold">
                            <p:stCondLst>
                              <p:cond delay="0"/>
                            </p:stCondLst>
                            <p:childTnLst>
                              <p:par>
                                <p:cTn id="122" presetID="42" presetClass="entr" presetSubtype="0" fill="hold" grpId="0" nodeType="click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750"/>
                                        <p:tgtEl>
                                          <p:spTgt spid="47"/>
                                        </p:tgtEl>
                                      </p:cBhvr>
                                    </p:animEffect>
                                    <p:anim calcmode="lin" valueType="num">
                                      <p:cBhvr>
                                        <p:cTn id="125" dur="750" fill="hold"/>
                                        <p:tgtEl>
                                          <p:spTgt spid="47"/>
                                        </p:tgtEl>
                                        <p:attrNameLst>
                                          <p:attrName>ppt_x</p:attrName>
                                        </p:attrNameLst>
                                      </p:cBhvr>
                                      <p:tavLst>
                                        <p:tav tm="0">
                                          <p:val>
                                            <p:strVal val="#ppt_x"/>
                                          </p:val>
                                        </p:tav>
                                        <p:tav tm="100000">
                                          <p:val>
                                            <p:strVal val="#ppt_x"/>
                                          </p:val>
                                        </p:tav>
                                      </p:tavLst>
                                    </p:anim>
                                    <p:anim calcmode="lin" valueType="num">
                                      <p:cBhvr>
                                        <p:cTn id="126" dur="7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32"/>
                                        </p:tgtEl>
                                        <p:attrNameLst>
                                          <p:attrName>style.visibility</p:attrName>
                                        </p:attrNameLst>
                                      </p:cBhvr>
                                      <p:to>
                                        <p:strVal val="visible"/>
                                      </p:to>
                                    </p:set>
                                    <p:animEffect transition="in" filter="fade">
                                      <p:cBhvr>
                                        <p:cTn id="131" dur="750"/>
                                        <p:tgtEl>
                                          <p:spTgt spid="32"/>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4" fill="hold" grpId="0" nodeType="clickEffect">
                                  <p:stCondLst>
                                    <p:cond delay="0"/>
                                  </p:stCondLst>
                                  <p:childTnLst>
                                    <p:set>
                                      <p:cBhvr>
                                        <p:cTn id="135" dur="1" fill="hold">
                                          <p:stCondLst>
                                            <p:cond delay="0"/>
                                          </p:stCondLst>
                                        </p:cTn>
                                        <p:tgtEl>
                                          <p:spTgt spid="33"/>
                                        </p:tgtEl>
                                        <p:attrNameLst>
                                          <p:attrName>style.visibility</p:attrName>
                                        </p:attrNameLst>
                                      </p:cBhvr>
                                      <p:to>
                                        <p:strVal val="visible"/>
                                      </p:to>
                                    </p:set>
                                    <p:animEffect transition="in" filter="wipe(down)">
                                      <p:cBhvr>
                                        <p:cTn id="136" dur="500"/>
                                        <p:tgtEl>
                                          <p:spTgt spid="33"/>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4" fill="hold" nodeType="clickEffect">
                                  <p:stCondLst>
                                    <p:cond delay="0"/>
                                  </p:stCondLst>
                                  <p:childTnLst>
                                    <p:set>
                                      <p:cBhvr>
                                        <p:cTn id="140" dur="1" fill="hold">
                                          <p:stCondLst>
                                            <p:cond delay="0"/>
                                          </p:stCondLst>
                                        </p:cTn>
                                        <p:tgtEl>
                                          <p:spTgt spid="70"/>
                                        </p:tgtEl>
                                        <p:attrNameLst>
                                          <p:attrName>style.visibility</p:attrName>
                                        </p:attrNameLst>
                                      </p:cBhvr>
                                      <p:to>
                                        <p:strVal val="visible"/>
                                      </p:to>
                                    </p:set>
                                    <p:animEffect transition="in" filter="wipe(down)">
                                      <p:cBhvr>
                                        <p:cTn id="141" dur="500"/>
                                        <p:tgtEl>
                                          <p:spTgt spid="70"/>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75"/>
                                        </p:tgtEl>
                                        <p:attrNameLst>
                                          <p:attrName>style.visibility</p:attrName>
                                        </p:attrNameLst>
                                      </p:cBhvr>
                                      <p:to>
                                        <p:strVal val="visible"/>
                                      </p:to>
                                    </p:set>
                                    <p:animEffect transition="in" filter="fade">
                                      <p:cBhvr>
                                        <p:cTn id="146" dur="500"/>
                                        <p:tgtEl>
                                          <p:spTgt spid="75"/>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8" fill="hold" grpId="0" nodeType="clickEffect">
                                  <p:stCondLst>
                                    <p:cond delay="0"/>
                                  </p:stCondLst>
                                  <p:childTnLst>
                                    <p:set>
                                      <p:cBhvr>
                                        <p:cTn id="150" dur="1" fill="hold">
                                          <p:stCondLst>
                                            <p:cond delay="0"/>
                                          </p:stCondLst>
                                        </p:cTn>
                                        <p:tgtEl>
                                          <p:spTgt spid="73"/>
                                        </p:tgtEl>
                                        <p:attrNameLst>
                                          <p:attrName>style.visibility</p:attrName>
                                        </p:attrNameLst>
                                      </p:cBhvr>
                                      <p:to>
                                        <p:strVal val="visible"/>
                                      </p:to>
                                    </p:set>
                                    <p:animEffect transition="in" filter="wipe(left)">
                                      <p:cBhvr>
                                        <p:cTn id="151" dur="500"/>
                                        <p:tgtEl>
                                          <p:spTgt spid="73"/>
                                        </p:tgtEl>
                                      </p:cBhvr>
                                    </p:animEffect>
                                  </p:childTnLst>
                                </p:cTn>
                              </p:par>
                            </p:childTnLst>
                          </p:cTn>
                        </p:par>
                      </p:childTnLst>
                    </p:cTn>
                  </p:par>
                  <p:par>
                    <p:cTn id="152" fill="hold">
                      <p:stCondLst>
                        <p:cond delay="indefinite"/>
                      </p:stCondLst>
                      <p:childTnLst>
                        <p:par>
                          <p:cTn id="153" fill="hold">
                            <p:stCondLst>
                              <p:cond delay="0"/>
                            </p:stCondLst>
                            <p:childTnLst>
                              <p:par>
                                <p:cTn id="154" presetID="42" presetClass="entr" presetSubtype="0" fill="hold" grpId="0" nodeType="clickEffect">
                                  <p:stCondLst>
                                    <p:cond delay="0"/>
                                  </p:stCondLst>
                                  <p:childTnLst>
                                    <p:set>
                                      <p:cBhvr>
                                        <p:cTn id="155" dur="1" fill="hold">
                                          <p:stCondLst>
                                            <p:cond delay="0"/>
                                          </p:stCondLst>
                                        </p:cTn>
                                        <p:tgtEl>
                                          <p:spTgt spid="74"/>
                                        </p:tgtEl>
                                        <p:attrNameLst>
                                          <p:attrName>style.visibility</p:attrName>
                                        </p:attrNameLst>
                                      </p:cBhvr>
                                      <p:to>
                                        <p:strVal val="visible"/>
                                      </p:to>
                                    </p:set>
                                    <p:animEffect transition="in" filter="fade">
                                      <p:cBhvr>
                                        <p:cTn id="156" dur="750"/>
                                        <p:tgtEl>
                                          <p:spTgt spid="74"/>
                                        </p:tgtEl>
                                      </p:cBhvr>
                                    </p:animEffect>
                                    <p:anim calcmode="lin" valueType="num">
                                      <p:cBhvr>
                                        <p:cTn id="157" dur="750" fill="hold"/>
                                        <p:tgtEl>
                                          <p:spTgt spid="74"/>
                                        </p:tgtEl>
                                        <p:attrNameLst>
                                          <p:attrName>ppt_x</p:attrName>
                                        </p:attrNameLst>
                                      </p:cBhvr>
                                      <p:tavLst>
                                        <p:tav tm="0">
                                          <p:val>
                                            <p:strVal val="#ppt_x"/>
                                          </p:val>
                                        </p:tav>
                                        <p:tav tm="100000">
                                          <p:val>
                                            <p:strVal val="#ppt_x"/>
                                          </p:val>
                                        </p:tav>
                                      </p:tavLst>
                                    </p:anim>
                                    <p:anim calcmode="lin" valueType="num">
                                      <p:cBhvr>
                                        <p:cTn id="158" dur="75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grpId="0" nodeType="clickEffect">
                                  <p:stCondLst>
                                    <p:cond delay="0"/>
                                  </p:stCondLst>
                                  <p:childTnLst>
                                    <p:set>
                                      <p:cBhvr>
                                        <p:cTn id="162" dur="1" fill="hold">
                                          <p:stCondLst>
                                            <p:cond delay="0"/>
                                          </p:stCondLst>
                                        </p:cTn>
                                        <p:tgtEl>
                                          <p:spTgt spid="22"/>
                                        </p:tgtEl>
                                        <p:attrNameLst>
                                          <p:attrName>style.visibility</p:attrName>
                                        </p:attrNameLst>
                                      </p:cBhvr>
                                      <p:to>
                                        <p:strVal val="visible"/>
                                      </p:to>
                                    </p:set>
                                    <p:animEffect transition="in" filter="fade">
                                      <p:cBhvr>
                                        <p:cTn id="163" dur="500"/>
                                        <p:tgtEl>
                                          <p:spTgt spid="22"/>
                                        </p:tgtEl>
                                      </p:cBhvr>
                                    </p:animEffect>
                                  </p:childTnLst>
                                </p:cTn>
                              </p:par>
                            </p:childTnLst>
                          </p:cTn>
                        </p:par>
                      </p:childTnLst>
                    </p:cTn>
                  </p:par>
                  <p:par>
                    <p:cTn id="164" fill="hold">
                      <p:stCondLst>
                        <p:cond delay="indefinite"/>
                      </p:stCondLst>
                      <p:childTnLst>
                        <p:par>
                          <p:cTn id="165" fill="hold">
                            <p:stCondLst>
                              <p:cond delay="0"/>
                            </p:stCondLst>
                            <p:childTnLst>
                              <p:par>
                                <p:cTn id="166" presetID="22" presetClass="entr" presetSubtype="4" fill="hold" grpId="0" nodeType="clickEffect">
                                  <p:stCondLst>
                                    <p:cond delay="0"/>
                                  </p:stCondLst>
                                  <p:childTnLst>
                                    <p:set>
                                      <p:cBhvr>
                                        <p:cTn id="167" dur="1" fill="hold">
                                          <p:stCondLst>
                                            <p:cond delay="0"/>
                                          </p:stCondLst>
                                        </p:cTn>
                                        <p:tgtEl>
                                          <p:spTgt spid="57"/>
                                        </p:tgtEl>
                                        <p:attrNameLst>
                                          <p:attrName>style.visibility</p:attrName>
                                        </p:attrNameLst>
                                      </p:cBhvr>
                                      <p:to>
                                        <p:strVal val="visible"/>
                                      </p:to>
                                    </p:set>
                                    <p:animEffect transition="in" filter="wipe(down)">
                                      <p:cBhvr>
                                        <p:cTn id="16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7" grpId="0"/>
      <p:bldP spid="28" grpId="0"/>
      <p:bldP spid="30" grpId="0" animBg="1"/>
      <p:bldP spid="31" grpId="0"/>
      <p:bldP spid="32" grpId="0" animBg="1"/>
      <p:bldP spid="33" grpId="0"/>
      <p:bldP spid="37" grpId="0"/>
      <p:bldP spid="38" grpId="0"/>
      <p:bldP spid="39" grpId="0" animBg="1"/>
      <p:bldP spid="40" grpId="0" animBg="1"/>
      <p:bldP spid="41" grpId="0" animBg="1"/>
      <p:bldP spid="42" grpId="0" animBg="1"/>
      <p:bldP spid="46" grpId="0"/>
      <p:bldP spid="47" grpId="0"/>
      <p:bldP spid="48" grpId="0" animBg="1"/>
      <p:bldP spid="52" grpId="0"/>
      <p:bldP spid="53" grpId="0"/>
      <p:bldP spid="56" grpId="0" animBg="1"/>
      <p:bldP spid="59" grpId="0" animBg="1"/>
      <p:bldP spid="66" grpId="0" animBg="1"/>
      <p:bldP spid="73" grpId="0"/>
      <p:bldP spid="74" grpId="0"/>
      <p:bldP spid="75" grpId="0" animBg="1"/>
      <p:bldP spid="54" grpId="0" bldLvl="0" autoUpdateAnimBg="0"/>
      <p:bldP spid="5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1"/>
          <p:cNvGrpSpPr>
            <a:grpSpLocks/>
          </p:cNvGrpSpPr>
          <p:nvPr/>
        </p:nvGrpSpPr>
        <p:grpSpPr bwMode="auto">
          <a:xfrm>
            <a:off x="5492750" y="828676"/>
            <a:ext cx="2908300" cy="1927225"/>
            <a:chOff x="5553800" y="924344"/>
            <a:chExt cx="2907525" cy="1927850"/>
          </a:xfrm>
        </p:grpSpPr>
        <p:sp>
          <p:nvSpPr>
            <p:cNvPr id="53" name="圆角矩形标注 52"/>
            <p:cNvSpPr/>
            <p:nvPr/>
          </p:nvSpPr>
          <p:spPr>
            <a:xfrm flipH="1">
              <a:off x="5553800" y="924344"/>
              <a:ext cx="2907525" cy="1927850"/>
            </a:xfrm>
            <a:prstGeom prst="wedgeRoundRectCallout">
              <a:avLst>
                <a:gd name="adj1" fmla="val -1475"/>
                <a:gd name="adj2" fmla="val 68169"/>
                <a:gd name="adj3" fmla="val 16667"/>
              </a:avLst>
            </a:prstGeom>
            <a:solidFill>
              <a:srgbClr val="0070C0"/>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54" name="圆角矩形标注 53"/>
            <p:cNvSpPr/>
            <p:nvPr/>
          </p:nvSpPr>
          <p:spPr>
            <a:xfrm flipH="1">
              <a:off x="5725204" y="971984"/>
              <a:ext cx="2736121" cy="1815101"/>
            </a:xfrm>
            <a:prstGeom prst="wedgeRoundRectCallout">
              <a:avLst>
                <a:gd name="adj1" fmla="val -1475"/>
                <a:gd name="adj2" fmla="val 681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grpSp>
        <p:nvGrpSpPr>
          <p:cNvPr id="3" name="组合 54"/>
          <p:cNvGrpSpPr>
            <a:grpSpLocks/>
          </p:cNvGrpSpPr>
          <p:nvPr/>
        </p:nvGrpSpPr>
        <p:grpSpPr bwMode="auto">
          <a:xfrm>
            <a:off x="1519239" y="1196975"/>
            <a:ext cx="2606675" cy="1779588"/>
            <a:chOff x="1580089" y="1293093"/>
            <a:chExt cx="2605556" cy="1779954"/>
          </a:xfrm>
        </p:grpSpPr>
        <p:sp>
          <p:nvSpPr>
            <p:cNvPr id="56" name="圆角矩形标注 55"/>
            <p:cNvSpPr/>
            <p:nvPr/>
          </p:nvSpPr>
          <p:spPr>
            <a:xfrm>
              <a:off x="1592784" y="1293093"/>
              <a:ext cx="2592861" cy="1779954"/>
            </a:xfrm>
            <a:prstGeom prst="wedgeRoundRectCallout">
              <a:avLst>
                <a:gd name="adj1" fmla="val -15494"/>
                <a:gd name="adj2" fmla="val 64875"/>
                <a:gd name="adj3" fmla="val 16667"/>
              </a:avLst>
            </a:prstGeom>
            <a:solidFill>
              <a:srgbClr val="0070C0"/>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57" name="圆角矩形标注 56"/>
            <p:cNvSpPr/>
            <p:nvPr/>
          </p:nvSpPr>
          <p:spPr>
            <a:xfrm>
              <a:off x="1580089" y="1332789"/>
              <a:ext cx="2440527" cy="1675156"/>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grpSp>
        <p:nvGrpSpPr>
          <p:cNvPr id="4" name="组合 57"/>
          <p:cNvGrpSpPr>
            <a:grpSpLocks/>
          </p:cNvGrpSpPr>
          <p:nvPr/>
        </p:nvGrpSpPr>
        <p:grpSpPr bwMode="auto">
          <a:xfrm>
            <a:off x="3549651" y="3108326"/>
            <a:ext cx="2619375" cy="1776413"/>
            <a:chOff x="3609583" y="3228600"/>
            <a:chExt cx="2272417" cy="1559969"/>
          </a:xfrm>
        </p:grpSpPr>
        <p:sp>
          <p:nvSpPr>
            <p:cNvPr id="59" name="圆角矩形标注 58"/>
            <p:cNvSpPr/>
            <p:nvPr/>
          </p:nvSpPr>
          <p:spPr>
            <a:xfrm>
              <a:off x="3609583" y="3228600"/>
              <a:ext cx="2272417" cy="1559969"/>
            </a:xfrm>
            <a:prstGeom prst="wedgeRoundRectCallout">
              <a:avLst>
                <a:gd name="adj1" fmla="val -15494"/>
                <a:gd name="adj2" fmla="val 64875"/>
                <a:gd name="adj3" fmla="val 16667"/>
              </a:avLst>
            </a:prstGeom>
            <a:solidFill>
              <a:schemeClr val="accent4"/>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3"/>
                </a:solidFill>
                <a:latin typeface="Calibri"/>
                <a:ea typeface="+mn-ea"/>
              </a:endParaRPr>
            </a:p>
          </p:txBody>
        </p:sp>
        <p:sp>
          <p:nvSpPr>
            <p:cNvPr id="60" name="圆角矩形标注 59"/>
            <p:cNvSpPr/>
            <p:nvPr/>
          </p:nvSpPr>
          <p:spPr>
            <a:xfrm>
              <a:off x="3609583" y="3275999"/>
              <a:ext cx="2138827" cy="1467960"/>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grpSp>
        <p:nvGrpSpPr>
          <p:cNvPr id="5" name="组合 60"/>
          <p:cNvGrpSpPr/>
          <p:nvPr/>
        </p:nvGrpSpPr>
        <p:grpSpPr>
          <a:xfrm>
            <a:off x="6327629" y="3180187"/>
            <a:ext cx="1120093" cy="911768"/>
            <a:chOff x="6387953" y="3276402"/>
            <a:chExt cx="1120093" cy="911768"/>
          </a:xfrm>
          <a:effectLst>
            <a:outerShdw blurRad="50800" dist="38100" dir="2700000" algn="tl" rotWithShape="0">
              <a:prstClr val="black">
                <a:alpha val="40000"/>
              </a:prstClr>
            </a:outerShdw>
          </a:effectLst>
        </p:grpSpPr>
        <p:sp>
          <p:nvSpPr>
            <p:cNvPr id="62" name="圆角矩形标注 61"/>
            <p:cNvSpPr/>
            <p:nvPr/>
          </p:nvSpPr>
          <p:spPr>
            <a:xfrm flipH="1">
              <a:off x="6387953" y="3276402"/>
              <a:ext cx="1120093" cy="911768"/>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63" name="Freeform 8"/>
            <p:cNvSpPr>
              <a:spLocks noEditPoints="1"/>
            </p:cNvSpPr>
            <p:nvPr/>
          </p:nvSpPr>
          <p:spPr bwMode="auto">
            <a:xfrm>
              <a:off x="6685649" y="3482271"/>
              <a:ext cx="524699" cy="500029"/>
            </a:xfrm>
            <a:custGeom>
              <a:avLst/>
              <a:gdLst>
                <a:gd name="T0" fmla="*/ 170977 w 1145"/>
                <a:gd name="T1" fmla="*/ 701008 h 1092"/>
                <a:gd name="T2" fmla="*/ 268350 w 1145"/>
                <a:gd name="T3" fmla="*/ 701008 h 1092"/>
                <a:gd name="T4" fmla="*/ 287518 w 1145"/>
                <a:gd name="T5" fmla="*/ 682621 h 1092"/>
                <a:gd name="T6" fmla="*/ 287518 w 1145"/>
                <a:gd name="T7" fmla="*/ 517137 h 1092"/>
                <a:gd name="T8" fmla="*/ 268350 w 1145"/>
                <a:gd name="T9" fmla="*/ 498750 h 1092"/>
                <a:gd name="T10" fmla="*/ 170977 w 1145"/>
                <a:gd name="T11" fmla="*/ 498750 h 1092"/>
                <a:gd name="T12" fmla="*/ 151809 w 1145"/>
                <a:gd name="T13" fmla="*/ 517137 h 1092"/>
                <a:gd name="T14" fmla="*/ 151809 w 1145"/>
                <a:gd name="T15" fmla="*/ 682621 h 1092"/>
                <a:gd name="T16" fmla="*/ 170977 w 1145"/>
                <a:gd name="T17" fmla="*/ 701008 h 1092"/>
                <a:gd name="T18" fmla="*/ 834951 w 1145"/>
                <a:gd name="T19" fmla="*/ 751573 h 1092"/>
                <a:gd name="T20" fmla="*/ 85105 w 1145"/>
                <a:gd name="T21" fmla="*/ 751573 h 1092"/>
                <a:gd name="T22" fmla="*/ 85105 w 1145"/>
                <a:gd name="T23" fmla="*/ 42137 h 1092"/>
                <a:gd name="T24" fmla="*/ 42169 w 1145"/>
                <a:gd name="T25" fmla="*/ 0 h 1092"/>
                <a:gd name="T26" fmla="*/ 0 w 1145"/>
                <a:gd name="T27" fmla="*/ 42137 h 1092"/>
                <a:gd name="T28" fmla="*/ 0 w 1145"/>
                <a:gd name="T29" fmla="*/ 794476 h 1092"/>
                <a:gd name="T30" fmla="*/ 42169 w 1145"/>
                <a:gd name="T31" fmla="*/ 836613 h 1092"/>
                <a:gd name="T32" fmla="*/ 834951 w 1145"/>
                <a:gd name="T33" fmla="*/ 836613 h 1092"/>
                <a:gd name="T34" fmla="*/ 877887 w 1145"/>
                <a:gd name="T35" fmla="*/ 794476 h 1092"/>
                <a:gd name="T36" fmla="*/ 834951 w 1145"/>
                <a:gd name="T37" fmla="*/ 751573 h 1092"/>
                <a:gd name="T38" fmla="*/ 403291 w 1145"/>
                <a:gd name="T39" fmla="*/ 701008 h 1092"/>
                <a:gd name="T40" fmla="*/ 501431 w 1145"/>
                <a:gd name="T41" fmla="*/ 701008 h 1092"/>
                <a:gd name="T42" fmla="*/ 519832 w 1145"/>
                <a:gd name="T43" fmla="*/ 682621 h 1092"/>
                <a:gd name="T44" fmla="*/ 519832 w 1145"/>
                <a:gd name="T45" fmla="*/ 298024 h 1092"/>
                <a:gd name="T46" fmla="*/ 501431 w 1145"/>
                <a:gd name="T47" fmla="*/ 278871 h 1092"/>
                <a:gd name="T48" fmla="*/ 403291 w 1145"/>
                <a:gd name="T49" fmla="*/ 278871 h 1092"/>
                <a:gd name="T50" fmla="*/ 384890 w 1145"/>
                <a:gd name="T51" fmla="*/ 298024 h 1092"/>
                <a:gd name="T52" fmla="*/ 384890 w 1145"/>
                <a:gd name="T53" fmla="*/ 682621 h 1092"/>
                <a:gd name="T54" fmla="*/ 403291 w 1145"/>
                <a:gd name="T55" fmla="*/ 701008 h 1092"/>
                <a:gd name="T56" fmla="*/ 636372 w 1145"/>
                <a:gd name="T57" fmla="*/ 701008 h 1092"/>
                <a:gd name="T58" fmla="*/ 733745 w 1145"/>
                <a:gd name="T59" fmla="*/ 701008 h 1092"/>
                <a:gd name="T60" fmla="*/ 752146 w 1145"/>
                <a:gd name="T61" fmla="*/ 682621 h 1092"/>
                <a:gd name="T62" fmla="*/ 752146 w 1145"/>
                <a:gd name="T63" fmla="*/ 95000 h 1092"/>
                <a:gd name="T64" fmla="*/ 733745 w 1145"/>
                <a:gd name="T65" fmla="*/ 75847 h 1092"/>
                <a:gd name="T66" fmla="*/ 636372 w 1145"/>
                <a:gd name="T67" fmla="*/ 75847 h 1092"/>
                <a:gd name="T68" fmla="*/ 617204 w 1145"/>
                <a:gd name="T69" fmla="*/ 95000 h 1092"/>
                <a:gd name="T70" fmla="*/ 617204 w 1145"/>
                <a:gd name="T71" fmla="*/ 682621 h 1092"/>
                <a:gd name="T72" fmla="*/ 636372 w 1145"/>
                <a:gd name="T73" fmla="*/ 701008 h 10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5" h="1092">
                  <a:moveTo>
                    <a:pt x="223" y="915"/>
                  </a:moveTo>
                  <a:lnTo>
                    <a:pt x="350" y="915"/>
                  </a:lnTo>
                  <a:cubicBezTo>
                    <a:pt x="364" y="915"/>
                    <a:pt x="375" y="904"/>
                    <a:pt x="375" y="891"/>
                  </a:cubicBezTo>
                  <a:lnTo>
                    <a:pt x="375" y="675"/>
                  </a:lnTo>
                  <a:cubicBezTo>
                    <a:pt x="375" y="662"/>
                    <a:pt x="364" y="651"/>
                    <a:pt x="350" y="651"/>
                  </a:cubicBezTo>
                  <a:lnTo>
                    <a:pt x="223" y="651"/>
                  </a:lnTo>
                  <a:cubicBezTo>
                    <a:pt x="209" y="651"/>
                    <a:pt x="198" y="662"/>
                    <a:pt x="198" y="675"/>
                  </a:cubicBezTo>
                  <a:lnTo>
                    <a:pt x="198" y="891"/>
                  </a:lnTo>
                  <a:cubicBezTo>
                    <a:pt x="198" y="904"/>
                    <a:pt x="209" y="915"/>
                    <a:pt x="223" y="915"/>
                  </a:cubicBezTo>
                  <a:close/>
                  <a:moveTo>
                    <a:pt x="1089" y="981"/>
                  </a:moveTo>
                  <a:lnTo>
                    <a:pt x="111" y="981"/>
                  </a:lnTo>
                  <a:lnTo>
                    <a:pt x="111" y="55"/>
                  </a:lnTo>
                  <a:cubicBezTo>
                    <a:pt x="111" y="25"/>
                    <a:pt x="86" y="0"/>
                    <a:pt x="55" y="0"/>
                  </a:cubicBezTo>
                  <a:cubicBezTo>
                    <a:pt x="25" y="0"/>
                    <a:pt x="0" y="25"/>
                    <a:pt x="0" y="55"/>
                  </a:cubicBezTo>
                  <a:lnTo>
                    <a:pt x="0" y="1037"/>
                  </a:lnTo>
                  <a:cubicBezTo>
                    <a:pt x="0" y="1067"/>
                    <a:pt x="25" y="1092"/>
                    <a:pt x="55" y="1092"/>
                  </a:cubicBezTo>
                  <a:lnTo>
                    <a:pt x="1089" y="1092"/>
                  </a:lnTo>
                  <a:cubicBezTo>
                    <a:pt x="1120" y="1092"/>
                    <a:pt x="1145" y="1067"/>
                    <a:pt x="1145" y="1037"/>
                  </a:cubicBezTo>
                  <a:cubicBezTo>
                    <a:pt x="1145" y="1006"/>
                    <a:pt x="1120" y="981"/>
                    <a:pt x="1089" y="981"/>
                  </a:cubicBezTo>
                  <a:close/>
                  <a:moveTo>
                    <a:pt x="526" y="915"/>
                  </a:moveTo>
                  <a:lnTo>
                    <a:pt x="654" y="915"/>
                  </a:lnTo>
                  <a:cubicBezTo>
                    <a:pt x="667" y="915"/>
                    <a:pt x="678" y="904"/>
                    <a:pt x="678" y="891"/>
                  </a:cubicBezTo>
                  <a:lnTo>
                    <a:pt x="678" y="389"/>
                  </a:lnTo>
                  <a:cubicBezTo>
                    <a:pt x="678" y="375"/>
                    <a:pt x="667" y="364"/>
                    <a:pt x="654" y="364"/>
                  </a:cubicBezTo>
                  <a:lnTo>
                    <a:pt x="526" y="364"/>
                  </a:lnTo>
                  <a:cubicBezTo>
                    <a:pt x="513" y="364"/>
                    <a:pt x="502" y="375"/>
                    <a:pt x="502" y="389"/>
                  </a:cubicBezTo>
                  <a:lnTo>
                    <a:pt x="502" y="891"/>
                  </a:lnTo>
                  <a:cubicBezTo>
                    <a:pt x="502" y="904"/>
                    <a:pt x="513" y="915"/>
                    <a:pt x="526" y="915"/>
                  </a:cubicBezTo>
                  <a:close/>
                  <a:moveTo>
                    <a:pt x="830" y="915"/>
                  </a:moveTo>
                  <a:lnTo>
                    <a:pt x="957" y="915"/>
                  </a:lnTo>
                  <a:cubicBezTo>
                    <a:pt x="970" y="915"/>
                    <a:pt x="981" y="904"/>
                    <a:pt x="981" y="891"/>
                  </a:cubicBezTo>
                  <a:lnTo>
                    <a:pt x="981" y="124"/>
                  </a:lnTo>
                  <a:cubicBezTo>
                    <a:pt x="981" y="110"/>
                    <a:pt x="970" y="99"/>
                    <a:pt x="957" y="99"/>
                  </a:cubicBezTo>
                  <a:lnTo>
                    <a:pt x="830" y="99"/>
                  </a:lnTo>
                  <a:cubicBezTo>
                    <a:pt x="816" y="99"/>
                    <a:pt x="805" y="110"/>
                    <a:pt x="805" y="124"/>
                  </a:cubicBezTo>
                  <a:lnTo>
                    <a:pt x="805" y="891"/>
                  </a:lnTo>
                  <a:cubicBezTo>
                    <a:pt x="805" y="904"/>
                    <a:pt x="816" y="915"/>
                    <a:pt x="830" y="915"/>
                  </a:cubicBezTo>
                  <a:close/>
                </a:path>
              </a:pathLst>
            </a:custGeom>
            <a:solidFill>
              <a:srgbClr val="0070C0"/>
            </a:solidFill>
            <a:ln>
              <a:noFill/>
            </a:ln>
          </p:spPr>
          <p:txBody>
            <a:bodyPr/>
            <a:lstStyle/>
            <a:p>
              <a:pPr defTabSz="967801" fontAlgn="auto">
                <a:spcBef>
                  <a:spcPts val="0"/>
                </a:spcBef>
                <a:spcAft>
                  <a:spcPts val="0"/>
                </a:spcAft>
                <a:defRPr/>
              </a:pPr>
              <a:endParaRPr lang="zh-CN" altLang="en-US">
                <a:solidFill>
                  <a:schemeClr val="accent4"/>
                </a:solidFill>
                <a:latin typeface="+mn-lt"/>
                <a:ea typeface="+mn-ea"/>
              </a:endParaRPr>
            </a:p>
          </p:txBody>
        </p:sp>
      </p:grpSp>
      <p:grpSp>
        <p:nvGrpSpPr>
          <p:cNvPr id="6" name="组合 63"/>
          <p:cNvGrpSpPr/>
          <p:nvPr/>
        </p:nvGrpSpPr>
        <p:grpSpPr>
          <a:xfrm>
            <a:off x="4373382" y="1674254"/>
            <a:ext cx="976077" cy="794537"/>
            <a:chOff x="4433706" y="1770468"/>
            <a:chExt cx="976077" cy="794537"/>
          </a:xfrm>
          <a:effectLst>
            <a:outerShdw blurRad="50800" dist="38100" dir="2700000" algn="tl" rotWithShape="0">
              <a:prstClr val="black">
                <a:alpha val="40000"/>
              </a:prstClr>
            </a:outerShdw>
          </a:effectLst>
        </p:grpSpPr>
        <p:sp>
          <p:nvSpPr>
            <p:cNvPr id="65" name="圆角矩形标注 64"/>
            <p:cNvSpPr/>
            <p:nvPr/>
          </p:nvSpPr>
          <p:spPr>
            <a:xfrm flipH="1">
              <a:off x="4433706" y="1770468"/>
              <a:ext cx="976077"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7" name="组合 65"/>
            <p:cNvGrpSpPr/>
            <p:nvPr/>
          </p:nvGrpSpPr>
          <p:grpSpPr>
            <a:xfrm>
              <a:off x="4572893" y="1866135"/>
              <a:ext cx="612285" cy="618178"/>
              <a:chOff x="10560864" y="2750058"/>
              <a:chExt cx="612285" cy="618178"/>
            </a:xfrm>
            <a:solidFill>
              <a:schemeClr val="accent1"/>
            </a:solidFill>
          </p:grpSpPr>
          <p:grpSp>
            <p:nvGrpSpPr>
              <p:cNvPr id="8" name="组合 66"/>
              <p:cNvGrpSpPr/>
              <p:nvPr/>
            </p:nvGrpSpPr>
            <p:grpSpPr>
              <a:xfrm>
                <a:off x="10560884" y="2750058"/>
                <a:ext cx="612265" cy="618178"/>
                <a:chOff x="4367213" y="536575"/>
                <a:chExt cx="657225" cy="663575"/>
              </a:xfrm>
              <a:grpFill/>
            </p:grpSpPr>
            <p:sp>
              <p:nvSpPr>
                <p:cNvPr id="72" name="Freeform 81"/>
                <p:cNvSpPr>
                  <a:spLocks/>
                </p:cNvSpPr>
                <p:nvPr/>
              </p:nvSpPr>
              <p:spPr bwMode="auto">
                <a:xfrm>
                  <a:off x="4827588" y="536575"/>
                  <a:ext cx="196850" cy="663575"/>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3" name="Freeform 82"/>
                <p:cNvSpPr>
                  <a:spLocks/>
                </p:cNvSpPr>
                <p:nvPr/>
              </p:nvSpPr>
              <p:spPr bwMode="auto">
                <a:xfrm>
                  <a:off x="4872038" y="682625"/>
                  <a:ext cx="111125" cy="374650"/>
                </a:xfrm>
                <a:custGeom>
                  <a:avLst/>
                  <a:gdLst>
                    <a:gd name="T0" fmla="*/ 12 w 70"/>
                    <a:gd name="T1" fmla="*/ 160 h 236"/>
                    <a:gd name="T2" fmla="*/ 0 w 70"/>
                    <a:gd name="T3" fmla="*/ 174 h 236"/>
                    <a:gd name="T4" fmla="*/ 14 w 70"/>
                    <a:gd name="T5" fmla="*/ 220 h 236"/>
                    <a:gd name="T6" fmla="*/ 22 w 70"/>
                    <a:gd name="T7" fmla="*/ 232 h 236"/>
                    <a:gd name="T8" fmla="*/ 32 w 70"/>
                    <a:gd name="T9" fmla="*/ 236 h 236"/>
                    <a:gd name="T10" fmla="*/ 40 w 70"/>
                    <a:gd name="T11" fmla="*/ 234 h 236"/>
                    <a:gd name="T12" fmla="*/ 52 w 70"/>
                    <a:gd name="T13" fmla="*/ 216 h 236"/>
                    <a:gd name="T14" fmla="*/ 62 w 70"/>
                    <a:gd name="T15" fmla="*/ 184 h 236"/>
                    <a:gd name="T16" fmla="*/ 68 w 70"/>
                    <a:gd name="T17" fmla="*/ 142 h 236"/>
                    <a:gd name="T18" fmla="*/ 70 w 70"/>
                    <a:gd name="T19" fmla="*/ 118 h 236"/>
                    <a:gd name="T20" fmla="*/ 66 w 70"/>
                    <a:gd name="T21" fmla="*/ 72 h 236"/>
                    <a:gd name="T22" fmla="*/ 58 w 70"/>
                    <a:gd name="T23" fmla="*/ 34 h 236"/>
                    <a:gd name="T24" fmla="*/ 46 w 70"/>
                    <a:gd name="T25" fmla="*/ 8 h 236"/>
                    <a:gd name="T26" fmla="*/ 32 w 70"/>
                    <a:gd name="T27" fmla="*/ 0 h 236"/>
                    <a:gd name="T28" fmla="*/ 28 w 70"/>
                    <a:gd name="T29" fmla="*/ 0 h 236"/>
                    <a:gd name="T30" fmla="*/ 18 w 70"/>
                    <a:gd name="T31" fmla="*/ 10 h 236"/>
                    <a:gd name="T32" fmla="*/ 6 w 70"/>
                    <a:gd name="T33" fmla="*/ 36 h 236"/>
                    <a:gd name="T34" fmla="*/ 0 w 70"/>
                    <a:gd name="T35" fmla="*/ 62 h 236"/>
                    <a:gd name="T36" fmla="*/ 12 w 70"/>
                    <a:gd name="T37" fmla="*/ 76 h 236"/>
                    <a:gd name="T38" fmla="*/ 20 w 70"/>
                    <a:gd name="T39" fmla="*/ 48 h 236"/>
                    <a:gd name="T40" fmla="*/ 30 w 70"/>
                    <a:gd name="T41" fmla="*/ 38 h 236"/>
                    <a:gd name="T42" fmla="*/ 32 w 70"/>
                    <a:gd name="T43" fmla="*/ 38 h 236"/>
                    <a:gd name="T44" fmla="*/ 42 w 70"/>
                    <a:gd name="T45" fmla="*/ 44 h 236"/>
                    <a:gd name="T46" fmla="*/ 50 w 70"/>
                    <a:gd name="T47" fmla="*/ 62 h 236"/>
                    <a:gd name="T48" fmla="*/ 58 w 70"/>
                    <a:gd name="T49" fmla="*/ 118 h 236"/>
                    <a:gd name="T50" fmla="*/ 56 w 70"/>
                    <a:gd name="T51" fmla="*/ 148 h 236"/>
                    <a:gd name="T52" fmla="*/ 46 w 70"/>
                    <a:gd name="T53" fmla="*/ 184 h 236"/>
                    <a:gd name="T54" fmla="*/ 38 w 70"/>
                    <a:gd name="T55" fmla="*/ 196 h 236"/>
                    <a:gd name="T56" fmla="*/ 32 w 70"/>
                    <a:gd name="T57" fmla="*/ 198 h 236"/>
                    <a:gd name="T58" fmla="*/ 26 w 70"/>
                    <a:gd name="T59" fmla="*/ 196 h 236"/>
                    <a:gd name="T60" fmla="*/ 16 w 70"/>
                    <a:gd name="T61" fmla="*/ 176 h 236"/>
                    <a:gd name="T62" fmla="*/ 12 w 70"/>
                    <a:gd name="T63" fmla="*/ 16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236">
                      <a:moveTo>
                        <a:pt x="12" y="160"/>
                      </a:moveTo>
                      <a:lnTo>
                        <a:pt x="12" y="160"/>
                      </a:lnTo>
                      <a:lnTo>
                        <a:pt x="0" y="174"/>
                      </a:lnTo>
                      <a:lnTo>
                        <a:pt x="0" y="174"/>
                      </a:lnTo>
                      <a:lnTo>
                        <a:pt x="6" y="200"/>
                      </a:lnTo>
                      <a:lnTo>
                        <a:pt x="14" y="220"/>
                      </a:lnTo>
                      <a:lnTo>
                        <a:pt x="18" y="226"/>
                      </a:lnTo>
                      <a:lnTo>
                        <a:pt x="22" y="232"/>
                      </a:lnTo>
                      <a:lnTo>
                        <a:pt x="28" y="236"/>
                      </a:lnTo>
                      <a:lnTo>
                        <a:pt x="32" y="236"/>
                      </a:lnTo>
                      <a:lnTo>
                        <a:pt x="32" y="236"/>
                      </a:lnTo>
                      <a:lnTo>
                        <a:pt x="40" y="234"/>
                      </a:lnTo>
                      <a:lnTo>
                        <a:pt x="46" y="228"/>
                      </a:lnTo>
                      <a:lnTo>
                        <a:pt x="52" y="216"/>
                      </a:lnTo>
                      <a:lnTo>
                        <a:pt x="58" y="202"/>
                      </a:lnTo>
                      <a:lnTo>
                        <a:pt x="62" y="184"/>
                      </a:lnTo>
                      <a:lnTo>
                        <a:pt x="66" y="164"/>
                      </a:lnTo>
                      <a:lnTo>
                        <a:pt x="68" y="142"/>
                      </a:lnTo>
                      <a:lnTo>
                        <a:pt x="70" y="118"/>
                      </a:lnTo>
                      <a:lnTo>
                        <a:pt x="70" y="118"/>
                      </a:lnTo>
                      <a:lnTo>
                        <a:pt x="68" y="94"/>
                      </a:lnTo>
                      <a:lnTo>
                        <a:pt x="66" y="72"/>
                      </a:lnTo>
                      <a:lnTo>
                        <a:pt x="62" y="52"/>
                      </a:lnTo>
                      <a:lnTo>
                        <a:pt x="58" y="34"/>
                      </a:lnTo>
                      <a:lnTo>
                        <a:pt x="52" y="20"/>
                      </a:lnTo>
                      <a:lnTo>
                        <a:pt x="46" y="8"/>
                      </a:lnTo>
                      <a:lnTo>
                        <a:pt x="40" y="2"/>
                      </a:lnTo>
                      <a:lnTo>
                        <a:pt x="32" y="0"/>
                      </a:lnTo>
                      <a:lnTo>
                        <a:pt x="32" y="0"/>
                      </a:lnTo>
                      <a:lnTo>
                        <a:pt x="28" y="0"/>
                      </a:lnTo>
                      <a:lnTo>
                        <a:pt x="22" y="4"/>
                      </a:lnTo>
                      <a:lnTo>
                        <a:pt x="18" y="10"/>
                      </a:lnTo>
                      <a:lnTo>
                        <a:pt x="14" y="16"/>
                      </a:lnTo>
                      <a:lnTo>
                        <a:pt x="6" y="36"/>
                      </a:lnTo>
                      <a:lnTo>
                        <a:pt x="0" y="62"/>
                      </a:lnTo>
                      <a:lnTo>
                        <a:pt x="0" y="62"/>
                      </a:lnTo>
                      <a:lnTo>
                        <a:pt x="12" y="76"/>
                      </a:lnTo>
                      <a:lnTo>
                        <a:pt x="12" y="76"/>
                      </a:lnTo>
                      <a:lnTo>
                        <a:pt x="16" y="60"/>
                      </a:lnTo>
                      <a:lnTo>
                        <a:pt x="20" y="48"/>
                      </a:lnTo>
                      <a:lnTo>
                        <a:pt x="26" y="40"/>
                      </a:lnTo>
                      <a:lnTo>
                        <a:pt x="30" y="38"/>
                      </a:lnTo>
                      <a:lnTo>
                        <a:pt x="32" y="38"/>
                      </a:lnTo>
                      <a:lnTo>
                        <a:pt x="32" y="38"/>
                      </a:lnTo>
                      <a:lnTo>
                        <a:pt x="38" y="40"/>
                      </a:lnTo>
                      <a:lnTo>
                        <a:pt x="42" y="44"/>
                      </a:lnTo>
                      <a:lnTo>
                        <a:pt x="46" y="52"/>
                      </a:lnTo>
                      <a:lnTo>
                        <a:pt x="50" y="62"/>
                      </a:lnTo>
                      <a:lnTo>
                        <a:pt x="56" y="86"/>
                      </a:lnTo>
                      <a:lnTo>
                        <a:pt x="58" y="118"/>
                      </a:lnTo>
                      <a:lnTo>
                        <a:pt x="58" y="118"/>
                      </a:lnTo>
                      <a:lnTo>
                        <a:pt x="56" y="148"/>
                      </a:lnTo>
                      <a:lnTo>
                        <a:pt x="50" y="174"/>
                      </a:lnTo>
                      <a:lnTo>
                        <a:pt x="46" y="184"/>
                      </a:lnTo>
                      <a:lnTo>
                        <a:pt x="42" y="192"/>
                      </a:lnTo>
                      <a:lnTo>
                        <a:pt x="38" y="196"/>
                      </a:lnTo>
                      <a:lnTo>
                        <a:pt x="32" y="198"/>
                      </a:lnTo>
                      <a:lnTo>
                        <a:pt x="32" y="198"/>
                      </a:lnTo>
                      <a:lnTo>
                        <a:pt x="30" y="198"/>
                      </a:lnTo>
                      <a:lnTo>
                        <a:pt x="26" y="196"/>
                      </a:lnTo>
                      <a:lnTo>
                        <a:pt x="20" y="188"/>
                      </a:lnTo>
                      <a:lnTo>
                        <a:pt x="16" y="176"/>
                      </a:lnTo>
                      <a:lnTo>
                        <a:pt x="12" y="160"/>
                      </a:lnTo>
                      <a:lnTo>
                        <a:pt x="12" y="160"/>
                      </a:lnTo>
                      <a:close/>
                    </a:path>
                  </a:pathLst>
                </a:custGeom>
                <a:solidFill>
                  <a:srgbClr val="00B0F0"/>
                </a:solid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4" name="Freeform 83"/>
                <p:cNvSpPr>
                  <a:spLocks/>
                </p:cNvSpPr>
                <p:nvPr/>
              </p:nvSpPr>
              <p:spPr bwMode="auto">
                <a:xfrm>
                  <a:off x="4906963" y="803275"/>
                  <a:ext cx="38100" cy="133350"/>
                </a:xfrm>
                <a:custGeom>
                  <a:avLst/>
                  <a:gdLst>
                    <a:gd name="T0" fmla="*/ 10 w 24"/>
                    <a:gd name="T1" fmla="*/ 0 h 84"/>
                    <a:gd name="T2" fmla="*/ 10 w 24"/>
                    <a:gd name="T3" fmla="*/ 0 h 84"/>
                    <a:gd name="T4" fmla="*/ 8 w 24"/>
                    <a:gd name="T5" fmla="*/ 2 h 84"/>
                    <a:gd name="T6" fmla="*/ 4 w 24"/>
                    <a:gd name="T7" fmla="*/ 6 h 84"/>
                    <a:gd name="T8" fmla="*/ 0 w 24"/>
                    <a:gd name="T9" fmla="*/ 18 h 84"/>
                    <a:gd name="T10" fmla="*/ 0 w 24"/>
                    <a:gd name="T11" fmla="*/ 18 h 84"/>
                    <a:gd name="T12" fmla="*/ 4 w 24"/>
                    <a:gd name="T13" fmla="*/ 30 h 84"/>
                    <a:gd name="T14" fmla="*/ 6 w 24"/>
                    <a:gd name="T15" fmla="*/ 42 h 84"/>
                    <a:gd name="T16" fmla="*/ 6 w 24"/>
                    <a:gd name="T17" fmla="*/ 42 h 84"/>
                    <a:gd name="T18" fmla="*/ 4 w 24"/>
                    <a:gd name="T19" fmla="*/ 54 h 84"/>
                    <a:gd name="T20" fmla="*/ 0 w 24"/>
                    <a:gd name="T21" fmla="*/ 66 h 84"/>
                    <a:gd name="T22" fmla="*/ 0 w 24"/>
                    <a:gd name="T23" fmla="*/ 66 h 84"/>
                    <a:gd name="T24" fmla="*/ 4 w 24"/>
                    <a:gd name="T25" fmla="*/ 78 h 84"/>
                    <a:gd name="T26" fmla="*/ 8 w 24"/>
                    <a:gd name="T27" fmla="*/ 82 h 84"/>
                    <a:gd name="T28" fmla="*/ 10 w 24"/>
                    <a:gd name="T29" fmla="*/ 84 h 84"/>
                    <a:gd name="T30" fmla="*/ 10 w 24"/>
                    <a:gd name="T31" fmla="*/ 84 h 84"/>
                    <a:gd name="T32" fmla="*/ 12 w 24"/>
                    <a:gd name="T33" fmla="*/ 82 h 84"/>
                    <a:gd name="T34" fmla="*/ 16 w 24"/>
                    <a:gd name="T35" fmla="*/ 80 h 84"/>
                    <a:gd name="T36" fmla="*/ 20 w 24"/>
                    <a:gd name="T37" fmla="*/ 72 h 84"/>
                    <a:gd name="T38" fmla="*/ 22 w 24"/>
                    <a:gd name="T39" fmla="*/ 58 h 84"/>
                    <a:gd name="T40" fmla="*/ 24 w 24"/>
                    <a:gd name="T41" fmla="*/ 42 h 84"/>
                    <a:gd name="T42" fmla="*/ 24 w 24"/>
                    <a:gd name="T43" fmla="*/ 42 h 84"/>
                    <a:gd name="T44" fmla="*/ 22 w 24"/>
                    <a:gd name="T45" fmla="*/ 26 h 84"/>
                    <a:gd name="T46" fmla="*/ 20 w 24"/>
                    <a:gd name="T47" fmla="*/ 12 h 84"/>
                    <a:gd name="T48" fmla="*/ 16 w 24"/>
                    <a:gd name="T49" fmla="*/ 4 h 84"/>
                    <a:gd name="T50" fmla="*/ 12 w 24"/>
                    <a:gd name="T51" fmla="*/ 2 h 84"/>
                    <a:gd name="T52" fmla="*/ 10 w 24"/>
                    <a:gd name="T53" fmla="*/ 0 h 84"/>
                    <a:gd name="T54" fmla="*/ 10 w 24"/>
                    <a:gd name="T5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84">
                      <a:moveTo>
                        <a:pt x="10" y="0"/>
                      </a:moveTo>
                      <a:lnTo>
                        <a:pt x="10" y="0"/>
                      </a:lnTo>
                      <a:lnTo>
                        <a:pt x="8" y="2"/>
                      </a:lnTo>
                      <a:lnTo>
                        <a:pt x="4" y="6"/>
                      </a:lnTo>
                      <a:lnTo>
                        <a:pt x="0" y="18"/>
                      </a:lnTo>
                      <a:lnTo>
                        <a:pt x="0" y="18"/>
                      </a:lnTo>
                      <a:lnTo>
                        <a:pt x="4" y="30"/>
                      </a:lnTo>
                      <a:lnTo>
                        <a:pt x="6" y="42"/>
                      </a:lnTo>
                      <a:lnTo>
                        <a:pt x="6" y="42"/>
                      </a:lnTo>
                      <a:lnTo>
                        <a:pt x="4" y="54"/>
                      </a:lnTo>
                      <a:lnTo>
                        <a:pt x="0" y="66"/>
                      </a:lnTo>
                      <a:lnTo>
                        <a:pt x="0" y="66"/>
                      </a:lnTo>
                      <a:lnTo>
                        <a:pt x="4" y="78"/>
                      </a:lnTo>
                      <a:lnTo>
                        <a:pt x="8" y="82"/>
                      </a:lnTo>
                      <a:lnTo>
                        <a:pt x="10" y="84"/>
                      </a:lnTo>
                      <a:lnTo>
                        <a:pt x="10" y="84"/>
                      </a:lnTo>
                      <a:lnTo>
                        <a:pt x="12" y="82"/>
                      </a:lnTo>
                      <a:lnTo>
                        <a:pt x="16" y="80"/>
                      </a:lnTo>
                      <a:lnTo>
                        <a:pt x="20" y="72"/>
                      </a:lnTo>
                      <a:lnTo>
                        <a:pt x="22" y="58"/>
                      </a:lnTo>
                      <a:lnTo>
                        <a:pt x="24" y="42"/>
                      </a:lnTo>
                      <a:lnTo>
                        <a:pt x="24" y="42"/>
                      </a:lnTo>
                      <a:lnTo>
                        <a:pt x="22" y="26"/>
                      </a:lnTo>
                      <a:lnTo>
                        <a:pt x="20" y="12"/>
                      </a:lnTo>
                      <a:lnTo>
                        <a:pt x="16" y="4"/>
                      </a:lnTo>
                      <a:lnTo>
                        <a:pt x="12" y="2"/>
                      </a:lnTo>
                      <a:lnTo>
                        <a:pt x="10" y="0"/>
                      </a:lnTo>
                      <a:lnTo>
                        <a:pt x="10" y="0"/>
                      </a:lnTo>
                      <a:close/>
                    </a:path>
                  </a:pathLst>
                </a:custGeom>
                <a:solidFill>
                  <a:srgbClr val="00B0F0"/>
                </a:solid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5" name="Freeform 84"/>
                <p:cNvSpPr>
                  <a:spLocks/>
                </p:cNvSpPr>
                <p:nvPr/>
              </p:nvSpPr>
              <p:spPr bwMode="auto">
                <a:xfrm>
                  <a:off x="4367213" y="777875"/>
                  <a:ext cx="533400" cy="187325"/>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6" name="Freeform 85"/>
                <p:cNvSpPr>
                  <a:spLocks/>
                </p:cNvSpPr>
                <p:nvPr/>
              </p:nvSpPr>
              <p:spPr bwMode="auto">
                <a:xfrm>
                  <a:off x="4595813" y="920750"/>
                  <a:ext cx="285750" cy="184150"/>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7" name="Freeform 86"/>
                <p:cNvSpPr>
                  <a:spLocks/>
                </p:cNvSpPr>
                <p:nvPr/>
              </p:nvSpPr>
              <p:spPr bwMode="auto">
                <a:xfrm>
                  <a:off x="4592638" y="641350"/>
                  <a:ext cx="285750" cy="184150"/>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defTabSz="967801" fontAlgn="auto">
                    <a:spcBef>
                      <a:spcPts val="0"/>
                    </a:spcBef>
                    <a:spcAft>
                      <a:spcPts val="0"/>
                    </a:spcAft>
                    <a:defRPr/>
                  </a:pPr>
                  <a:endParaRPr lang="zh-CN" altLang="en-US">
                    <a:latin typeface="+mn-lt"/>
                    <a:ea typeface="+mn-ea"/>
                  </a:endParaRPr>
                </a:p>
              </p:txBody>
            </p:sp>
          </p:grpSp>
          <p:sp>
            <p:nvSpPr>
              <p:cNvPr id="68" name="Freeform 81"/>
              <p:cNvSpPr>
                <a:spLocks/>
              </p:cNvSpPr>
              <p:nvPr/>
            </p:nvSpPr>
            <p:spPr bwMode="auto">
              <a:xfrm>
                <a:off x="10989743" y="2750058"/>
                <a:ext cx="183383" cy="618177"/>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solidFill>
                <a:srgbClr val="00B0F0"/>
              </a:solid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69" name="Freeform 84"/>
              <p:cNvSpPr>
                <a:spLocks/>
              </p:cNvSpPr>
              <p:nvPr/>
            </p:nvSpPr>
            <p:spPr bwMode="auto">
              <a:xfrm>
                <a:off x="10560864" y="2974850"/>
                <a:ext cx="496908" cy="174509"/>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solidFill>
                <a:srgbClr val="00B0F0"/>
              </a:solid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0" name="Freeform 85"/>
              <p:cNvSpPr>
                <a:spLocks/>
              </p:cNvSpPr>
              <p:nvPr/>
            </p:nvSpPr>
            <p:spPr bwMode="auto">
              <a:xfrm>
                <a:off x="10773825" y="3107950"/>
                <a:ext cx="266201" cy="171552"/>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solidFill>
                <a:srgbClr val="00B0F0"/>
              </a:solidFill>
              <a:ln>
                <a:noFill/>
              </a:ln>
              <a:extLst/>
            </p:spPr>
            <p:txBody>
              <a:bodyPr/>
              <a:lstStyle/>
              <a:p>
                <a:pPr defTabSz="967801" fontAlgn="auto">
                  <a:spcBef>
                    <a:spcPts val="0"/>
                  </a:spcBef>
                  <a:spcAft>
                    <a:spcPts val="0"/>
                  </a:spcAft>
                  <a:defRPr/>
                </a:pPr>
                <a:endParaRPr lang="zh-CN" altLang="en-US">
                  <a:latin typeface="+mn-lt"/>
                  <a:ea typeface="+mn-ea"/>
                </a:endParaRPr>
              </a:p>
            </p:txBody>
          </p:sp>
          <p:sp>
            <p:nvSpPr>
              <p:cNvPr id="71" name="Freeform 86"/>
              <p:cNvSpPr>
                <a:spLocks/>
              </p:cNvSpPr>
              <p:nvPr/>
            </p:nvSpPr>
            <p:spPr bwMode="auto">
              <a:xfrm>
                <a:off x="10770867" y="2847665"/>
                <a:ext cx="266201" cy="171552"/>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solidFill>
                <a:srgbClr val="00B0F0"/>
              </a:solidFill>
              <a:ln>
                <a:noFill/>
              </a:ln>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9" name="组合 77"/>
          <p:cNvGrpSpPr/>
          <p:nvPr/>
        </p:nvGrpSpPr>
        <p:grpSpPr>
          <a:xfrm>
            <a:off x="1749056" y="3516971"/>
            <a:ext cx="1152130" cy="794537"/>
            <a:chOff x="1809381" y="3613185"/>
            <a:chExt cx="1152130" cy="794537"/>
          </a:xfrm>
          <a:effectLst>
            <a:outerShdw blurRad="50800" dist="38100" dir="2700000" algn="tl" rotWithShape="0">
              <a:prstClr val="black">
                <a:alpha val="40000"/>
              </a:prstClr>
            </a:outerShdw>
          </a:effectLst>
        </p:grpSpPr>
        <p:sp>
          <p:nvSpPr>
            <p:cNvPr id="79" name="圆角矩形标注 78"/>
            <p:cNvSpPr/>
            <p:nvPr/>
          </p:nvSpPr>
          <p:spPr>
            <a:xfrm flipH="1">
              <a:off x="1809381" y="3613185"/>
              <a:ext cx="1152130"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10" name="组合 79"/>
            <p:cNvGrpSpPr/>
            <p:nvPr/>
          </p:nvGrpSpPr>
          <p:grpSpPr>
            <a:xfrm>
              <a:off x="2089159" y="3793756"/>
              <a:ext cx="592574" cy="490757"/>
              <a:chOff x="981075" y="3348038"/>
              <a:chExt cx="461963" cy="382587"/>
            </a:xfrm>
            <a:solidFill>
              <a:schemeClr val="accent2"/>
            </a:solidFill>
          </p:grpSpPr>
          <p:sp>
            <p:nvSpPr>
              <p:cNvPr id="81" name="Freeform 9"/>
              <p:cNvSpPr>
                <a:spLocks/>
              </p:cNvSpPr>
              <p:nvPr/>
            </p:nvSpPr>
            <p:spPr bwMode="auto">
              <a:xfrm>
                <a:off x="1141413" y="3348038"/>
                <a:ext cx="301625" cy="323850"/>
              </a:xfrm>
              <a:custGeom>
                <a:avLst/>
                <a:gdLst>
                  <a:gd name="T0" fmla="*/ 678 w 698"/>
                  <a:gd name="T1" fmla="*/ 363 h 748"/>
                  <a:gd name="T2" fmla="*/ 329 w 698"/>
                  <a:gd name="T3" fmla="*/ 15 h 748"/>
                  <a:gd name="T4" fmla="*/ 0 w 698"/>
                  <a:gd name="T5" fmla="*/ 109 h 748"/>
                  <a:gd name="T6" fmla="*/ 53 w 698"/>
                  <a:gd name="T7" fmla="*/ 107 h 748"/>
                  <a:gd name="T8" fmla="*/ 338 w 698"/>
                  <a:gd name="T9" fmla="*/ 194 h 748"/>
                  <a:gd name="T10" fmla="*/ 483 w 698"/>
                  <a:gd name="T11" fmla="*/ 429 h 748"/>
                  <a:gd name="T12" fmla="*/ 416 w 698"/>
                  <a:gd name="T13" fmla="*/ 666 h 748"/>
                  <a:gd name="T14" fmla="*/ 601 w 698"/>
                  <a:gd name="T15" fmla="*/ 708 h 748"/>
                  <a:gd name="T16" fmla="*/ 527 w 698"/>
                  <a:gd name="T17" fmla="*/ 574 h 748"/>
                  <a:gd name="T18" fmla="*/ 678 w 698"/>
                  <a:gd name="T19" fmla="*/ 363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 h="748">
                    <a:moveTo>
                      <a:pt x="678" y="363"/>
                    </a:moveTo>
                    <a:cubicBezTo>
                      <a:pt x="698" y="194"/>
                      <a:pt x="542" y="38"/>
                      <a:pt x="329" y="15"/>
                    </a:cubicBezTo>
                    <a:cubicBezTo>
                      <a:pt x="200" y="0"/>
                      <a:pt x="79" y="39"/>
                      <a:pt x="0" y="109"/>
                    </a:cubicBezTo>
                    <a:cubicBezTo>
                      <a:pt x="18" y="108"/>
                      <a:pt x="35" y="107"/>
                      <a:pt x="53" y="107"/>
                    </a:cubicBezTo>
                    <a:cubicBezTo>
                      <a:pt x="158" y="107"/>
                      <a:pt x="259" y="138"/>
                      <a:pt x="338" y="194"/>
                    </a:cubicBezTo>
                    <a:cubicBezTo>
                      <a:pt x="420" y="253"/>
                      <a:pt x="472" y="337"/>
                      <a:pt x="483" y="429"/>
                    </a:cubicBezTo>
                    <a:cubicBezTo>
                      <a:pt x="492" y="511"/>
                      <a:pt x="468" y="595"/>
                      <a:pt x="416" y="666"/>
                    </a:cubicBezTo>
                    <a:cubicBezTo>
                      <a:pt x="524" y="748"/>
                      <a:pt x="624" y="726"/>
                      <a:pt x="601" y="708"/>
                    </a:cubicBezTo>
                    <a:cubicBezTo>
                      <a:pt x="536" y="659"/>
                      <a:pt x="523" y="612"/>
                      <a:pt x="527" y="574"/>
                    </a:cubicBezTo>
                    <a:cubicBezTo>
                      <a:pt x="610" y="527"/>
                      <a:pt x="667" y="452"/>
                      <a:pt x="678" y="363"/>
                    </a:cubicBezTo>
                    <a:close/>
                  </a:path>
                </a:pathLst>
              </a:custGeom>
              <a:solidFill>
                <a:srgbClr val="0070C0"/>
              </a:solidFill>
              <a:ln>
                <a:noFill/>
              </a:ln>
              <a:extLst/>
            </p:spPr>
            <p:txBody>
              <a:bodyPr/>
              <a:lstStyle/>
              <a:p>
                <a:pPr defTabSz="967801" fontAlgn="auto">
                  <a:spcBef>
                    <a:spcPts val="0"/>
                  </a:spcBef>
                  <a:spcAft>
                    <a:spcPts val="0"/>
                  </a:spcAft>
                  <a:defRPr/>
                </a:pPr>
                <a:endParaRPr lang="zh-CN" altLang="en-US">
                  <a:solidFill>
                    <a:schemeClr val="accent3"/>
                  </a:solidFill>
                  <a:latin typeface="+mn-lt"/>
                  <a:ea typeface="+mn-ea"/>
                </a:endParaRPr>
              </a:p>
            </p:txBody>
          </p:sp>
          <p:sp>
            <p:nvSpPr>
              <p:cNvPr id="82" name="Freeform 10"/>
              <p:cNvSpPr>
                <a:spLocks/>
              </p:cNvSpPr>
              <p:nvPr/>
            </p:nvSpPr>
            <p:spPr bwMode="auto">
              <a:xfrm>
                <a:off x="981075" y="3422650"/>
                <a:ext cx="349250" cy="307975"/>
              </a:xfrm>
              <a:custGeom>
                <a:avLst/>
                <a:gdLst>
                  <a:gd name="T0" fmla="*/ 788 w 807"/>
                  <a:gd name="T1" fmla="*/ 266 h 713"/>
                  <a:gd name="T2" fmla="*/ 422 w 807"/>
                  <a:gd name="T3" fmla="*/ 0 h 713"/>
                  <a:gd name="T4" fmla="*/ 368 w 807"/>
                  <a:gd name="T5" fmla="*/ 3 h 713"/>
                  <a:gd name="T6" fmla="*/ 19 w 807"/>
                  <a:gd name="T7" fmla="*/ 351 h 713"/>
                  <a:gd name="T8" fmla="*/ 171 w 807"/>
                  <a:gd name="T9" fmla="*/ 563 h 713"/>
                  <a:gd name="T10" fmla="*/ 96 w 807"/>
                  <a:gd name="T11" fmla="*/ 697 h 713"/>
                  <a:gd name="T12" fmla="*/ 128 w 807"/>
                  <a:gd name="T13" fmla="*/ 713 h 713"/>
                  <a:gd name="T14" fmla="*/ 328 w 807"/>
                  <a:gd name="T15" fmla="*/ 614 h 713"/>
                  <a:gd name="T16" fmla="*/ 385 w 807"/>
                  <a:gd name="T17" fmla="*/ 617 h 713"/>
                  <a:gd name="T18" fmla="*/ 439 w 807"/>
                  <a:gd name="T19" fmla="*/ 614 h 713"/>
                  <a:gd name="T20" fmla="*/ 788 w 807"/>
                  <a:gd name="T21" fmla="*/ 2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713">
                    <a:moveTo>
                      <a:pt x="788" y="266"/>
                    </a:moveTo>
                    <a:cubicBezTo>
                      <a:pt x="770" y="111"/>
                      <a:pt x="611" y="0"/>
                      <a:pt x="422" y="0"/>
                    </a:cubicBezTo>
                    <a:cubicBezTo>
                      <a:pt x="404" y="0"/>
                      <a:pt x="386" y="1"/>
                      <a:pt x="368" y="3"/>
                    </a:cubicBezTo>
                    <a:cubicBezTo>
                      <a:pt x="156" y="27"/>
                      <a:pt x="0" y="183"/>
                      <a:pt x="19" y="351"/>
                    </a:cubicBezTo>
                    <a:cubicBezTo>
                      <a:pt x="30" y="441"/>
                      <a:pt x="87" y="516"/>
                      <a:pt x="171" y="563"/>
                    </a:cubicBezTo>
                    <a:cubicBezTo>
                      <a:pt x="175" y="600"/>
                      <a:pt x="161" y="648"/>
                      <a:pt x="96" y="697"/>
                    </a:cubicBezTo>
                    <a:cubicBezTo>
                      <a:pt x="86" y="704"/>
                      <a:pt x="100" y="713"/>
                      <a:pt x="128" y="713"/>
                    </a:cubicBezTo>
                    <a:cubicBezTo>
                      <a:pt x="173" y="713"/>
                      <a:pt x="252" y="692"/>
                      <a:pt x="328" y="614"/>
                    </a:cubicBezTo>
                    <a:cubicBezTo>
                      <a:pt x="347" y="616"/>
                      <a:pt x="366" y="617"/>
                      <a:pt x="385" y="617"/>
                    </a:cubicBezTo>
                    <a:cubicBezTo>
                      <a:pt x="403" y="617"/>
                      <a:pt x="421" y="616"/>
                      <a:pt x="439" y="614"/>
                    </a:cubicBezTo>
                    <a:cubicBezTo>
                      <a:pt x="651" y="590"/>
                      <a:pt x="807" y="434"/>
                      <a:pt x="788" y="266"/>
                    </a:cubicBezTo>
                    <a:close/>
                  </a:path>
                </a:pathLst>
              </a:custGeom>
              <a:solidFill>
                <a:srgbClr val="0070C0"/>
              </a:solidFill>
              <a:ln>
                <a:noFill/>
              </a:ln>
              <a:extLst/>
            </p:spPr>
            <p:txBody>
              <a:bodyPr/>
              <a:lstStyle/>
              <a:p>
                <a:pPr defTabSz="967801" fontAlgn="auto">
                  <a:spcBef>
                    <a:spcPts val="0"/>
                  </a:spcBef>
                  <a:spcAft>
                    <a:spcPts val="0"/>
                  </a:spcAft>
                  <a:defRPr/>
                </a:pPr>
                <a:endParaRPr lang="zh-CN" altLang="en-US">
                  <a:solidFill>
                    <a:schemeClr val="accent3"/>
                  </a:solidFill>
                  <a:latin typeface="+mn-lt"/>
                  <a:ea typeface="+mn-ea"/>
                </a:endParaRPr>
              </a:p>
            </p:txBody>
          </p:sp>
        </p:grpSp>
      </p:grpSp>
      <p:sp>
        <p:nvSpPr>
          <p:cNvPr id="83" name="Title 3"/>
          <p:cNvSpPr txBox="1">
            <a:spLocks/>
          </p:cNvSpPr>
          <p:nvPr/>
        </p:nvSpPr>
        <p:spPr>
          <a:xfrm>
            <a:off x="1627638" y="127743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rgbClr val="0070C0"/>
                </a:solidFill>
                <a:effectLst>
                  <a:innerShdw blurRad="63500" dist="50800" dir="13500000">
                    <a:prstClr val="black">
                      <a:alpha val="50000"/>
                    </a:prstClr>
                  </a:innerShdw>
                </a:effectLst>
                <a:latin typeface="微软雅黑" pitchFamily="34" charset="-122"/>
              </a:rPr>
              <a:t>01</a:t>
            </a:r>
            <a:endParaRPr lang="en-US" sz="3600" b="1" dirty="0">
              <a:solidFill>
                <a:srgbClr val="0070C0"/>
              </a:solidFill>
              <a:effectLst>
                <a:innerShdw blurRad="63500" dist="50800" dir="13500000">
                  <a:prstClr val="black">
                    <a:alpha val="50000"/>
                  </a:prstClr>
                </a:innerShdw>
              </a:effectLst>
              <a:latin typeface="微软雅黑" pitchFamily="34" charset="-122"/>
            </a:endParaRPr>
          </a:p>
        </p:txBody>
      </p:sp>
      <p:sp>
        <p:nvSpPr>
          <p:cNvPr id="84" name="TextBox 83"/>
          <p:cNvSpPr txBox="1"/>
          <p:nvPr/>
        </p:nvSpPr>
        <p:spPr>
          <a:xfrm>
            <a:off x="1631951" y="1874839"/>
            <a:ext cx="2663825" cy="873125"/>
          </a:xfrm>
          <a:prstGeom prst="rect">
            <a:avLst/>
          </a:prstGeom>
          <a:noFill/>
        </p:spPr>
        <p:txBody>
          <a:bodyPr lIns="72556" tIns="36277" rIns="72556" bIns="36277">
            <a:spAutoFit/>
          </a:bodyPr>
          <a:lstStyle/>
          <a:p>
            <a:pPr defTabSz="967801" fontAlgn="auto">
              <a:lnSpc>
                <a:spcPct val="130000"/>
              </a:lnSpc>
              <a:spcBef>
                <a:spcPts val="0"/>
              </a:spcBef>
              <a:spcAft>
                <a:spcPts val="0"/>
              </a:spcAft>
              <a:defRPr/>
            </a:pPr>
            <a:r>
              <a:rPr lang="zh-CN" altLang="en-US" sz="1600" b="1" dirty="0">
                <a:solidFill>
                  <a:srgbClr val="0070C0"/>
                </a:solidFill>
                <a:latin typeface="微软雅黑" pitchFamily="34" charset="-122"/>
                <a:ea typeface="+mn-ea"/>
              </a:rPr>
              <a:t>单击此处填加标题</a:t>
            </a:r>
            <a:endParaRPr lang="en-US" altLang="zh-CN" sz="1600" b="1" dirty="0">
              <a:solidFill>
                <a:srgbClr val="0070C0"/>
              </a:solidFill>
              <a:latin typeface="微软雅黑" pitchFamily="34" charset="-122"/>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endParaRPr lang="en-US" altLang="zh-CN" sz="1200" dirty="0">
              <a:solidFill>
                <a:schemeClr val="accent6"/>
              </a:solidFill>
              <a:latin typeface="+mn-ea"/>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p>
        </p:txBody>
      </p:sp>
      <p:sp>
        <p:nvSpPr>
          <p:cNvPr id="85" name="Title 3"/>
          <p:cNvSpPr txBox="1">
            <a:spLocks/>
          </p:cNvSpPr>
          <p:nvPr/>
        </p:nvSpPr>
        <p:spPr>
          <a:xfrm>
            <a:off x="5876110" y="947939"/>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rgbClr val="0070C0"/>
                </a:solidFill>
                <a:effectLst>
                  <a:innerShdw blurRad="63500" dist="50800" dir="13500000">
                    <a:prstClr val="black">
                      <a:alpha val="50000"/>
                    </a:prstClr>
                  </a:innerShdw>
                </a:effectLst>
                <a:latin typeface="微软雅黑" pitchFamily="34" charset="-122"/>
              </a:rPr>
              <a:t>02</a:t>
            </a:r>
            <a:endParaRPr lang="en-US" sz="3600" b="1" dirty="0">
              <a:solidFill>
                <a:srgbClr val="0070C0"/>
              </a:solidFill>
              <a:effectLst>
                <a:innerShdw blurRad="63500" dist="50800" dir="13500000">
                  <a:prstClr val="black">
                    <a:alpha val="50000"/>
                  </a:prstClr>
                </a:innerShdw>
              </a:effectLst>
              <a:latin typeface="微软雅黑" pitchFamily="34" charset="-122"/>
            </a:endParaRPr>
          </a:p>
        </p:txBody>
      </p:sp>
      <p:sp>
        <p:nvSpPr>
          <p:cNvPr id="86" name="TextBox 85"/>
          <p:cNvSpPr txBox="1"/>
          <p:nvPr/>
        </p:nvSpPr>
        <p:spPr>
          <a:xfrm>
            <a:off x="5880101" y="1544638"/>
            <a:ext cx="2665413" cy="874712"/>
          </a:xfrm>
          <a:prstGeom prst="rect">
            <a:avLst/>
          </a:prstGeom>
          <a:noFill/>
        </p:spPr>
        <p:txBody>
          <a:bodyPr lIns="72556" tIns="36277" rIns="72556" bIns="36277">
            <a:spAutoFit/>
          </a:bodyPr>
          <a:lstStyle/>
          <a:p>
            <a:pPr defTabSz="967801" fontAlgn="auto">
              <a:lnSpc>
                <a:spcPct val="130000"/>
              </a:lnSpc>
              <a:spcBef>
                <a:spcPts val="0"/>
              </a:spcBef>
              <a:spcAft>
                <a:spcPts val="0"/>
              </a:spcAft>
              <a:defRPr/>
            </a:pPr>
            <a:r>
              <a:rPr lang="zh-CN" altLang="en-US" sz="1600" b="1" dirty="0">
                <a:solidFill>
                  <a:srgbClr val="0070C0"/>
                </a:solidFill>
                <a:latin typeface="微软雅黑" pitchFamily="34" charset="-122"/>
                <a:ea typeface="+mn-ea"/>
              </a:rPr>
              <a:t>单击此处填加标题</a:t>
            </a:r>
            <a:endParaRPr lang="en-US" altLang="zh-CN" sz="1600" b="1" dirty="0">
              <a:solidFill>
                <a:srgbClr val="0070C0"/>
              </a:solidFill>
              <a:latin typeface="微软雅黑" pitchFamily="34" charset="-122"/>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endParaRPr lang="en-US" altLang="zh-CN" sz="1200" dirty="0">
              <a:solidFill>
                <a:schemeClr val="accent6"/>
              </a:solidFill>
              <a:latin typeface="+mn-ea"/>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p>
        </p:txBody>
      </p:sp>
      <p:sp>
        <p:nvSpPr>
          <p:cNvPr id="87" name="Title 3"/>
          <p:cNvSpPr txBox="1">
            <a:spLocks/>
          </p:cNvSpPr>
          <p:nvPr/>
        </p:nvSpPr>
        <p:spPr>
          <a:xfrm>
            <a:off x="3648473" y="3221650"/>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chemeClr val="accent4"/>
                </a:solidFill>
                <a:effectLst>
                  <a:innerShdw blurRad="63500" dist="50800" dir="13500000">
                    <a:prstClr val="black">
                      <a:alpha val="50000"/>
                    </a:prstClr>
                  </a:innerShdw>
                </a:effectLst>
                <a:latin typeface="微软雅黑" pitchFamily="34" charset="-122"/>
              </a:rPr>
              <a:t>03</a:t>
            </a:r>
            <a:endParaRPr lang="en-US" sz="3600" b="1" dirty="0">
              <a:solidFill>
                <a:schemeClr val="accent4"/>
              </a:solidFill>
              <a:effectLst>
                <a:innerShdw blurRad="63500" dist="50800" dir="13500000">
                  <a:prstClr val="black">
                    <a:alpha val="50000"/>
                  </a:prstClr>
                </a:innerShdw>
              </a:effectLst>
              <a:latin typeface="微软雅黑" pitchFamily="34" charset="-122"/>
            </a:endParaRPr>
          </a:p>
        </p:txBody>
      </p:sp>
      <p:sp>
        <p:nvSpPr>
          <p:cNvPr id="88" name="TextBox 87"/>
          <p:cNvSpPr txBox="1"/>
          <p:nvPr/>
        </p:nvSpPr>
        <p:spPr>
          <a:xfrm>
            <a:off x="3648076" y="3819526"/>
            <a:ext cx="2665413" cy="873125"/>
          </a:xfrm>
          <a:prstGeom prst="rect">
            <a:avLst/>
          </a:prstGeom>
          <a:noFill/>
        </p:spPr>
        <p:txBody>
          <a:bodyPr lIns="72556" tIns="36277" rIns="72556" bIns="36277">
            <a:spAutoFit/>
          </a:bodyPr>
          <a:lstStyle/>
          <a:p>
            <a:pPr defTabSz="967801" fontAlgn="auto">
              <a:lnSpc>
                <a:spcPct val="130000"/>
              </a:lnSpc>
              <a:spcBef>
                <a:spcPts val="0"/>
              </a:spcBef>
              <a:spcAft>
                <a:spcPts val="0"/>
              </a:spcAft>
              <a:defRPr/>
            </a:pPr>
            <a:r>
              <a:rPr lang="zh-CN" altLang="en-US" sz="1600" b="1" dirty="0">
                <a:solidFill>
                  <a:schemeClr val="accent4"/>
                </a:solidFill>
                <a:latin typeface="微软雅黑" pitchFamily="34" charset="-122"/>
                <a:ea typeface="+mn-ea"/>
              </a:rPr>
              <a:t>单击此处填加标题</a:t>
            </a:r>
            <a:endParaRPr lang="en-US" altLang="zh-CN" sz="1600" b="1" dirty="0">
              <a:solidFill>
                <a:schemeClr val="accent4"/>
              </a:solidFill>
              <a:latin typeface="微软雅黑" pitchFamily="34" charset="-122"/>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endParaRPr lang="en-US" altLang="zh-CN" sz="1200" dirty="0">
              <a:solidFill>
                <a:schemeClr val="accent6"/>
              </a:solidFill>
              <a:latin typeface="+mn-ea"/>
              <a:ea typeface="+mn-ea"/>
            </a:endParaRPr>
          </a:p>
          <a:p>
            <a:pPr defTabSz="967801" fontAlgn="auto">
              <a:lnSpc>
                <a:spcPct val="130000"/>
              </a:lnSpc>
              <a:spcBef>
                <a:spcPts val="0"/>
              </a:spcBef>
              <a:spcAft>
                <a:spcPts val="0"/>
              </a:spcAft>
              <a:defRPr/>
            </a:pPr>
            <a:r>
              <a:rPr lang="zh-CN" altLang="en-US" sz="1200" dirty="0">
                <a:solidFill>
                  <a:schemeClr val="accent6"/>
                </a:solidFill>
                <a:latin typeface="+mn-ea"/>
                <a:ea typeface="+mn-ea"/>
              </a:rPr>
              <a:t>请输入您的文字请输入您的文字</a:t>
            </a:r>
          </a:p>
        </p:txBody>
      </p:sp>
      <p:sp>
        <p:nvSpPr>
          <p:cNvPr id="42"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44" name="文本框 43"/>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2"/>
                                        </p:tgtEl>
                                        <p:attrNameLst>
                                          <p:attrName>ppt_y</p:attrName>
                                        </p:attrNameLst>
                                      </p:cBhvr>
                                      <p:tavLst>
                                        <p:tav tm="0">
                                          <p:val>
                                            <p:strVal val="#ppt_y"/>
                                          </p:val>
                                        </p:tav>
                                        <p:tav tm="100000">
                                          <p:val>
                                            <p:strVal val="#ppt_y"/>
                                          </p:val>
                                        </p:tav>
                                      </p:tavLst>
                                    </p:anim>
                                    <p:anim calcmode="lin" valueType="num">
                                      <p:cBhvr>
                                        <p:cTn id="13"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2"/>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2"/>
                                        </p:tgtEl>
                                      </p:cBhvr>
                                    </p:animEffect>
                                  </p:childTnLst>
                                </p:cTn>
                              </p:par>
                            </p:childTnLst>
                          </p:cTn>
                        </p:par>
                        <p:par>
                          <p:cTn id="16" fill="hold">
                            <p:stCondLst>
                              <p:cond delay="145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 fill="hold"/>
                                        <p:tgtEl>
                                          <p:spTgt spid="3"/>
                                        </p:tgtEl>
                                        <p:attrNameLst>
                                          <p:attrName>ppt_w</p:attrName>
                                        </p:attrNameLst>
                                      </p:cBhvr>
                                      <p:tavLst>
                                        <p:tav tm="0">
                                          <p:val>
                                            <p:fltVal val="0"/>
                                          </p:val>
                                        </p:tav>
                                        <p:tav tm="100000">
                                          <p:val>
                                            <p:strVal val="#ppt_w"/>
                                          </p:val>
                                        </p:tav>
                                      </p:tavLst>
                                    </p:anim>
                                    <p:anim calcmode="lin" valueType="num">
                                      <p:cBhvr>
                                        <p:cTn id="20" dur="100" fill="hold"/>
                                        <p:tgtEl>
                                          <p:spTgt spid="3"/>
                                        </p:tgtEl>
                                        <p:attrNameLst>
                                          <p:attrName>ppt_h</p:attrName>
                                        </p:attrNameLst>
                                      </p:cBhvr>
                                      <p:tavLst>
                                        <p:tav tm="0">
                                          <p:val>
                                            <p:fltVal val="0"/>
                                          </p:val>
                                        </p:tav>
                                        <p:tav tm="100000">
                                          <p:val>
                                            <p:strVal val="#ppt_h"/>
                                          </p:val>
                                        </p:tav>
                                      </p:tavLst>
                                    </p:anim>
                                    <p:animEffect transition="in" filter="fade">
                                      <p:cBhvr>
                                        <p:cTn id="21" dur="100"/>
                                        <p:tgtEl>
                                          <p:spTgt spid="3"/>
                                        </p:tgtEl>
                                      </p:cBhvr>
                                    </p:animEffect>
                                  </p:childTnLst>
                                </p:cTn>
                              </p:par>
                              <p:par>
                                <p:cTn id="22" presetID="6" presetClass="emph" presetSubtype="0" fill="hold" nodeType="withEffect">
                                  <p:stCondLst>
                                    <p:cond delay="100"/>
                                  </p:stCondLst>
                                  <p:childTnLst>
                                    <p:animScale>
                                      <p:cBhvr>
                                        <p:cTn id="23" dur="100" fill="hold"/>
                                        <p:tgtEl>
                                          <p:spTgt spid="3"/>
                                        </p:tgtEl>
                                      </p:cBhvr>
                                      <p:by x="110000" y="110000"/>
                                    </p:animScale>
                                  </p:childTnLst>
                                </p:cTn>
                              </p:par>
                              <p:par>
                                <p:cTn id="24" presetID="6" presetClass="emph" presetSubtype="0" fill="hold" nodeType="withEffect">
                                  <p:stCondLst>
                                    <p:cond delay="200"/>
                                  </p:stCondLst>
                                  <p:childTnLst>
                                    <p:animScale>
                                      <p:cBhvr>
                                        <p:cTn id="25" dur="200" fill="hold"/>
                                        <p:tgtEl>
                                          <p:spTgt spid="3"/>
                                        </p:tgtEl>
                                      </p:cBhvr>
                                      <p:by x="90000" y="90000"/>
                                    </p:animScale>
                                  </p:childTnLst>
                                </p:cTn>
                              </p:par>
                              <p:par>
                                <p:cTn id="26" presetID="6" presetClass="emph" presetSubtype="0" fill="hold" nodeType="withEffect">
                                  <p:stCondLst>
                                    <p:cond delay="400"/>
                                  </p:stCondLst>
                                  <p:childTnLst>
                                    <p:animScale>
                                      <p:cBhvr>
                                        <p:cTn id="27" dur="100" fill="hold"/>
                                        <p:tgtEl>
                                          <p:spTgt spid="3"/>
                                        </p:tgtEl>
                                      </p:cBhvr>
                                      <p:by x="105000" y="105000"/>
                                    </p:animScale>
                                  </p:childTnLst>
                                </p:cTn>
                              </p:par>
                              <p:par>
                                <p:cTn id="28" presetID="6" presetClass="emph" presetSubtype="0" fill="hold" nodeType="withEffect">
                                  <p:stCondLst>
                                    <p:cond delay="500"/>
                                  </p:stCondLst>
                                  <p:childTnLst>
                                    <p:animScale>
                                      <p:cBhvr>
                                        <p:cTn id="29" dur="200" fill="hold"/>
                                        <p:tgtEl>
                                          <p:spTgt spid="3"/>
                                        </p:tgtEl>
                                      </p:cBhvr>
                                      <p:by x="95000" y="95000"/>
                                    </p:animScale>
                                  </p:childTnLst>
                                </p:cTn>
                              </p:par>
                            </p:childTnLst>
                          </p:cTn>
                        </p:par>
                        <p:par>
                          <p:cTn id="30" fill="hold" nodeType="afterGroup">
                            <p:stCondLst>
                              <p:cond delay="2150"/>
                            </p:stCondLst>
                            <p:childTnLst>
                              <p:par>
                                <p:cTn id="31" presetID="53" presetClass="entr" presetSubtype="16"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 fill="hold"/>
                                        <p:tgtEl>
                                          <p:spTgt spid="2"/>
                                        </p:tgtEl>
                                        <p:attrNameLst>
                                          <p:attrName>ppt_w</p:attrName>
                                        </p:attrNameLst>
                                      </p:cBhvr>
                                      <p:tavLst>
                                        <p:tav tm="0">
                                          <p:val>
                                            <p:fltVal val="0"/>
                                          </p:val>
                                        </p:tav>
                                        <p:tav tm="100000">
                                          <p:val>
                                            <p:strVal val="#ppt_w"/>
                                          </p:val>
                                        </p:tav>
                                      </p:tavLst>
                                    </p:anim>
                                    <p:anim calcmode="lin" valueType="num">
                                      <p:cBhvr>
                                        <p:cTn id="34" dur="100" fill="hold"/>
                                        <p:tgtEl>
                                          <p:spTgt spid="2"/>
                                        </p:tgtEl>
                                        <p:attrNameLst>
                                          <p:attrName>ppt_h</p:attrName>
                                        </p:attrNameLst>
                                      </p:cBhvr>
                                      <p:tavLst>
                                        <p:tav tm="0">
                                          <p:val>
                                            <p:fltVal val="0"/>
                                          </p:val>
                                        </p:tav>
                                        <p:tav tm="100000">
                                          <p:val>
                                            <p:strVal val="#ppt_h"/>
                                          </p:val>
                                        </p:tav>
                                      </p:tavLst>
                                    </p:anim>
                                    <p:animEffect transition="in" filter="fade">
                                      <p:cBhvr>
                                        <p:cTn id="35" dur="100"/>
                                        <p:tgtEl>
                                          <p:spTgt spid="2"/>
                                        </p:tgtEl>
                                      </p:cBhvr>
                                    </p:animEffect>
                                  </p:childTnLst>
                                </p:cTn>
                              </p:par>
                              <p:par>
                                <p:cTn id="36" presetID="6" presetClass="emph" presetSubtype="0" fill="hold" nodeType="withEffect">
                                  <p:stCondLst>
                                    <p:cond delay="100"/>
                                  </p:stCondLst>
                                  <p:childTnLst>
                                    <p:animScale>
                                      <p:cBhvr>
                                        <p:cTn id="37" dur="100" fill="hold"/>
                                        <p:tgtEl>
                                          <p:spTgt spid="2"/>
                                        </p:tgtEl>
                                      </p:cBhvr>
                                      <p:by x="110000" y="110000"/>
                                    </p:animScale>
                                  </p:childTnLst>
                                </p:cTn>
                              </p:par>
                              <p:par>
                                <p:cTn id="38" presetID="6" presetClass="emph" presetSubtype="0" fill="hold" nodeType="withEffect">
                                  <p:stCondLst>
                                    <p:cond delay="200"/>
                                  </p:stCondLst>
                                  <p:childTnLst>
                                    <p:animScale>
                                      <p:cBhvr>
                                        <p:cTn id="39" dur="200" fill="hold"/>
                                        <p:tgtEl>
                                          <p:spTgt spid="2"/>
                                        </p:tgtEl>
                                      </p:cBhvr>
                                      <p:by x="90000" y="90000"/>
                                    </p:animScale>
                                  </p:childTnLst>
                                </p:cTn>
                              </p:par>
                              <p:par>
                                <p:cTn id="40" presetID="6" presetClass="emph" presetSubtype="0" fill="hold" nodeType="withEffect">
                                  <p:stCondLst>
                                    <p:cond delay="400"/>
                                  </p:stCondLst>
                                  <p:childTnLst>
                                    <p:animScale>
                                      <p:cBhvr>
                                        <p:cTn id="41" dur="100" fill="hold"/>
                                        <p:tgtEl>
                                          <p:spTgt spid="2"/>
                                        </p:tgtEl>
                                      </p:cBhvr>
                                      <p:by x="105000" y="105000"/>
                                    </p:animScale>
                                  </p:childTnLst>
                                </p:cTn>
                              </p:par>
                              <p:par>
                                <p:cTn id="42" presetID="6" presetClass="emph" presetSubtype="0" fill="hold" nodeType="withEffect">
                                  <p:stCondLst>
                                    <p:cond delay="500"/>
                                  </p:stCondLst>
                                  <p:childTnLst>
                                    <p:animScale>
                                      <p:cBhvr>
                                        <p:cTn id="43" dur="200" fill="hold"/>
                                        <p:tgtEl>
                                          <p:spTgt spid="2"/>
                                        </p:tgtEl>
                                      </p:cBhvr>
                                      <p:by x="95000" y="95000"/>
                                    </p:animScale>
                                  </p:childTnLst>
                                </p:cTn>
                              </p:par>
                            </p:childTnLst>
                          </p:cTn>
                        </p:par>
                        <p:par>
                          <p:cTn id="44" fill="hold" nodeType="afterGroup">
                            <p:stCondLst>
                              <p:cond delay="285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100" fill="hold"/>
                                        <p:tgtEl>
                                          <p:spTgt spid="4"/>
                                        </p:tgtEl>
                                        <p:attrNameLst>
                                          <p:attrName>ppt_w</p:attrName>
                                        </p:attrNameLst>
                                      </p:cBhvr>
                                      <p:tavLst>
                                        <p:tav tm="0">
                                          <p:val>
                                            <p:fltVal val="0"/>
                                          </p:val>
                                        </p:tav>
                                        <p:tav tm="100000">
                                          <p:val>
                                            <p:strVal val="#ppt_w"/>
                                          </p:val>
                                        </p:tav>
                                      </p:tavLst>
                                    </p:anim>
                                    <p:anim calcmode="lin" valueType="num">
                                      <p:cBhvr>
                                        <p:cTn id="48" dur="100" fill="hold"/>
                                        <p:tgtEl>
                                          <p:spTgt spid="4"/>
                                        </p:tgtEl>
                                        <p:attrNameLst>
                                          <p:attrName>ppt_h</p:attrName>
                                        </p:attrNameLst>
                                      </p:cBhvr>
                                      <p:tavLst>
                                        <p:tav tm="0">
                                          <p:val>
                                            <p:fltVal val="0"/>
                                          </p:val>
                                        </p:tav>
                                        <p:tav tm="100000">
                                          <p:val>
                                            <p:strVal val="#ppt_h"/>
                                          </p:val>
                                        </p:tav>
                                      </p:tavLst>
                                    </p:anim>
                                    <p:animEffect transition="in" filter="fade">
                                      <p:cBhvr>
                                        <p:cTn id="49" dur="100"/>
                                        <p:tgtEl>
                                          <p:spTgt spid="4"/>
                                        </p:tgtEl>
                                      </p:cBhvr>
                                    </p:animEffect>
                                  </p:childTnLst>
                                </p:cTn>
                              </p:par>
                              <p:par>
                                <p:cTn id="50" presetID="6" presetClass="emph" presetSubtype="0" fill="hold" nodeType="withEffect">
                                  <p:stCondLst>
                                    <p:cond delay="100"/>
                                  </p:stCondLst>
                                  <p:childTnLst>
                                    <p:animScale>
                                      <p:cBhvr>
                                        <p:cTn id="51" dur="100" fill="hold"/>
                                        <p:tgtEl>
                                          <p:spTgt spid="4"/>
                                        </p:tgtEl>
                                      </p:cBhvr>
                                      <p:by x="110000" y="110000"/>
                                    </p:animScale>
                                  </p:childTnLst>
                                </p:cTn>
                              </p:par>
                              <p:par>
                                <p:cTn id="52" presetID="6" presetClass="emph" presetSubtype="0" fill="hold" nodeType="withEffect">
                                  <p:stCondLst>
                                    <p:cond delay="200"/>
                                  </p:stCondLst>
                                  <p:childTnLst>
                                    <p:animScale>
                                      <p:cBhvr>
                                        <p:cTn id="53" dur="200" fill="hold"/>
                                        <p:tgtEl>
                                          <p:spTgt spid="4"/>
                                        </p:tgtEl>
                                      </p:cBhvr>
                                      <p:by x="90000" y="90000"/>
                                    </p:animScale>
                                  </p:childTnLst>
                                </p:cTn>
                              </p:par>
                              <p:par>
                                <p:cTn id="54" presetID="6" presetClass="emph" presetSubtype="0" fill="hold" nodeType="withEffect">
                                  <p:stCondLst>
                                    <p:cond delay="400"/>
                                  </p:stCondLst>
                                  <p:childTnLst>
                                    <p:animScale>
                                      <p:cBhvr>
                                        <p:cTn id="55" dur="100" fill="hold"/>
                                        <p:tgtEl>
                                          <p:spTgt spid="4"/>
                                        </p:tgtEl>
                                      </p:cBhvr>
                                      <p:by x="105000" y="105000"/>
                                    </p:animScale>
                                  </p:childTnLst>
                                </p:cTn>
                              </p:par>
                              <p:par>
                                <p:cTn id="56" presetID="6" presetClass="emph" presetSubtype="0" fill="hold" nodeType="withEffect">
                                  <p:stCondLst>
                                    <p:cond delay="500"/>
                                  </p:stCondLst>
                                  <p:childTnLst>
                                    <p:animScale>
                                      <p:cBhvr>
                                        <p:cTn id="57" dur="200" fill="hold"/>
                                        <p:tgtEl>
                                          <p:spTgt spid="4"/>
                                        </p:tgtEl>
                                      </p:cBhvr>
                                      <p:by x="95000" y="95000"/>
                                    </p:animScale>
                                  </p:childTnLst>
                                </p:cTn>
                              </p:par>
                            </p:childTnLst>
                          </p:cTn>
                        </p:par>
                        <p:par>
                          <p:cTn id="58" fill="hold" nodeType="afterGroup">
                            <p:stCondLst>
                              <p:cond delay="3550"/>
                            </p:stCondLst>
                            <p:childTnLst>
                              <p:par>
                                <p:cTn id="59" presetID="53" presetClass="entr" presetSubtype="16" fill="hold"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p:cTn id="61" dur="100" fill="hold"/>
                                        <p:tgtEl>
                                          <p:spTgt spid="6"/>
                                        </p:tgtEl>
                                        <p:attrNameLst>
                                          <p:attrName>ppt_w</p:attrName>
                                        </p:attrNameLst>
                                      </p:cBhvr>
                                      <p:tavLst>
                                        <p:tav tm="0">
                                          <p:val>
                                            <p:fltVal val="0"/>
                                          </p:val>
                                        </p:tav>
                                        <p:tav tm="100000">
                                          <p:val>
                                            <p:strVal val="#ppt_w"/>
                                          </p:val>
                                        </p:tav>
                                      </p:tavLst>
                                    </p:anim>
                                    <p:anim calcmode="lin" valueType="num">
                                      <p:cBhvr>
                                        <p:cTn id="62" dur="100" fill="hold"/>
                                        <p:tgtEl>
                                          <p:spTgt spid="6"/>
                                        </p:tgtEl>
                                        <p:attrNameLst>
                                          <p:attrName>ppt_h</p:attrName>
                                        </p:attrNameLst>
                                      </p:cBhvr>
                                      <p:tavLst>
                                        <p:tav tm="0">
                                          <p:val>
                                            <p:fltVal val="0"/>
                                          </p:val>
                                        </p:tav>
                                        <p:tav tm="100000">
                                          <p:val>
                                            <p:strVal val="#ppt_h"/>
                                          </p:val>
                                        </p:tav>
                                      </p:tavLst>
                                    </p:anim>
                                    <p:animEffect transition="in" filter="fade">
                                      <p:cBhvr>
                                        <p:cTn id="63" dur="100"/>
                                        <p:tgtEl>
                                          <p:spTgt spid="6"/>
                                        </p:tgtEl>
                                      </p:cBhvr>
                                    </p:animEffect>
                                  </p:childTnLst>
                                </p:cTn>
                              </p:par>
                              <p:par>
                                <p:cTn id="64" presetID="6" presetClass="emph" presetSubtype="0" fill="hold" nodeType="withEffect">
                                  <p:stCondLst>
                                    <p:cond delay="100"/>
                                  </p:stCondLst>
                                  <p:childTnLst>
                                    <p:animScale>
                                      <p:cBhvr>
                                        <p:cTn id="65" dur="100" fill="hold"/>
                                        <p:tgtEl>
                                          <p:spTgt spid="6"/>
                                        </p:tgtEl>
                                      </p:cBhvr>
                                      <p:by x="110000" y="110000"/>
                                    </p:animScale>
                                  </p:childTnLst>
                                </p:cTn>
                              </p:par>
                              <p:par>
                                <p:cTn id="66" presetID="6" presetClass="emph" presetSubtype="0" fill="hold" nodeType="withEffect">
                                  <p:stCondLst>
                                    <p:cond delay="200"/>
                                  </p:stCondLst>
                                  <p:childTnLst>
                                    <p:animScale>
                                      <p:cBhvr>
                                        <p:cTn id="67" dur="200" fill="hold"/>
                                        <p:tgtEl>
                                          <p:spTgt spid="6"/>
                                        </p:tgtEl>
                                      </p:cBhvr>
                                      <p:by x="90000" y="90000"/>
                                    </p:animScale>
                                  </p:childTnLst>
                                </p:cTn>
                              </p:par>
                              <p:par>
                                <p:cTn id="68" presetID="6" presetClass="emph" presetSubtype="0" fill="hold" nodeType="withEffect">
                                  <p:stCondLst>
                                    <p:cond delay="400"/>
                                  </p:stCondLst>
                                  <p:childTnLst>
                                    <p:animScale>
                                      <p:cBhvr>
                                        <p:cTn id="69" dur="100" fill="hold"/>
                                        <p:tgtEl>
                                          <p:spTgt spid="6"/>
                                        </p:tgtEl>
                                      </p:cBhvr>
                                      <p:by x="105000" y="105000"/>
                                    </p:animScale>
                                  </p:childTnLst>
                                </p:cTn>
                              </p:par>
                              <p:par>
                                <p:cTn id="70" presetID="6" presetClass="emph" presetSubtype="0" fill="hold" nodeType="withEffect">
                                  <p:stCondLst>
                                    <p:cond delay="500"/>
                                  </p:stCondLst>
                                  <p:childTnLst>
                                    <p:animScale>
                                      <p:cBhvr>
                                        <p:cTn id="71" dur="200" fill="hold"/>
                                        <p:tgtEl>
                                          <p:spTgt spid="6"/>
                                        </p:tgtEl>
                                      </p:cBhvr>
                                      <p:by x="95000" y="95000"/>
                                    </p:animScale>
                                  </p:childTnLst>
                                </p:cTn>
                              </p:par>
                            </p:childTnLst>
                          </p:cTn>
                        </p:par>
                        <p:par>
                          <p:cTn id="72" fill="hold" nodeType="afterGroup">
                            <p:stCondLst>
                              <p:cond delay="4250"/>
                            </p:stCondLst>
                            <p:childTnLst>
                              <p:par>
                                <p:cTn id="73" presetID="53" presetClass="entr" presetSubtype="16" fill="hold"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p:cTn id="75" dur="100" fill="hold"/>
                                        <p:tgtEl>
                                          <p:spTgt spid="9"/>
                                        </p:tgtEl>
                                        <p:attrNameLst>
                                          <p:attrName>ppt_w</p:attrName>
                                        </p:attrNameLst>
                                      </p:cBhvr>
                                      <p:tavLst>
                                        <p:tav tm="0">
                                          <p:val>
                                            <p:fltVal val="0"/>
                                          </p:val>
                                        </p:tav>
                                        <p:tav tm="100000">
                                          <p:val>
                                            <p:strVal val="#ppt_w"/>
                                          </p:val>
                                        </p:tav>
                                      </p:tavLst>
                                    </p:anim>
                                    <p:anim calcmode="lin" valueType="num">
                                      <p:cBhvr>
                                        <p:cTn id="76" dur="100" fill="hold"/>
                                        <p:tgtEl>
                                          <p:spTgt spid="9"/>
                                        </p:tgtEl>
                                        <p:attrNameLst>
                                          <p:attrName>ppt_h</p:attrName>
                                        </p:attrNameLst>
                                      </p:cBhvr>
                                      <p:tavLst>
                                        <p:tav tm="0">
                                          <p:val>
                                            <p:fltVal val="0"/>
                                          </p:val>
                                        </p:tav>
                                        <p:tav tm="100000">
                                          <p:val>
                                            <p:strVal val="#ppt_h"/>
                                          </p:val>
                                        </p:tav>
                                      </p:tavLst>
                                    </p:anim>
                                    <p:animEffect transition="in" filter="fade">
                                      <p:cBhvr>
                                        <p:cTn id="77" dur="100"/>
                                        <p:tgtEl>
                                          <p:spTgt spid="9"/>
                                        </p:tgtEl>
                                      </p:cBhvr>
                                    </p:animEffect>
                                  </p:childTnLst>
                                </p:cTn>
                              </p:par>
                              <p:par>
                                <p:cTn id="78" presetID="6" presetClass="emph" presetSubtype="0" fill="hold" nodeType="withEffect">
                                  <p:stCondLst>
                                    <p:cond delay="100"/>
                                  </p:stCondLst>
                                  <p:childTnLst>
                                    <p:animScale>
                                      <p:cBhvr>
                                        <p:cTn id="79" dur="100" fill="hold"/>
                                        <p:tgtEl>
                                          <p:spTgt spid="9"/>
                                        </p:tgtEl>
                                      </p:cBhvr>
                                      <p:by x="110000" y="110000"/>
                                    </p:animScale>
                                  </p:childTnLst>
                                </p:cTn>
                              </p:par>
                              <p:par>
                                <p:cTn id="80" presetID="6" presetClass="emph" presetSubtype="0" fill="hold" nodeType="withEffect">
                                  <p:stCondLst>
                                    <p:cond delay="200"/>
                                  </p:stCondLst>
                                  <p:childTnLst>
                                    <p:animScale>
                                      <p:cBhvr>
                                        <p:cTn id="81" dur="200" fill="hold"/>
                                        <p:tgtEl>
                                          <p:spTgt spid="9"/>
                                        </p:tgtEl>
                                      </p:cBhvr>
                                      <p:by x="90000" y="90000"/>
                                    </p:animScale>
                                  </p:childTnLst>
                                </p:cTn>
                              </p:par>
                              <p:par>
                                <p:cTn id="82" presetID="6" presetClass="emph" presetSubtype="0" fill="hold" nodeType="withEffect">
                                  <p:stCondLst>
                                    <p:cond delay="400"/>
                                  </p:stCondLst>
                                  <p:childTnLst>
                                    <p:animScale>
                                      <p:cBhvr>
                                        <p:cTn id="83" dur="100" fill="hold"/>
                                        <p:tgtEl>
                                          <p:spTgt spid="9"/>
                                        </p:tgtEl>
                                      </p:cBhvr>
                                      <p:by x="105000" y="105000"/>
                                    </p:animScale>
                                  </p:childTnLst>
                                </p:cTn>
                              </p:par>
                              <p:par>
                                <p:cTn id="84" presetID="6" presetClass="emph" presetSubtype="0" fill="hold" nodeType="withEffect">
                                  <p:stCondLst>
                                    <p:cond delay="500"/>
                                  </p:stCondLst>
                                  <p:childTnLst>
                                    <p:animScale>
                                      <p:cBhvr>
                                        <p:cTn id="85" dur="200" fill="hold"/>
                                        <p:tgtEl>
                                          <p:spTgt spid="9"/>
                                        </p:tgtEl>
                                      </p:cBhvr>
                                      <p:by x="95000" y="95000"/>
                                    </p:animScale>
                                  </p:childTnLst>
                                </p:cTn>
                              </p:par>
                            </p:childTnLst>
                          </p:cTn>
                        </p:par>
                        <p:par>
                          <p:cTn id="86" fill="hold" nodeType="afterGroup">
                            <p:stCondLst>
                              <p:cond delay="4950"/>
                            </p:stCondLst>
                            <p:childTnLst>
                              <p:par>
                                <p:cTn id="87" presetID="53" presetClass="entr" presetSubtype="16" fill="hold" nodeType="afterEffect">
                                  <p:stCondLst>
                                    <p:cond delay="0"/>
                                  </p:stCondLst>
                                  <p:childTnLst>
                                    <p:set>
                                      <p:cBhvr>
                                        <p:cTn id="88" dur="1" fill="hold">
                                          <p:stCondLst>
                                            <p:cond delay="0"/>
                                          </p:stCondLst>
                                        </p:cTn>
                                        <p:tgtEl>
                                          <p:spTgt spid="5"/>
                                        </p:tgtEl>
                                        <p:attrNameLst>
                                          <p:attrName>style.visibility</p:attrName>
                                        </p:attrNameLst>
                                      </p:cBhvr>
                                      <p:to>
                                        <p:strVal val="visible"/>
                                      </p:to>
                                    </p:set>
                                    <p:anim calcmode="lin" valueType="num">
                                      <p:cBhvr>
                                        <p:cTn id="89" dur="100" fill="hold"/>
                                        <p:tgtEl>
                                          <p:spTgt spid="5"/>
                                        </p:tgtEl>
                                        <p:attrNameLst>
                                          <p:attrName>ppt_w</p:attrName>
                                        </p:attrNameLst>
                                      </p:cBhvr>
                                      <p:tavLst>
                                        <p:tav tm="0">
                                          <p:val>
                                            <p:fltVal val="0"/>
                                          </p:val>
                                        </p:tav>
                                        <p:tav tm="100000">
                                          <p:val>
                                            <p:strVal val="#ppt_w"/>
                                          </p:val>
                                        </p:tav>
                                      </p:tavLst>
                                    </p:anim>
                                    <p:anim calcmode="lin" valueType="num">
                                      <p:cBhvr>
                                        <p:cTn id="90" dur="100" fill="hold"/>
                                        <p:tgtEl>
                                          <p:spTgt spid="5"/>
                                        </p:tgtEl>
                                        <p:attrNameLst>
                                          <p:attrName>ppt_h</p:attrName>
                                        </p:attrNameLst>
                                      </p:cBhvr>
                                      <p:tavLst>
                                        <p:tav tm="0">
                                          <p:val>
                                            <p:fltVal val="0"/>
                                          </p:val>
                                        </p:tav>
                                        <p:tav tm="100000">
                                          <p:val>
                                            <p:strVal val="#ppt_h"/>
                                          </p:val>
                                        </p:tav>
                                      </p:tavLst>
                                    </p:anim>
                                    <p:animEffect transition="in" filter="fade">
                                      <p:cBhvr>
                                        <p:cTn id="91" dur="100"/>
                                        <p:tgtEl>
                                          <p:spTgt spid="5"/>
                                        </p:tgtEl>
                                      </p:cBhvr>
                                    </p:animEffect>
                                  </p:childTnLst>
                                </p:cTn>
                              </p:par>
                              <p:par>
                                <p:cTn id="92" presetID="6" presetClass="emph" presetSubtype="0" fill="hold" nodeType="withEffect">
                                  <p:stCondLst>
                                    <p:cond delay="100"/>
                                  </p:stCondLst>
                                  <p:childTnLst>
                                    <p:animScale>
                                      <p:cBhvr>
                                        <p:cTn id="93" dur="100" fill="hold"/>
                                        <p:tgtEl>
                                          <p:spTgt spid="5"/>
                                        </p:tgtEl>
                                      </p:cBhvr>
                                      <p:by x="110000" y="110000"/>
                                    </p:animScale>
                                  </p:childTnLst>
                                </p:cTn>
                              </p:par>
                              <p:par>
                                <p:cTn id="94" presetID="6" presetClass="emph" presetSubtype="0" fill="hold" nodeType="withEffect">
                                  <p:stCondLst>
                                    <p:cond delay="200"/>
                                  </p:stCondLst>
                                  <p:childTnLst>
                                    <p:animScale>
                                      <p:cBhvr>
                                        <p:cTn id="95" dur="200" fill="hold"/>
                                        <p:tgtEl>
                                          <p:spTgt spid="5"/>
                                        </p:tgtEl>
                                      </p:cBhvr>
                                      <p:by x="90000" y="90000"/>
                                    </p:animScale>
                                  </p:childTnLst>
                                </p:cTn>
                              </p:par>
                              <p:par>
                                <p:cTn id="96" presetID="6" presetClass="emph" presetSubtype="0" fill="hold" nodeType="withEffect">
                                  <p:stCondLst>
                                    <p:cond delay="400"/>
                                  </p:stCondLst>
                                  <p:childTnLst>
                                    <p:animScale>
                                      <p:cBhvr>
                                        <p:cTn id="97" dur="100" fill="hold"/>
                                        <p:tgtEl>
                                          <p:spTgt spid="5"/>
                                        </p:tgtEl>
                                      </p:cBhvr>
                                      <p:by x="105000" y="105000"/>
                                    </p:animScale>
                                  </p:childTnLst>
                                </p:cTn>
                              </p:par>
                              <p:par>
                                <p:cTn id="98" presetID="6" presetClass="emph" presetSubtype="0" fill="hold" nodeType="withEffect">
                                  <p:stCondLst>
                                    <p:cond delay="500"/>
                                  </p:stCondLst>
                                  <p:childTnLst>
                                    <p:animScale>
                                      <p:cBhvr>
                                        <p:cTn id="99" dur="200" fill="hold"/>
                                        <p:tgtEl>
                                          <p:spTgt spid="5"/>
                                        </p:tgtEl>
                                      </p:cBhvr>
                                      <p:by x="95000" y="95000"/>
                                    </p:animScale>
                                  </p:childTnLst>
                                </p:cTn>
                              </p:par>
                            </p:childTnLst>
                          </p:cTn>
                        </p:par>
                      </p:childTnLst>
                    </p:cTn>
                  </p:par>
                  <p:par>
                    <p:cTn id="100" fill="hold" nodeType="clickPar">
                      <p:stCondLst>
                        <p:cond delay="indefinite"/>
                      </p:stCondLst>
                      <p:childTnLst>
                        <p:par>
                          <p:cTn id="101" fill="hold" nodeType="withGroup">
                            <p:stCondLst>
                              <p:cond delay="0"/>
                            </p:stCondLst>
                            <p:childTnLst>
                              <p:par>
                                <p:cTn id="102" presetID="22" presetClass="entr" presetSubtype="8" fill="hold" nodeType="clickEffect">
                                  <p:stCondLst>
                                    <p:cond delay="0"/>
                                  </p:stCondLst>
                                  <p:childTnLst>
                                    <p:set>
                                      <p:cBhvr>
                                        <p:cTn id="103" dur="1" fill="hold">
                                          <p:stCondLst>
                                            <p:cond delay="0"/>
                                          </p:stCondLst>
                                        </p:cTn>
                                        <p:tgtEl>
                                          <p:spTgt spid="83"/>
                                        </p:tgtEl>
                                        <p:attrNameLst>
                                          <p:attrName>style.visibility</p:attrName>
                                        </p:attrNameLst>
                                      </p:cBhvr>
                                      <p:to>
                                        <p:strVal val="visible"/>
                                      </p:to>
                                    </p:set>
                                    <p:animEffect transition="in" filter="wipe(left)">
                                      <p:cBhvr>
                                        <p:cTn id="104" dur="500"/>
                                        <p:tgtEl>
                                          <p:spTgt spid="83"/>
                                        </p:tgtEl>
                                      </p:cBhvr>
                                    </p:animEffect>
                                  </p:childTnLst>
                                </p:cTn>
                              </p:par>
                            </p:childTnLst>
                          </p:cTn>
                        </p:par>
                      </p:childTnLst>
                    </p:cTn>
                  </p:par>
                  <p:par>
                    <p:cTn id="105" fill="hold" nodeType="clickPar">
                      <p:stCondLst>
                        <p:cond delay="indefinite"/>
                      </p:stCondLst>
                      <p:childTnLst>
                        <p:par>
                          <p:cTn id="106" fill="hold" nodeType="withGroup">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84"/>
                                        </p:tgtEl>
                                        <p:attrNameLst>
                                          <p:attrName>style.visibility</p:attrName>
                                        </p:attrNameLst>
                                      </p:cBhvr>
                                      <p:to>
                                        <p:strVal val="visible"/>
                                      </p:to>
                                    </p:set>
                                    <p:animEffect transition="in" filter="wipe(left)">
                                      <p:cBhvr>
                                        <p:cTn id="109" dur="500"/>
                                        <p:tgtEl>
                                          <p:spTgt spid="84"/>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2" presetClass="entr" presetSubtype="8" fill="hold" nodeType="clickEffect">
                                  <p:stCondLst>
                                    <p:cond delay="0"/>
                                  </p:stCondLst>
                                  <p:childTnLst>
                                    <p:set>
                                      <p:cBhvr>
                                        <p:cTn id="113" dur="1" fill="hold">
                                          <p:stCondLst>
                                            <p:cond delay="0"/>
                                          </p:stCondLst>
                                        </p:cTn>
                                        <p:tgtEl>
                                          <p:spTgt spid="85"/>
                                        </p:tgtEl>
                                        <p:attrNameLst>
                                          <p:attrName>style.visibility</p:attrName>
                                        </p:attrNameLst>
                                      </p:cBhvr>
                                      <p:to>
                                        <p:strVal val="visible"/>
                                      </p:to>
                                    </p:set>
                                    <p:animEffect transition="in" filter="wipe(left)">
                                      <p:cBhvr>
                                        <p:cTn id="114" dur="500"/>
                                        <p:tgtEl>
                                          <p:spTgt spid="85"/>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2" presetClass="entr" presetSubtype="8" fill="hold" grpId="0" nodeType="clickEffect">
                                  <p:stCondLst>
                                    <p:cond delay="0"/>
                                  </p:stCondLst>
                                  <p:childTnLst>
                                    <p:set>
                                      <p:cBhvr>
                                        <p:cTn id="118" dur="1" fill="hold">
                                          <p:stCondLst>
                                            <p:cond delay="0"/>
                                          </p:stCondLst>
                                        </p:cTn>
                                        <p:tgtEl>
                                          <p:spTgt spid="86"/>
                                        </p:tgtEl>
                                        <p:attrNameLst>
                                          <p:attrName>style.visibility</p:attrName>
                                        </p:attrNameLst>
                                      </p:cBhvr>
                                      <p:to>
                                        <p:strVal val="visible"/>
                                      </p:to>
                                    </p:set>
                                    <p:animEffect transition="in" filter="wipe(left)">
                                      <p:cBhvr>
                                        <p:cTn id="119" dur="500"/>
                                        <p:tgtEl>
                                          <p:spTgt spid="86"/>
                                        </p:tgtEl>
                                      </p:cBhvr>
                                    </p:animEffec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22" presetClass="entr" presetSubtype="8" fill="hold" nodeType="click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22" presetClass="entr" presetSubtype="8" fill="hold" grpId="0" nodeType="clickEffect">
                                  <p:stCondLst>
                                    <p:cond delay="0"/>
                                  </p:stCondLst>
                                  <p:childTnLst>
                                    <p:set>
                                      <p:cBhvr>
                                        <p:cTn id="128" dur="1" fill="hold">
                                          <p:stCondLst>
                                            <p:cond delay="0"/>
                                          </p:stCondLst>
                                        </p:cTn>
                                        <p:tgtEl>
                                          <p:spTgt spid="88"/>
                                        </p:tgtEl>
                                        <p:attrNameLst>
                                          <p:attrName>style.visibility</p:attrName>
                                        </p:attrNameLst>
                                      </p:cBhvr>
                                      <p:to>
                                        <p:strVal val="visible"/>
                                      </p:to>
                                    </p:set>
                                    <p:animEffect transition="in" filter="wipe(left)">
                                      <p:cBhvr>
                                        <p:cTn id="129" dur="500"/>
                                        <p:tgtEl>
                                          <p:spTgt spid="88"/>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4" fill="hold" grpId="0" nodeType="clickEffect">
                                  <p:stCondLst>
                                    <p:cond delay="0"/>
                                  </p:stCondLst>
                                  <p:childTnLst>
                                    <p:set>
                                      <p:cBhvr>
                                        <p:cTn id="133" dur="1" fill="hold">
                                          <p:stCondLst>
                                            <p:cond delay="0"/>
                                          </p:stCondLst>
                                        </p:cTn>
                                        <p:tgtEl>
                                          <p:spTgt spid="44"/>
                                        </p:tgtEl>
                                        <p:attrNameLst>
                                          <p:attrName>style.visibility</p:attrName>
                                        </p:attrNameLst>
                                      </p:cBhvr>
                                      <p:to>
                                        <p:strVal val="visible"/>
                                      </p:to>
                                    </p:set>
                                    <p:animEffect transition="in" filter="wipe(down)">
                                      <p:cBhvr>
                                        <p:cTn id="13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42" grpId="0" bldLvl="0" autoUpdateAnimBg="0"/>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21"/>
          <p:cNvSpPr/>
          <p:nvPr/>
        </p:nvSpPr>
        <p:spPr bwMode="auto">
          <a:xfrm rot="16200000" flipH="1">
            <a:off x="4762458" y="1812617"/>
            <a:ext cx="2278100" cy="233078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72009" tIns="36005" rIns="72009" bIns="36005" numCol="1" anchor="ctr" anchorCtr="0" compatLnSpc="1">
            <a:prstTxWarp prst="textNoShape">
              <a:avLst/>
            </a:prstTxWarp>
          </a:bodyPr>
          <a:lstStyle/>
          <a:p>
            <a:pPr algn="r"/>
            <a:endParaRPr lang="zh-CN" altLang="en-US" sz="1260">
              <a:solidFill>
                <a:schemeClr val="bg1"/>
              </a:solidFill>
              <a:latin typeface="微软雅黑" pitchFamily="34" charset="-122"/>
              <a:ea typeface="微软雅黑" pitchFamily="34" charset="-122"/>
            </a:endParaRPr>
          </a:p>
        </p:txBody>
      </p:sp>
      <p:sp>
        <p:nvSpPr>
          <p:cNvPr id="9" name="等腰三角形 21"/>
          <p:cNvSpPr/>
          <p:nvPr/>
        </p:nvSpPr>
        <p:spPr bwMode="auto">
          <a:xfrm rot="5400000">
            <a:off x="2505536" y="1812617"/>
            <a:ext cx="2278100" cy="233078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72009" tIns="36005" rIns="72009" bIns="36005" numCol="1" anchor="ctr" anchorCtr="0" compatLnSpc="1">
            <a:prstTxWarp prst="textNoShape">
              <a:avLst/>
            </a:prstTxWarp>
          </a:bodyPr>
          <a:lstStyle/>
          <a:p>
            <a:pPr algn="r"/>
            <a:endParaRPr lang="zh-CN" altLang="en-US" sz="1260">
              <a:solidFill>
                <a:schemeClr val="bg1"/>
              </a:solidFill>
              <a:latin typeface="微软雅黑" pitchFamily="34" charset="-122"/>
              <a:ea typeface="微软雅黑" pitchFamily="34" charset="-122"/>
            </a:endParaRPr>
          </a:p>
        </p:txBody>
      </p:sp>
      <p:sp>
        <p:nvSpPr>
          <p:cNvPr id="10" name="椭圆 9"/>
          <p:cNvSpPr/>
          <p:nvPr/>
        </p:nvSpPr>
        <p:spPr bwMode="auto">
          <a:xfrm>
            <a:off x="2480634" y="1648932"/>
            <a:ext cx="2873232" cy="2872859"/>
          </a:xfrm>
          <a:prstGeom prst="ellipse">
            <a:avLst/>
          </a:prstGeom>
          <a:noFill/>
          <a:ln w="12700" cap="flat" cmpd="sng" algn="ctr">
            <a:solidFill>
              <a:schemeClr val="bg1">
                <a:lumMod val="75000"/>
              </a:schemeClr>
            </a:solidFill>
            <a:prstDash val="dash"/>
          </a:ln>
          <a:effectLst/>
        </p:spPr>
        <p:txBody>
          <a:bodyPr lIns="72009" tIns="36005" rIns="72009" bIns="36005" anchor="ctr"/>
          <a:lstStyle/>
          <a:p>
            <a:pPr algn="ctr">
              <a:defRPr/>
            </a:pPr>
            <a:endParaRPr lang="zh-CN" altLang="en-US" sz="1890" kern="0" dirty="0">
              <a:solidFill>
                <a:sysClr val="window" lastClr="FFFFFF"/>
              </a:solidFill>
              <a:latin typeface="Calibri"/>
              <a:ea typeface="微软雅黑" pitchFamily="34" charset="-122"/>
            </a:endParaRPr>
          </a:p>
        </p:txBody>
      </p:sp>
      <p:sp>
        <p:nvSpPr>
          <p:cNvPr id="11" name="椭圆 10"/>
          <p:cNvSpPr/>
          <p:nvPr/>
        </p:nvSpPr>
        <p:spPr bwMode="auto">
          <a:xfrm>
            <a:off x="4199822" y="1648932"/>
            <a:ext cx="2874484" cy="2872859"/>
          </a:xfrm>
          <a:prstGeom prst="ellipse">
            <a:avLst/>
          </a:prstGeom>
          <a:noFill/>
          <a:ln w="12700" cap="flat" cmpd="sng" algn="ctr">
            <a:solidFill>
              <a:schemeClr val="bg1">
                <a:lumMod val="75000"/>
              </a:schemeClr>
            </a:solidFill>
            <a:prstDash val="dash"/>
          </a:ln>
          <a:effectLst/>
        </p:spPr>
        <p:txBody>
          <a:bodyPr lIns="72009" tIns="36005" rIns="72009" bIns="36005" anchor="ctr"/>
          <a:lstStyle/>
          <a:p>
            <a:pPr algn="ctr">
              <a:defRPr/>
            </a:pPr>
            <a:endParaRPr lang="zh-CN" altLang="en-US" sz="1890" kern="0" dirty="0">
              <a:solidFill>
                <a:sysClr val="window" lastClr="FFFFFF"/>
              </a:solidFill>
              <a:latin typeface="Calibri"/>
              <a:ea typeface="微软雅黑" pitchFamily="34" charset="-122"/>
            </a:endParaRPr>
          </a:p>
        </p:txBody>
      </p:sp>
      <p:cxnSp>
        <p:nvCxnSpPr>
          <p:cNvPr id="12" name="直接连接符 11"/>
          <p:cNvCxnSpPr>
            <a:cxnSpLocks noChangeShapeType="1"/>
          </p:cNvCxnSpPr>
          <p:nvPr/>
        </p:nvCxnSpPr>
        <p:spPr bwMode="auto">
          <a:xfrm>
            <a:off x="3269586" y="2286712"/>
            <a:ext cx="450115" cy="211276"/>
          </a:xfrm>
          <a:prstGeom prst="line">
            <a:avLst/>
          </a:prstGeom>
          <a:noFill/>
          <a:ln w="19050" algn="ctr">
            <a:solidFill>
              <a:srgbClr val="00B0F0"/>
            </a:solidFill>
            <a:round/>
            <a:headEnd type="none" w="med" len="med"/>
            <a:tailEnd type="triangle" w="med" len="med"/>
          </a:ln>
        </p:spPr>
      </p:cxnSp>
      <p:cxnSp>
        <p:nvCxnSpPr>
          <p:cNvPr id="13" name="直接连接符 12"/>
          <p:cNvCxnSpPr>
            <a:cxnSpLocks noChangeShapeType="1"/>
          </p:cNvCxnSpPr>
          <p:nvPr/>
        </p:nvCxnSpPr>
        <p:spPr bwMode="auto">
          <a:xfrm>
            <a:off x="3029524" y="2935542"/>
            <a:ext cx="465119" cy="0"/>
          </a:xfrm>
          <a:prstGeom prst="line">
            <a:avLst/>
          </a:prstGeom>
          <a:noFill/>
          <a:ln w="19050" algn="ctr">
            <a:solidFill>
              <a:srgbClr val="00B0F0"/>
            </a:solidFill>
            <a:round/>
            <a:headEnd type="none" w="med" len="med"/>
            <a:tailEnd type="triangle" w="med" len="med"/>
          </a:ln>
        </p:spPr>
      </p:cxnSp>
      <p:cxnSp>
        <p:nvCxnSpPr>
          <p:cNvPr id="14" name="直接连接符 13"/>
          <p:cNvCxnSpPr>
            <a:cxnSpLocks noChangeShapeType="1"/>
          </p:cNvCxnSpPr>
          <p:nvPr/>
        </p:nvCxnSpPr>
        <p:spPr bwMode="auto">
          <a:xfrm flipV="1">
            <a:off x="3269585" y="3355595"/>
            <a:ext cx="465119" cy="246282"/>
          </a:xfrm>
          <a:prstGeom prst="line">
            <a:avLst/>
          </a:prstGeom>
          <a:noFill/>
          <a:ln w="19050" algn="ctr">
            <a:solidFill>
              <a:srgbClr val="00B0F0"/>
            </a:solidFill>
            <a:round/>
            <a:headEnd type="none" w="med" len="med"/>
            <a:tailEnd type="triangle" w="med" len="med"/>
          </a:ln>
        </p:spPr>
      </p:cxnSp>
      <p:cxnSp>
        <p:nvCxnSpPr>
          <p:cNvPr id="15" name="直接连接符 14"/>
          <p:cNvCxnSpPr>
            <a:cxnSpLocks noChangeShapeType="1"/>
          </p:cNvCxnSpPr>
          <p:nvPr/>
        </p:nvCxnSpPr>
        <p:spPr bwMode="auto">
          <a:xfrm flipH="1" flipV="1">
            <a:off x="5894005" y="3345594"/>
            <a:ext cx="465119" cy="246282"/>
          </a:xfrm>
          <a:prstGeom prst="line">
            <a:avLst/>
          </a:prstGeom>
          <a:noFill/>
          <a:ln w="19050" algn="ctr">
            <a:solidFill>
              <a:srgbClr val="00B0F0"/>
            </a:solidFill>
            <a:round/>
            <a:headEnd type="none" w="med" len="med"/>
            <a:tailEnd type="triangle" w="med" len="med"/>
          </a:ln>
        </p:spPr>
      </p:cxnSp>
      <p:cxnSp>
        <p:nvCxnSpPr>
          <p:cNvPr id="16" name="直接连接符 15"/>
          <p:cNvCxnSpPr>
            <a:cxnSpLocks noChangeShapeType="1"/>
          </p:cNvCxnSpPr>
          <p:nvPr/>
        </p:nvCxnSpPr>
        <p:spPr bwMode="auto">
          <a:xfrm flipH="1">
            <a:off x="6126565" y="2933042"/>
            <a:ext cx="465119" cy="0"/>
          </a:xfrm>
          <a:prstGeom prst="line">
            <a:avLst/>
          </a:prstGeom>
          <a:noFill/>
          <a:ln w="19050" algn="ctr">
            <a:solidFill>
              <a:srgbClr val="00B0F0"/>
            </a:solidFill>
            <a:round/>
            <a:headEnd type="none" w="med" len="med"/>
            <a:tailEnd type="triangle" w="med" len="med"/>
          </a:ln>
        </p:spPr>
      </p:cxnSp>
      <p:cxnSp>
        <p:nvCxnSpPr>
          <p:cNvPr id="17" name="直接连接符 16"/>
          <p:cNvCxnSpPr>
            <a:cxnSpLocks noChangeShapeType="1"/>
          </p:cNvCxnSpPr>
          <p:nvPr/>
        </p:nvCxnSpPr>
        <p:spPr bwMode="auto">
          <a:xfrm flipH="1">
            <a:off x="5909009" y="2286712"/>
            <a:ext cx="450115" cy="211276"/>
          </a:xfrm>
          <a:prstGeom prst="line">
            <a:avLst/>
          </a:prstGeom>
          <a:noFill/>
          <a:ln w="19050" algn="ctr">
            <a:solidFill>
              <a:srgbClr val="00B0F0"/>
            </a:solidFill>
            <a:round/>
            <a:headEnd type="none" w="med" len="med"/>
            <a:tailEnd type="triangle" w="med" len="med"/>
          </a:ln>
        </p:spPr>
      </p:cxnSp>
      <p:sp>
        <p:nvSpPr>
          <p:cNvPr id="18" name="Oval 19"/>
          <p:cNvSpPr>
            <a:spLocks noChangeArrowheads="1"/>
          </p:cNvSpPr>
          <p:nvPr/>
        </p:nvSpPr>
        <p:spPr bwMode="auto">
          <a:xfrm>
            <a:off x="2494387" y="1623545"/>
            <a:ext cx="781450" cy="781347"/>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155" dirty="0">
                <a:solidFill>
                  <a:schemeClr val="tx1">
                    <a:lumMod val="65000"/>
                    <a:lumOff val="35000"/>
                  </a:schemeClr>
                </a:solidFill>
                <a:latin typeface="微软雅黑" pitchFamily="34" charset="-122"/>
                <a:ea typeface="微软雅黑" pitchFamily="34" charset="-122"/>
              </a:rPr>
              <a:t>添加文本</a:t>
            </a:r>
          </a:p>
        </p:txBody>
      </p:sp>
      <p:sp>
        <p:nvSpPr>
          <p:cNvPr id="19" name="Oval 19"/>
          <p:cNvSpPr>
            <a:spLocks noChangeArrowheads="1"/>
          </p:cNvSpPr>
          <p:nvPr/>
        </p:nvSpPr>
        <p:spPr bwMode="auto">
          <a:xfrm>
            <a:off x="6283480" y="1622918"/>
            <a:ext cx="781449" cy="782598"/>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155" dirty="0">
                <a:solidFill>
                  <a:schemeClr val="tx1">
                    <a:lumMod val="65000"/>
                    <a:lumOff val="35000"/>
                  </a:schemeClr>
                </a:solidFill>
                <a:latin typeface="微软雅黑" pitchFamily="34" charset="-122"/>
                <a:ea typeface="微软雅黑" pitchFamily="34" charset="-122"/>
              </a:rPr>
              <a:t>添加文本</a:t>
            </a:r>
          </a:p>
        </p:txBody>
      </p:sp>
      <p:sp>
        <p:nvSpPr>
          <p:cNvPr id="20" name="Oval 19"/>
          <p:cNvSpPr>
            <a:spLocks noChangeArrowheads="1"/>
          </p:cNvSpPr>
          <p:nvPr/>
        </p:nvSpPr>
        <p:spPr bwMode="auto">
          <a:xfrm>
            <a:off x="6674205" y="2557997"/>
            <a:ext cx="782699" cy="782598"/>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155" dirty="0">
                <a:solidFill>
                  <a:schemeClr val="tx1">
                    <a:lumMod val="65000"/>
                    <a:lumOff val="35000"/>
                  </a:schemeClr>
                </a:solidFill>
                <a:latin typeface="微软雅黑" pitchFamily="34" charset="-122"/>
                <a:ea typeface="微软雅黑" pitchFamily="34" charset="-122"/>
              </a:rPr>
              <a:t>添加文本</a:t>
            </a:r>
          </a:p>
        </p:txBody>
      </p:sp>
      <p:sp>
        <p:nvSpPr>
          <p:cNvPr id="21" name="Oval 19"/>
          <p:cNvSpPr>
            <a:spLocks noChangeArrowheads="1"/>
          </p:cNvSpPr>
          <p:nvPr/>
        </p:nvSpPr>
        <p:spPr bwMode="auto">
          <a:xfrm>
            <a:off x="6357873" y="3468110"/>
            <a:ext cx="782699" cy="782598"/>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155" dirty="0">
                <a:solidFill>
                  <a:schemeClr val="tx1">
                    <a:lumMod val="65000"/>
                    <a:lumOff val="35000"/>
                  </a:schemeClr>
                </a:solidFill>
                <a:latin typeface="微软雅黑" pitchFamily="34" charset="-122"/>
                <a:ea typeface="微软雅黑" pitchFamily="34" charset="-122"/>
              </a:rPr>
              <a:t>添加文本</a:t>
            </a:r>
          </a:p>
        </p:txBody>
      </p:sp>
      <p:sp>
        <p:nvSpPr>
          <p:cNvPr id="22" name="Oval 19"/>
          <p:cNvSpPr>
            <a:spLocks noChangeArrowheads="1"/>
          </p:cNvSpPr>
          <p:nvPr/>
        </p:nvSpPr>
        <p:spPr bwMode="auto">
          <a:xfrm>
            <a:off x="2144298" y="2557997"/>
            <a:ext cx="782699" cy="782598"/>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155" dirty="0">
                <a:solidFill>
                  <a:schemeClr val="tx1">
                    <a:lumMod val="65000"/>
                    <a:lumOff val="35000"/>
                  </a:schemeClr>
                </a:solidFill>
                <a:latin typeface="微软雅黑" pitchFamily="34" charset="-122"/>
                <a:ea typeface="微软雅黑" pitchFamily="34" charset="-122"/>
              </a:rPr>
              <a:t>添加文本</a:t>
            </a:r>
          </a:p>
        </p:txBody>
      </p:sp>
      <p:sp>
        <p:nvSpPr>
          <p:cNvPr id="23" name="Oval 19"/>
          <p:cNvSpPr>
            <a:spLocks noChangeArrowheads="1"/>
          </p:cNvSpPr>
          <p:nvPr/>
        </p:nvSpPr>
        <p:spPr bwMode="auto">
          <a:xfrm>
            <a:off x="2464381" y="3468110"/>
            <a:ext cx="782699" cy="782598"/>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155" dirty="0">
                <a:solidFill>
                  <a:schemeClr val="tx1">
                    <a:lumMod val="65000"/>
                    <a:lumOff val="35000"/>
                  </a:schemeClr>
                </a:solidFill>
                <a:latin typeface="微软雅黑" pitchFamily="34" charset="-122"/>
                <a:ea typeface="微软雅黑" pitchFamily="34" charset="-122"/>
              </a:rPr>
              <a:t>添加文本</a:t>
            </a:r>
          </a:p>
        </p:txBody>
      </p:sp>
      <p:sp>
        <p:nvSpPr>
          <p:cNvPr id="24" name="TextBox 52"/>
          <p:cNvSpPr txBox="1"/>
          <p:nvPr/>
        </p:nvSpPr>
        <p:spPr>
          <a:xfrm>
            <a:off x="784363" y="1676586"/>
            <a:ext cx="1689726" cy="576890"/>
          </a:xfrm>
          <a:prstGeom prst="rect">
            <a:avLst/>
          </a:prstGeom>
          <a:noFill/>
        </p:spPr>
        <p:txBody>
          <a:bodyPr wrap="square" lIns="72009" tIns="36005" rIns="72009" bIns="36005" rtlCol="0">
            <a:spAutoFit/>
          </a:bodyPr>
          <a:lstStyle/>
          <a:p>
            <a:pPr>
              <a:lnSpc>
                <a:spcPct val="130000"/>
              </a:lnSpc>
            </a:pPr>
            <a:r>
              <a:rPr lang="zh-CN" altLang="en-US" sz="84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5" name="TextBox 53"/>
          <p:cNvSpPr txBox="1"/>
          <p:nvPr/>
        </p:nvSpPr>
        <p:spPr>
          <a:xfrm>
            <a:off x="7124612" y="1676586"/>
            <a:ext cx="1689726" cy="576890"/>
          </a:xfrm>
          <a:prstGeom prst="rect">
            <a:avLst/>
          </a:prstGeom>
          <a:noFill/>
        </p:spPr>
        <p:txBody>
          <a:bodyPr wrap="square" lIns="72009" tIns="36005" rIns="72009" bIns="36005" rtlCol="0">
            <a:spAutoFit/>
          </a:bodyPr>
          <a:lstStyle/>
          <a:p>
            <a:pPr>
              <a:lnSpc>
                <a:spcPct val="130000"/>
              </a:lnSpc>
            </a:pPr>
            <a:r>
              <a:rPr lang="zh-CN" altLang="en-US" sz="84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6" name="TextBox 54"/>
          <p:cNvSpPr txBox="1"/>
          <p:nvPr/>
        </p:nvSpPr>
        <p:spPr>
          <a:xfrm>
            <a:off x="444082" y="2626578"/>
            <a:ext cx="1689726" cy="576890"/>
          </a:xfrm>
          <a:prstGeom prst="rect">
            <a:avLst/>
          </a:prstGeom>
          <a:noFill/>
        </p:spPr>
        <p:txBody>
          <a:bodyPr wrap="square" lIns="72009" tIns="36005" rIns="72009" bIns="36005" rtlCol="0">
            <a:spAutoFit/>
          </a:bodyPr>
          <a:lstStyle/>
          <a:p>
            <a:pPr>
              <a:lnSpc>
                <a:spcPct val="130000"/>
              </a:lnSpc>
            </a:pPr>
            <a:r>
              <a:rPr lang="zh-CN" altLang="en-US" sz="84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7" name="TextBox 55"/>
          <p:cNvSpPr txBox="1"/>
          <p:nvPr/>
        </p:nvSpPr>
        <p:spPr>
          <a:xfrm>
            <a:off x="7492744" y="2645172"/>
            <a:ext cx="1689726" cy="576890"/>
          </a:xfrm>
          <a:prstGeom prst="rect">
            <a:avLst/>
          </a:prstGeom>
          <a:noFill/>
        </p:spPr>
        <p:txBody>
          <a:bodyPr wrap="square" lIns="72009" tIns="36005" rIns="72009" bIns="36005" rtlCol="0">
            <a:spAutoFit/>
          </a:bodyPr>
          <a:lstStyle/>
          <a:p>
            <a:pPr>
              <a:lnSpc>
                <a:spcPct val="130000"/>
              </a:lnSpc>
            </a:pPr>
            <a:r>
              <a:rPr lang="zh-CN" altLang="en-US" sz="84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8" name="TextBox 56"/>
          <p:cNvSpPr txBox="1"/>
          <p:nvPr/>
        </p:nvSpPr>
        <p:spPr>
          <a:xfrm>
            <a:off x="7193010" y="3574038"/>
            <a:ext cx="1689726" cy="576890"/>
          </a:xfrm>
          <a:prstGeom prst="rect">
            <a:avLst/>
          </a:prstGeom>
          <a:noFill/>
        </p:spPr>
        <p:txBody>
          <a:bodyPr wrap="square" lIns="72009" tIns="36005" rIns="72009" bIns="36005" rtlCol="0">
            <a:spAutoFit/>
          </a:bodyPr>
          <a:lstStyle/>
          <a:p>
            <a:pPr>
              <a:lnSpc>
                <a:spcPct val="130000"/>
              </a:lnSpc>
            </a:pPr>
            <a:r>
              <a:rPr lang="zh-CN" altLang="en-US" sz="84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9" name="TextBox 57"/>
          <p:cNvSpPr txBox="1"/>
          <p:nvPr/>
        </p:nvSpPr>
        <p:spPr>
          <a:xfrm>
            <a:off x="729173" y="3569037"/>
            <a:ext cx="1689726" cy="576890"/>
          </a:xfrm>
          <a:prstGeom prst="rect">
            <a:avLst/>
          </a:prstGeom>
          <a:noFill/>
        </p:spPr>
        <p:txBody>
          <a:bodyPr wrap="square" lIns="72009" tIns="36005" rIns="72009" bIns="36005" rtlCol="0">
            <a:spAutoFit/>
          </a:bodyPr>
          <a:lstStyle/>
          <a:p>
            <a:pPr>
              <a:lnSpc>
                <a:spcPct val="130000"/>
              </a:lnSpc>
            </a:pPr>
            <a:r>
              <a:rPr lang="zh-CN" altLang="en-US" sz="84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grpSp>
        <p:nvGrpSpPr>
          <p:cNvPr id="30" name="组合 29"/>
          <p:cNvGrpSpPr/>
          <p:nvPr/>
        </p:nvGrpSpPr>
        <p:grpSpPr>
          <a:xfrm>
            <a:off x="3977099" y="2133820"/>
            <a:ext cx="1603241" cy="1603447"/>
            <a:chOff x="5049626" y="2709612"/>
            <a:chExt cx="2035596" cy="2036122"/>
          </a:xfrm>
        </p:grpSpPr>
        <p:sp>
          <p:nvSpPr>
            <p:cNvPr id="31" name="椭圆 30"/>
            <p:cNvSpPr/>
            <p:nvPr/>
          </p:nvSpPr>
          <p:spPr>
            <a:xfrm>
              <a:off x="5049626" y="2709612"/>
              <a:ext cx="2035596" cy="203612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575" dirty="0">
                  <a:solidFill>
                    <a:schemeClr val="tx1">
                      <a:lumMod val="75000"/>
                      <a:lumOff val="25000"/>
                    </a:schemeClr>
                  </a:solidFill>
                  <a:latin typeface="微软雅黑" pitchFamily="34" charset="-122"/>
                  <a:ea typeface="微软雅黑" pitchFamily="34" charset="-122"/>
                </a:rPr>
                <a:t>添加标题</a:t>
              </a:r>
            </a:p>
          </p:txBody>
        </p:sp>
        <p:sp>
          <p:nvSpPr>
            <p:cNvPr id="32" name="同心圆 31"/>
            <p:cNvSpPr/>
            <p:nvPr/>
          </p:nvSpPr>
          <p:spPr>
            <a:xfrm>
              <a:off x="5175546" y="2835796"/>
              <a:ext cx="1783756" cy="1783754"/>
            </a:xfrm>
            <a:prstGeom prst="donut">
              <a:avLst>
                <a:gd name="adj" fmla="val 900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endParaRPr>
            </a:p>
          </p:txBody>
        </p:sp>
      </p:grpSp>
      <p:sp>
        <p:nvSpPr>
          <p:cNvPr id="33" name="文本框 32"/>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
        <p:nvSpPr>
          <p:cNvPr id="34"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Tree>
    <p:extLst>
      <p:ext uri="{BB962C8B-B14F-4D97-AF65-F5344CB8AC3E}">
        <p14:creationId xmlns:p14="http://schemas.microsoft.com/office/powerpoint/2010/main" val="82554842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4"/>
                                        </p:tgtEl>
                                        <p:attrNameLst>
                                          <p:attrName>ppt_y</p:attrName>
                                        </p:attrNameLst>
                                      </p:cBhvr>
                                      <p:tavLst>
                                        <p:tav tm="0">
                                          <p:val>
                                            <p:strVal val="#ppt_y"/>
                                          </p:val>
                                        </p:tav>
                                        <p:tav tm="100000">
                                          <p:val>
                                            <p:strVal val="#ppt_y"/>
                                          </p:val>
                                        </p:tav>
                                      </p:tavLst>
                                    </p:anim>
                                    <p:anim calcmode="lin" valueType="num">
                                      <p:cBhvr>
                                        <p:cTn id="13"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4"/>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4"/>
                                        </p:tgtEl>
                                      </p:cBhvr>
                                    </p:animEffect>
                                  </p:childTnLst>
                                </p:cTn>
                              </p:par>
                            </p:childTnLst>
                          </p:cTn>
                        </p:par>
                        <p:par>
                          <p:cTn id="16" fill="hold">
                            <p:stCondLst>
                              <p:cond delay="1450"/>
                            </p:stCondLst>
                            <p:childTnLst>
                              <p:par>
                                <p:cTn id="17" presetID="53" presetClass="entr" presetSubtype="16"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childTnLst>
                          </p:cTn>
                        </p:par>
                        <p:par>
                          <p:cTn id="29" fill="hold">
                            <p:stCondLst>
                              <p:cond delay="2450"/>
                            </p:stCondLst>
                            <p:childTnLst>
                              <p:par>
                                <p:cTn id="30" presetID="22" presetClass="entr" presetSubtype="2"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righ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2950"/>
                            </p:stCondLst>
                            <p:childTnLst>
                              <p:par>
                                <p:cTn id="37" presetID="52"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Scale>
                                      <p:cBhvr>
                                        <p:cTn id="39"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8"/>
                                        </p:tgtEl>
                                        <p:attrNameLst>
                                          <p:attrName>ppt_x</p:attrName>
                                          <p:attrName>ppt_y</p:attrName>
                                        </p:attrNameLst>
                                      </p:cBhvr>
                                    </p:animMotion>
                                    <p:animEffect transition="in" filter="fade">
                                      <p:cBhvr>
                                        <p:cTn id="41" dur="1000"/>
                                        <p:tgtEl>
                                          <p:spTgt spid="18"/>
                                        </p:tgtEl>
                                      </p:cBhvr>
                                    </p:animEffect>
                                  </p:childTnLst>
                                </p:cTn>
                              </p:par>
                              <p:par>
                                <p:cTn id="42" presetID="52" presetClass="entr" presetSubtype="0" fill="hold" grpId="0" nodeType="withEffect">
                                  <p:stCondLst>
                                    <p:cond delay="200"/>
                                  </p:stCondLst>
                                  <p:childTnLst>
                                    <p:set>
                                      <p:cBhvr>
                                        <p:cTn id="43" dur="1" fill="hold">
                                          <p:stCondLst>
                                            <p:cond delay="0"/>
                                          </p:stCondLst>
                                        </p:cTn>
                                        <p:tgtEl>
                                          <p:spTgt spid="19"/>
                                        </p:tgtEl>
                                        <p:attrNameLst>
                                          <p:attrName>style.visibility</p:attrName>
                                        </p:attrNameLst>
                                      </p:cBhvr>
                                      <p:to>
                                        <p:strVal val="visible"/>
                                      </p:to>
                                    </p:set>
                                    <p:animScale>
                                      <p:cBhvr>
                                        <p:cTn id="4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9"/>
                                        </p:tgtEl>
                                        <p:attrNameLst>
                                          <p:attrName>ppt_x</p:attrName>
                                          <p:attrName>ppt_y</p:attrName>
                                        </p:attrNameLst>
                                      </p:cBhvr>
                                    </p:animMotion>
                                    <p:animEffect transition="in" filter="fade">
                                      <p:cBhvr>
                                        <p:cTn id="46" dur="1000"/>
                                        <p:tgtEl>
                                          <p:spTgt spid="19"/>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22"/>
                                        </p:tgtEl>
                                        <p:attrNameLst>
                                          <p:attrName>style.visibility</p:attrName>
                                        </p:attrNameLst>
                                      </p:cBhvr>
                                      <p:to>
                                        <p:strVal val="visible"/>
                                      </p:to>
                                    </p:set>
                                    <p:animScale>
                                      <p:cBhvr>
                                        <p:cTn id="49"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2"/>
                                        </p:tgtEl>
                                        <p:attrNameLst>
                                          <p:attrName>ppt_x</p:attrName>
                                          <p:attrName>ppt_y</p:attrName>
                                        </p:attrNameLst>
                                      </p:cBhvr>
                                    </p:animMotion>
                                    <p:animEffect transition="in" filter="fade">
                                      <p:cBhvr>
                                        <p:cTn id="51" dur="1000"/>
                                        <p:tgtEl>
                                          <p:spTgt spid="22"/>
                                        </p:tgtEl>
                                      </p:cBhvr>
                                    </p:animEffect>
                                  </p:childTnLst>
                                </p:cTn>
                              </p:par>
                              <p:par>
                                <p:cTn id="52" presetID="52" presetClass="entr" presetSubtype="0" fill="hold" grpId="0" nodeType="withEffect">
                                  <p:stCondLst>
                                    <p:cond delay="600"/>
                                  </p:stCondLst>
                                  <p:childTnLst>
                                    <p:set>
                                      <p:cBhvr>
                                        <p:cTn id="53" dur="1" fill="hold">
                                          <p:stCondLst>
                                            <p:cond delay="0"/>
                                          </p:stCondLst>
                                        </p:cTn>
                                        <p:tgtEl>
                                          <p:spTgt spid="20"/>
                                        </p:tgtEl>
                                        <p:attrNameLst>
                                          <p:attrName>style.visibility</p:attrName>
                                        </p:attrNameLst>
                                      </p:cBhvr>
                                      <p:to>
                                        <p:strVal val="visible"/>
                                      </p:to>
                                    </p:set>
                                    <p:animScale>
                                      <p:cBhvr>
                                        <p:cTn id="54"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20"/>
                                        </p:tgtEl>
                                        <p:attrNameLst>
                                          <p:attrName>ppt_x</p:attrName>
                                          <p:attrName>ppt_y</p:attrName>
                                        </p:attrNameLst>
                                      </p:cBhvr>
                                    </p:animMotion>
                                    <p:animEffect transition="in" filter="fade">
                                      <p:cBhvr>
                                        <p:cTn id="56" dur="1000"/>
                                        <p:tgtEl>
                                          <p:spTgt spid="20"/>
                                        </p:tgtEl>
                                      </p:cBhvr>
                                    </p:animEffect>
                                  </p:childTnLst>
                                </p:cTn>
                              </p:par>
                              <p:par>
                                <p:cTn id="57" presetID="52" presetClass="entr" presetSubtype="0" fill="hold" grpId="0" nodeType="withEffect">
                                  <p:stCondLst>
                                    <p:cond delay="800"/>
                                  </p:stCondLst>
                                  <p:childTnLst>
                                    <p:set>
                                      <p:cBhvr>
                                        <p:cTn id="58" dur="1" fill="hold">
                                          <p:stCondLst>
                                            <p:cond delay="0"/>
                                          </p:stCondLst>
                                        </p:cTn>
                                        <p:tgtEl>
                                          <p:spTgt spid="23"/>
                                        </p:tgtEl>
                                        <p:attrNameLst>
                                          <p:attrName>style.visibility</p:attrName>
                                        </p:attrNameLst>
                                      </p:cBhvr>
                                      <p:to>
                                        <p:strVal val="visible"/>
                                      </p:to>
                                    </p:set>
                                    <p:animScale>
                                      <p:cBhvr>
                                        <p:cTn id="5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23"/>
                                        </p:tgtEl>
                                        <p:attrNameLst>
                                          <p:attrName>ppt_x</p:attrName>
                                          <p:attrName>ppt_y</p:attrName>
                                        </p:attrNameLst>
                                      </p:cBhvr>
                                    </p:animMotion>
                                    <p:animEffect transition="in" filter="fade">
                                      <p:cBhvr>
                                        <p:cTn id="61" dur="1000"/>
                                        <p:tgtEl>
                                          <p:spTgt spid="23"/>
                                        </p:tgtEl>
                                      </p:cBhvr>
                                    </p:animEffect>
                                  </p:childTnLst>
                                </p:cTn>
                              </p:par>
                              <p:par>
                                <p:cTn id="62" presetID="52" presetClass="entr" presetSubtype="0" fill="hold" grpId="0" nodeType="withEffect">
                                  <p:stCondLst>
                                    <p:cond delay="1000"/>
                                  </p:stCondLst>
                                  <p:childTnLst>
                                    <p:set>
                                      <p:cBhvr>
                                        <p:cTn id="63" dur="1" fill="hold">
                                          <p:stCondLst>
                                            <p:cond delay="0"/>
                                          </p:stCondLst>
                                        </p:cTn>
                                        <p:tgtEl>
                                          <p:spTgt spid="21"/>
                                        </p:tgtEl>
                                        <p:attrNameLst>
                                          <p:attrName>style.visibility</p:attrName>
                                        </p:attrNameLst>
                                      </p:cBhvr>
                                      <p:to>
                                        <p:strVal val="visible"/>
                                      </p:to>
                                    </p:set>
                                    <p:animScale>
                                      <p:cBhvr>
                                        <p:cTn id="64"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21"/>
                                        </p:tgtEl>
                                        <p:attrNameLst>
                                          <p:attrName>ppt_x</p:attrName>
                                          <p:attrName>ppt_y</p:attrName>
                                        </p:attrNameLst>
                                      </p:cBhvr>
                                    </p:animMotion>
                                    <p:animEffect transition="in" filter="fade">
                                      <p:cBhvr>
                                        <p:cTn id="66" dur="1000"/>
                                        <p:tgtEl>
                                          <p:spTgt spid="21"/>
                                        </p:tgtEl>
                                      </p:cBhvr>
                                    </p:animEffect>
                                  </p:childTnLst>
                                </p:cTn>
                              </p:par>
                            </p:childTnLst>
                          </p:cTn>
                        </p:par>
                        <p:par>
                          <p:cTn id="67" fill="hold">
                            <p:stCondLst>
                              <p:cond delay="4950"/>
                            </p:stCondLst>
                            <p:childTnLst>
                              <p:par>
                                <p:cTn id="68" presetID="12" presetClass="entr" presetSubtype="8" fill="hold" nodeType="after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500"/>
                                        <p:tgtEl>
                                          <p:spTgt spid="12"/>
                                        </p:tgtEl>
                                        <p:attrNameLst>
                                          <p:attrName>ppt_x</p:attrName>
                                        </p:attrNameLst>
                                      </p:cBhvr>
                                      <p:tavLst>
                                        <p:tav tm="0">
                                          <p:val>
                                            <p:strVal val="#ppt_x-#ppt_w*1.125000"/>
                                          </p:val>
                                        </p:tav>
                                        <p:tav tm="100000">
                                          <p:val>
                                            <p:strVal val="#ppt_x"/>
                                          </p:val>
                                        </p:tav>
                                      </p:tavLst>
                                    </p:anim>
                                    <p:animEffect transition="in" filter="wipe(right)">
                                      <p:cBhvr>
                                        <p:cTn id="71" dur="500"/>
                                        <p:tgtEl>
                                          <p:spTgt spid="12"/>
                                        </p:tgtEl>
                                      </p:cBhvr>
                                    </p:animEffect>
                                  </p:childTnLst>
                                </p:cTn>
                              </p:par>
                              <p:par>
                                <p:cTn id="72" presetID="12" presetClass="entr" presetSubtype="8" fill="hold"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additive="base">
                                        <p:cTn id="74" dur="500"/>
                                        <p:tgtEl>
                                          <p:spTgt spid="13"/>
                                        </p:tgtEl>
                                        <p:attrNameLst>
                                          <p:attrName>ppt_x</p:attrName>
                                        </p:attrNameLst>
                                      </p:cBhvr>
                                      <p:tavLst>
                                        <p:tav tm="0">
                                          <p:val>
                                            <p:strVal val="#ppt_x-#ppt_w*1.125000"/>
                                          </p:val>
                                        </p:tav>
                                        <p:tav tm="100000">
                                          <p:val>
                                            <p:strVal val="#ppt_x"/>
                                          </p:val>
                                        </p:tav>
                                      </p:tavLst>
                                    </p:anim>
                                    <p:animEffect transition="in" filter="wipe(right)">
                                      <p:cBhvr>
                                        <p:cTn id="75" dur="500"/>
                                        <p:tgtEl>
                                          <p:spTgt spid="13"/>
                                        </p:tgtEl>
                                      </p:cBhvr>
                                    </p:animEffect>
                                  </p:childTnLst>
                                </p:cTn>
                              </p:par>
                              <p:par>
                                <p:cTn id="76" presetID="12" presetClass="entr" presetSubtype="8" fill="hold" nodeType="withEffect">
                                  <p:stCondLst>
                                    <p:cond delay="0"/>
                                  </p:stCondLst>
                                  <p:childTnLst>
                                    <p:set>
                                      <p:cBhvr>
                                        <p:cTn id="77" dur="1" fill="hold">
                                          <p:stCondLst>
                                            <p:cond delay="0"/>
                                          </p:stCondLst>
                                        </p:cTn>
                                        <p:tgtEl>
                                          <p:spTgt spid="14"/>
                                        </p:tgtEl>
                                        <p:attrNameLst>
                                          <p:attrName>style.visibility</p:attrName>
                                        </p:attrNameLst>
                                      </p:cBhvr>
                                      <p:to>
                                        <p:strVal val="visible"/>
                                      </p:to>
                                    </p:set>
                                    <p:anim calcmode="lin" valueType="num">
                                      <p:cBhvr additive="base">
                                        <p:cTn id="78" dur="500"/>
                                        <p:tgtEl>
                                          <p:spTgt spid="14"/>
                                        </p:tgtEl>
                                        <p:attrNameLst>
                                          <p:attrName>ppt_x</p:attrName>
                                        </p:attrNameLst>
                                      </p:cBhvr>
                                      <p:tavLst>
                                        <p:tav tm="0">
                                          <p:val>
                                            <p:strVal val="#ppt_x-#ppt_w*1.125000"/>
                                          </p:val>
                                        </p:tav>
                                        <p:tav tm="100000">
                                          <p:val>
                                            <p:strVal val="#ppt_x"/>
                                          </p:val>
                                        </p:tav>
                                      </p:tavLst>
                                    </p:anim>
                                    <p:animEffect transition="in" filter="wipe(right)">
                                      <p:cBhvr>
                                        <p:cTn id="79" dur="500"/>
                                        <p:tgtEl>
                                          <p:spTgt spid="14"/>
                                        </p:tgtEl>
                                      </p:cBhvr>
                                    </p:animEffect>
                                  </p:childTnLst>
                                </p:cTn>
                              </p:par>
                              <p:par>
                                <p:cTn id="80" presetID="12" presetClass="entr" presetSubtype="2" fill="hold" nodeType="with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p:tgtEl>
                                          <p:spTgt spid="17"/>
                                        </p:tgtEl>
                                        <p:attrNameLst>
                                          <p:attrName>ppt_x</p:attrName>
                                        </p:attrNameLst>
                                      </p:cBhvr>
                                      <p:tavLst>
                                        <p:tav tm="0">
                                          <p:val>
                                            <p:strVal val="#ppt_x+#ppt_w*1.125000"/>
                                          </p:val>
                                        </p:tav>
                                        <p:tav tm="100000">
                                          <p:val>
                                            <p:strVal val="#ppt_x"/>
                                          </p:val>
                                        </p:tav>
                                      </p:tavLst>
                                    </p:anim>
                                    <p:animEffect transition="in" filter="wipe(left)">
                                      <p:cBhvr>
                                        <p:cTn id="83" dur="500"/>
                                        <p:tgtEl>
                                          <p:spTgt spid="17"/>
                                        </p:tgtEl>
                                      </p:cBhvr>
                                    </p:animEffect>
                                  </p:childTnLst>
                                </p:cTn>
                              </p:par>
                              <p:par>
                                <p:cTn id="84" presetID="12" presetClass="entr" presetSubtype="2" fill="hold"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p:tgtEl>
                                          <p:spTgt spid="16"/>
                                        </p:tgtEl>
                                        <p:attrNameLst>
                                          <p:attrName>ppt_x</p:attrName>
                                        </p:attrNameLst>
                                      </p:cBhvr>
                                      <p:tavLst>
                                        <p:tav tm="0">
                                          <p:val>
                                            <p:strVal val="#ppt_x+#ppt_w*1.125000"/>
                                          </p:val>
                                        </p:tav>
                                        <p:tav tm="100000">
                                          <p:val>
                                            <p:strVal val="#ppt_x"/>
                                          </p:val>
                                        </p:tav>
                                      </p:tavLst>
                                    </p:anim>
                                    <p:animEffect transition="in" filter="wipe(left)">
                                      <p:cBhvr>
                                        <p:cTn id="87" dur="500"/>
                                        <p:tgtEl>
                                          <p:spTgt spid="16"/>
                                        </p:tgtEl>
                                      </p:cBhvr>
                                    </p:animEffect>
                                  </p:childTnLst>
                                </p:cTn>
                              </p:par>
                              <p:par>
                                <p:cTn id="88" presetID="12" presetClass="entr" presetSubtype="2" fill="hold" nodeType="withEffect">
                                  <p:stCondLst>
                                    <p:cond delay="0"/>
                                  </p:stCondLst>
                                  <p:childTnLst>
                                    <p:set>
                                      <p:cBhvr>
                                        <p:cTn id="89" dur="1" fill="hold">
                                          <p:stCondLst>
                                            <p:cond delay="0"/>
                                          </p:stCondLst>
                                        </p:cTn>
                                        <p:tgtEl>
                                          <p:spTgt spid="15"/>
                                        </p:tgtEl>
                                        <p:attrNameLst>
                                          <p:attrName>style.visibility</p:attrName>
                                        </p:attrNameLst>
                                      </p:cBhvr>
                                      <p:to>
                                        <p:strVal val="visible"/>
                                      </p:to>
                                    </p:set>
                                    <p:anim calcmode="lin" valueType="num">
                                      <p:cBhvr additive="base">
                                        <p:cTn id="90" dur="500"/>
                                        <p:tgtEl>
                                          <p:spTgt spid="15"/>
                                        </p:tgtEl>
                                        <p:attrNameLst>
                                          <p:attrName>ppt_x</p:attrName>
                                        </p:attrNameLst>
                                      </p:cBhvr>
                                      <p:tavLst>
                                        <p:tav tm="0">
                                          <p:val>
                                            <p:strVal val="#ppt_x+#ppt_w*1.125000"/>
                                          </p:val>
                                        </p:tav>
                                        <p:tav tm="100000">
                                          <p:val>
                                            <p:strVal val="#ppt_x"/>
                                          </p:val>
                                        </p:tav>
                                      </p:tavLst>
                                    </p:anim>
                                    <p:animEffect transition="in" filter="wipe(left)">
                                      <p:cBhvr>
                                        <p:cTn id="91" dur="500"/>
                                        <p:tgtEl>
                                          <p:spTgt spid="15"/>
                                        </p:tgtEl>
                                      </p:cBhvr>
                                    </p:animEffect>
                                  </p:childTnLst>
                                </p:cTn>
                              </p:par>
                            </p:childTnLst>
                          </p:cTn>
                        </p:par>
                        <p:par>
                          <p:cTn id="92" fill="hold">
                            <p:stCondLst>
                              <p:cond delay="5450"/>
                            </p:stCondLst>
                            <p:childTnLst>
                              <p:par>
                                <p:cTn id="93" presetID="22" presetClass="entr" presetSubtype="2"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right)">
                                      <p:cBhvr>
                                        <p:cTn id="95" dur="500"/>
                                        <p:tgtEl>
                                          <p:spTgt spid="2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wipe(right)">
                                      <p:cBhvr>
                                        <p:cTn id="101" dur="500"/>
                                        <p:tgtEl>
                                          <p:spTgt spid="26"/>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27"/>
                                        </p:tgtEl>
                                        <p:attrNameLst>
                                          <p:attrName>style.visibility</p:attrName>
                                        </p:attrNameLst>
                                      </p:cBhvr>
                                      <p:to>
                                        <p:strVal val="visible"/>
                                      </p:to>
                                    </p:set>
                                    <p:animEffect transition="in" filter="wipe(left)">
                                      <p:cBhvr>
                                        <p:cTn id="104" dur="500"/>
                                        <p:tgtEl>
                                          <p:spTgt spid="27"/>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left)">
                                      <p:cBhvr>
                                        <p:cTn id="107" dur="500"/>
                                        <p:tgtEl>
                                          <p:spTgt spid="28"/>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29"/>
                                        </p:tgtEl>
                                        <p:attrNameLst>
                                          <p:attrName>style.visibility</p:attrName>
                                        </p:attrNameLst>
                                      </p:cBhvr>
                                      <p:to>
                                        <p:strVal val="visible"/>
                                      </p:to>
                                    </p:set>
                                    <p:animEffect transition="in" filter="wipe(right)">
                                      <p:cBhvr>
                                        <p:cTn id="110" dur="500"/>
                                        <p:tgtEl>
                                          <p:spTgt spid="29"/>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4" fill="hold" grpId="0" nodeType="clickEffect">
                                  <p:stCondLst>
                                    <p:cond delay="0"/>
                                  </p:stCondLst>
                                  <p:childTnLst>
                                    <p:set>
                                      <p:cBhvr>
                                        <p:cTn id="114" dur="1" fill="hold">
                                          <p:stCondLst>
                                            <p:cond delay="0"/>
                                          </p:stCondLst>
                                        </p:cTn>
                                        <p:tgtEl>
                                          <p:spTgt spid="33"/>
                                        </p:tgtEl>
                                        <p:attrNameLst>
                                          <p:attrName>style.visibility</p:attrName>
                                        </p:attrNameLst>
                                      </p:cBhvr>
                                      <p:to>
                                        <p:strVal val="visible"/>
                                      </p:to>
                                    </p:set>
                                    <p:animEffect transition="in" filter="wipe(down)">
                                      <p:cBhvr>
                                        <p:cTn id="11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3" grpId="0"/>
      <p:bldP spid="34"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325" y="-35967"/>
            <a:ext cx="9721850" cy="205226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720480" y="1044190"/>
            <a:ext cx="1944216" cy="1944216"/>
            <a:chOff x="2353153" y="1332123"/>
            <a:chExt cx="1410410" cy="1410410"/>
          </a:xfrm>
        </p:grpSpPr>
        <p:pic>
          <p:nvPicPr>
            <p:cNvPr id="27"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8" name="圆角矩形 27"/>
            <p:cNvSpPr/>
            <p:nvPr/>
          </p:nvSpPr>
          <p:spPr>
            <a:xfrm rot="18929868">
              <a:off x="2753722"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2875527" y="1760812"/>
              <a:ext cx="395612" cy="602838"/>
            </a:xfrm>
            <a:prstGeom prst="rect">
              <a:avLst/>
            </a:prstGeom>
            <a:noFill/>
          </p:spPr>
          <p:txBody>
            <a:bodyPr wrap="none" rtlCol="0">
              <a:spAutoFit/>
            </a:bodyPr>
            <a:lstStyle/>
            <a:p>
              <a:r>
                <a:rPr lang="en-US" altLang="zh-CN" sz="4800" dirty="0">
                  <a:solidFill>
                    <a:schemeClr val="bg1"/>
                  </a:solidFill>
                  <a:latin typeface="+mj-ea"/>
                  <a:ea typeface="+mj-ea"/>
                </a:rPr>
                <a:t>4</a:t>
              </a:r>
              <a:endParaRPr lang="zh-CN" altLang="en-US" sz="4800" dirty="0">
                <a:solidFill>
                  <a:schemeClr val="bg1"/>
                </a:solidFill>
                <a:latin typeface="+mj-ea"/>
                <a:ea typeface="+mj-ea"/>
              </a:endParaRPr>
            </a:p>
          </p:txBody>
        </p:sp>
      </p:grpSp>
      <p:grpSp>
        <p:nvGrpSpPr>
          <p:cNvPr id="30" name="组合 29"/>
          <p:cNvGrpSpPr/>
          <p:nvPr/>
        </p:nvGrpSpPr>
        <p:grpSpPr>
          <a:xfrm>
            <a:off x="2747054" y="2988407"/>
            <a:ext cx="3932355" cy="646331"/>
            <a:chOff x="4987766" y="306351"/>
            <a:chExt cx="3932355" cy="646331"/>
          </a:xfrm>
        </p:grpSpPr>
        <p:sp>
          <p:nvSpPr>
            <p:cNvPr id="31" name="TextBox 85"/>
            <p:cNvSpPr txBox="1"/>
            <p:nvPr/>
          </p:nvSpPr>
          <p:spPr>
            <a:xfrm>
              <a:off x="5465675" y="306351"/>
              <a:ext cx="3454446" cy="646331"/>
            </a:xfrm>
            <a:prstGeom prst="rect">
              <a:avLst/>
            </a:prstGeom>
            <a:noFill/>
          </p:spPr>
          <p:txBody>
            <a:bodyPr wrap="square">
              <a:spAutoFit/>
            </a:bodyPr>
            <a:lstStyle/>
            <a:p>
              <a:pPr defTabSz="967801" fontAlgn="auto">
                <a:spcBef>
                  <a:spcPts val="0"/>
                </a:spcBef>
                <a:spcAft>
                  <a:spcPts val="0"/>
                </a:spcAft>
                <a:defRPr/>
              </a:pPr>
              <a:r>
                <a:rPr lang="zh-CN" altLang="en-US" sz="3600" dirty="0">
                  <a:solidFill>
                    <a:srgbClr val="0070C0"/>
                  </a:solidFill>
                  <a:latin typeface="微软雅黑" pitchFamily="34" charset="-122"/>
                  <a:ea typeface="微软雅黑" panose="020B0503020204020204" pitchFamily="34" charset="-122"/>
                </a:rPr>
                <a:t>明年工作计划</a:t>
              </a:r>
              <a:endParaRPr lang="en-US" altLang="zh-CN" sz="3600" dirty="0">
                <a:solidFill>
                  <a:srgbClr val="0070C0"/>
                </a:solidFill>
                <a:latin typeface="微软雅黑" pitchFamily="34" charset="-122"/>
                <a:ea typeface="微软雅黑" panose="020B0503020204020204" pitchFamily="34" charset="-122"/>
              </a:endParaRPr>
            </a:p>
          </p:txBody>
        </p:sp>
        <p:sp>
          <p:nvSpPr>
            <p:cNvPr id="32" name="Freeform 65"/>
            <p:cNvSpPr>
              <a:spLocks/>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 name="文本框 9"/>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90309094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26"/>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ChangeArrowheads="1"/>
          </p:cNvSpPr>
          <p:nvPr/>
        </p:nvSpPr>
        <p:spPr bwMode="auto">
          <a:xfrm>
            <a:off x="0" y="4162163"/>
            <a:ext cx="7522502" cy="669731"/>
          </a:xfrm>
          <a:prstGeom prst="rect">
            <a:avLst/>
          </a:prstGeom>
          <a:solidFill>
            <a:schemeClr val="bg1">
              <a:lumMod val="85000"/>
            </a:schemeClr>
          </a:solidFill>
          <a:ln w="9525">
            <a:solidFill>
              <a:srgbClr val="EAEAEA"/>
            </a:solidFill>
            <a:miter lim="800000"/>
            <a:headEnd/>
            <a:tailEnd/>
          </a:ln>
          <a:extLst/>
        </p:spPr>
        <p:txBody>
          <a:bodyPr wrap="none" lIns="70454" tIns="35226" rIns="70454" bIns="35226" anchor="ctr"/>
          <a:lstStyle/>
          <a:p>
            <a:endParaRPr lang="zh-CN" altLang="en-US" sz="1890" kern="0" dirty="0">
              <a:solidFill>
                <a:sysClr val="windowText" lastClr="000000"/>
              </a:solidFill>
              <a:ea typeface="微软雅黑" panose="020B0503020204020204" pitchFamily="34" charset="-122"/>
              <a:sym typeface="Arial" panose="020B0604020202020204" pitchFamily="34" charset="0"/>
            </a:endParaRPr>
          </a:p>
        </p:txBody>
      </p:sp>
      <p:sp>
        <p:nvSpPr>
          <p:cNvPr id="7" name="Line 43"/>
          <p:cNvSpPr>
            <a:spLocks noChangeShapeType="1"/>
          </p:cNvSpPr>
          <p:nvPr/>
        </p:nvSpPr>
        <p:spPr bwMode="auto">
          <a:xfrm rot="5400000">
            <a:off x="3447788" y="1712466"/>
            <a:ext cx="0" cy="5795894"/>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a:defRPr/>
            </a:pPr>
            <a:endParaRPr lang="zh-CN" altLang="en-US" sz="1890" kern="0" dirty="0">
              <a:solidFill>
                <a:sysClr val="windowText" lastClr="000000"/>
              </a:solidFill>
              <a:ea typeface="微软雅黑" panose="020B0503020204020204" pitchFamily="34" charset="-122"/>
              <a:sym typeface="Arial" panose="020B0604020202020204" pitchFamily="34" charset="0"/>
            </a:endParaRPr>
          </a:p>
        </p:txBody>
      </p:sp>
      <p:sp>
        <p:nvSpPr>
          <p:cNvPr id="8" name="Rectangle 6"/>
          <p:cNvSpPr>
            <a:spLocks noChangeArrowheads="1"/>
          </p:cNvSpPr>
          <p:nvPr/>
        </p:nvSpPr>
        <p:spPr bwMode="auto">
          <a:xfrm>
            <a:off x="2913741" y="2712319"/>
            <a:ext cx="4608762" cy="665429"/>
          </a:xfrm>
          <a:prstGeom prst="rect">
            <a:avLst/>
          </a:prstGeom>
          <a:solidFill>
            <a:schemeClr val="bg1">
              <a:lumMod val="85000"/>
            </a:schemeClr>
          </a:solidFill>
          <a:ln w="9525">
            <a:solidFill>
              <a:srgbClr val="EAEAEA"/>
            </a:solidFill>
            <a:miter lim="800000"/>
            <a:headEnd/>
            <a:tailEnd/>
          </a:ln>
          <a:extLst/>
        </p:spPr>
        <p:txBody>
          <a:bodyPr wrap="none" lIns="70454" tIns="35226" rIns="70454" bIns="35226" anchor="ctr"/>
          <a:lstStyle/>
          <a:p>
            <a:pPr>
              <a:defRPr/>
            </a:pPr>
            <a:endParaRPr lang="zh-CN" altLang="en-US" sz="1890" kern="0" dirty="0">
              <a:solidFill>
                <a:sysClr val="windowText" lastClr="000000"/>
              </a:solidFill>
              <a:ea typeface="微软雅黑" panose="020B0503020204020204" pitchFamily="34" charset="-122"/>
              <a:sym typeface="Arial" panose="020B0604020202020204" pitchFamily="34" charset="0"/>
            </a:endParaRPr>
          </a:p>
        </p:txBody>
      </p:sp>
      <p:sp>
        <p:nvSpPr>
          <p:cNvPr id="9" name="Line 43"/>
          <p:cNvSpPr>
            <a:spLocks noChangeShapeType="1"/>
          </p:cNvSpPr>
          <p:nvPr/>
        </p:nvSpPr>
        <p:spPr bwMode="auto">
          <a:xfrm rot="16200000" flipH="1">
            <a:off x="5139560" y="1809858"/>
            <a:ext cx="0" cy="2653065"/>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a:defRPr/>
            </a:pPr>
            <a:endParaRPr lang="zh-CN" altLang="en-US" sz="1890" kern="0" dirty="0">
              <a:solidFill>
                <a:sysClr val="windowText" lastClr="000000"/>
              </a:solidFill>
              <a:ea typeface="微软雅黑" panose="020B0503020204020204" pitchFamily="34" charset="-122"/>
              <a:sym typeface="Arial" panose="020B0604020202020204" pitchFamily="34" charset="0"/>
            </a:endParaRPr>
          </a:p>
        </p:txBody>
      </p:sp>
      <p:sp>
        <p:nvSpPr>
          <p:cNvPr id="10" name="Rectangle 5"/>
          <p:cNvSpPr>
            <a:spLocks noChangeArrowheads="1"/>
          </p:cNvSpPr>
          <p:nvPr/>
        </p:nvSpPr>
        <p:spPr bwMode="auto">
          <a:xfrm rot="5400000">
            <a:off x="6276947" y="3614034"/>
            <a:ext cx="1831327" cy="662571"/>
          </a:xfrm>
          <a:prstGeom prst="rect">
            <a:avLst/>
          </a:prstGeom>
          <a:solidFill>
            <a:schemeClr val="bg1">
              <a:lumMod val="85000"/>
            </a:schemeClr>
          </a:solidFill>
          <a:ln w="9525">
            <a:solidFill>
              <a:srgbClr val="EAEAEA"/>
            </a:solidFill>
            <a:miter lim="800000"/>
            <a:headEnd/>
            <a:tailEnd/>
          </a:ln>
          <a:extLst/>
        </p:spPr>
        <p:txBody>
          <a:bodyPr wrap="none" lIns="70454" tIns="35226" rIns="70454" bIns="35226" anchor="ctr"/>
          <a:lstStyle/>
          <a:p>
            <a:pPr>
              <a:defRPr/>
            </a:pPr>
            <a:endParaRPr lang="zh-CN" altLang="en-US" sz="1890" kern="0" dirty="0">
              <a:solidFill>
                <a:srgbClr val="03A9F3"/>
              </a:solidFill>
              <a:ea typeface="微软雅黑" panose="020B0503020204020204" pitchFamily="34" charset="-122"/>
              <a:sym typeface="Arial" panose="020B0604020202020204" pitchFamily="34" charset="0"/>
            </a:endParaRPr>
          </a:p>
        </p:txBody>
      </p:sp>
      <p:sp>
        <p:nvSpPr>
          <p:cNvPr id="11" name="Line 44"/>
          <p:cNvSpPr>
            <a:spLocks noChangeShapeType="1"/>
          </p:cNvSpPr>
          <p:nvPr/>
        </p:nvSpPr>
        <p:spPr bwMode="auto">
          <a:xfrm>
            <a:off x="7206527" y="3600023"/>
            <a:ext cx="0" cy="31733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a:defRPr/>
            </a:pPr>
            <a:endParaRPr lang="zh-CN" altLang="en-US" sz="1890" kern="0" dirty="0">
              <a:solidFill>
                <a:sysClr val="windowText" lastClr="000000"/>
              </a:solidFill>
              <a:ea typeface="微软雅黑" panose="020B0503020204020204" pitchFamily="34" charset="-122"/>
              <a:sym typeface="Arial" panose="020B0604020202020204" pitchFamily="34" charset="0"/>
            </a:endParaRPr>
          </a:p>
        </p:txBody>
      </p:sp>
      <p:sp>
        <p:nvSpPr>
          <p:cNvPr id="12" name="Rectangle 7"/>
          <p:cNvSpPr>
            <a:spLocks noChangeArrowheads="1"/>
          </p:cNvSpPr>
          <p:nvPr/>
        </p:nvSpPr>
        <p:spPr bwMode="auto">
          <a:xfrm>
            <a:off x="3292353" y="1317158"/>
            <a:ext cx="4230151" cy="669731"/>
          </a:xfrm>
          <a:prstGeom prst="rect">
            <a:avLst/>
          </a:prstGeom>
          <a:solidFill>
            <a:schemeClr val="bg1">
              <a:lumMod val="85000"/>
            </a:schemeClr>
          </a:solidFill>
          <a:ln w="9525">
            <a:solidFill>
              <a:srgbClr val="EAEAEA"/>
            </a:solidFill>
            <a:miter lim="800000"/>
            <a:headEnd/>
            <a:tailEnd/>
          </a:ln>
          <a:extLst/>
        </p:spPr>
        <p:txBody>
          <a:bodyPr wrap="none" lIns="70454" tIns="35226" rIns="70454" bIns="35226" anchor="ctr"/>
          <a:lstStyle/>
          <a:p>
            <a:endParaRPr lang="zh-CN" altLang="en-US" sz="1890" kern="0" dirty="0">
              <a:solidFill>
                <a:sysClr val="windowText" lastClr="000000"/>
              </a:solidFill>
              <a:ea typeface="微软雅黑" panose="020B0503020204020204" pitchFamily="34" charset="-122"/>
              <a:sym typeface="Arial" panose="020B0604020202020204" pitchFamily="34" charset="0"/>
            </a:endParaRPr>
          </a:p>
        </p:txBody>
      </p:sp>
      <p:sp>
        <p:nvSpPr>
          <p:cNvPr id="13" name="Line 43"/>
          <p:cNvSpPr>
            <a:spLocks noChangeShapeType="1"/>
          </p:cNvSpPr>
          <p:nvPr/>
        </p:nvSpPr>
        <p:spPr bwMode="auto">
          <a:xfrm rot="5400000">
            <a:off x="5019201" y="392529"/>
            <a:ext cx="0" cy="2653065"/>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a:defRPr/>
            </a:pPr>
            <a:endParaRPr lang="zh-CN" altLang="en-US" sz="1890" kern="0" dirty="0">
              <a:solidFill>
                <a:sysClr val="windowText" lastClr="000000"/>
              </a:solidFill>
              <a:ea typeface="微软雅黑" panose="020B0503020204020204" pitchFamily="34" charset="-122"/>
              <a:sym typeface="Arial" panose="020B0604020202020204" pitchFamily="34" charset="0"/>
            </a:endParaRPr>
          </a:p>
        </p:txBody>
      </p:sp>
      <p:sp>
        <p:nvSpPr>
          <p:cNvPr id="14" name="Rectangle 8"/>
          <p:cNvSpPr>
            <a:spLocks noChangeArrowheads="1"/>
          </p:cNvSpPr>
          <p:nvPr/>
        </p:nvSpPr>
        <p:spPr bwMode="auto">
          <a:xfrm rot="5400000">
            <a:off x="1961398" y="2016165"/>
            <a:ext cx="2060591" cy="662571"/>
          </a:xfrm>
          <a:prstGeom prst="rect">
            <a:avLst/>
          </a:prstGeom>
          <a:solidFill>
            <a:schemeClr val="bg1">
              <a:lumMod val="85000"/>
            </a:schemeClr>
          </a:solidFill>
          <a:ln w="9525">
            <a:solidFill>
              <a:srgbClr val="EAEAEA"/>
            </a:solidFill>
            <a:miter lim="800000"/>
            <a:headEnd/>
            <a:tailEnd/>
          </a:ln>
          <a:extLst/>
        </p:spPr>
        <p:txBody>
          <a:bodyPr wrap="none" lIns="70454" tIns="35226" rIns="70454" bIns="35226" anchor="ctr"/>
          <a:lstStyle/>
          <a:p>
            <a:pPr>
              <a:defRPr/>
            </a:pPr>
            <a:endParaRPr lang="zh-CN" altLang="en-US" sz="1890" kern="0" dirty="0">
              <a:solidFill>
                <a:sysClr val="windowText" lastClr="000000"/>
              </a:solidFill>
              <a:ea typeface="微软雅黑" panose="020B0503020204020204" pitchFamily="34" charset="-122"/>
              <a:sym typeface="Arial" panose="020B0604020202020204" pitchFamily="34" charset="0"/>
            </a:endParaRPr>
          </a:p>
        </p:txBody>
      </p:sp>
      <p:sp>
        <p:nvSpPr>
          <p:cNvPr id="15" name="Line 42"/>
          <p:cNvSpPr>
            <a:spLocks noChangeShapeType="1"/>
          </p:cNvSpPr>
          <p:nvPr/>
        </p:nvSpPr>
        <p:spPr bwMode="auto">
          <a:xfrm>
            <a:off x="2976378" y="2164987"/>
            <a:ext cx="0" cy="357064"/>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70454" tIns="35226" rIns="70454" bIns="35226"/>
          <a:lstStyle/>
          <a:p>
            <a:pPr>
              <a:defRPr/>
            </a:pPr>
            <a:endParaRPr lang="zh-CN" altLang="en-US" sz="1890" kern="0" dirty="0">
              <a:solidFill>
                <a:sysClr val="windowText" lastClr="000000"/>
              </a:solidFill>
              <a:ea typeface="微软雅黑" panose="020B0503020204020204" pitchFamily="34" charset="-122"/>
              <a:sym typeface="Arial" panose="020B0604020202020204" pitchFamily="34" charset="0"/>
            </a:endParaRPr>
          </a:p>
        </p:txBody>
      </p:sp>
      <p:sp>
        <p:nvSpPr>
          <p:cNvPr id="16" name="矩形 15"/>
          <p:cNvSpPr/>
          <p:nvPr/>
        </p:nvSpPr>
        <p:spPr>
          <a:xfrm>
            <a:off x="3712856" y="1333077"/>
            <a:ext cx="2796292" cy="361989"/>
          </a:xfrm>
          <a:prstGeom prst="rect">
            <a:avLst/>
          </a:prstGeom>
        </p:spPr>
        <p:txBody>
          <a:bodyPr wrap="square" lIns="70454" tIns="35226" rIns="70454" bIns="35226" anchor="ctr">
            <a:spAutoFit/>
          </a:bodyPr>
          <a:lstStyle/>
          <a:p>
            <a:pPr algn="ctr">
              <a:lnSpc>
                <a:spcPct val="150000"/>
              </a:lnSpc>
            </a:pPr>
            <a:r>
              <a:rPr lang="zh-CN" altLang="en-US" sz="1260" dirty="0">
                <a:solidFill>
                  <a:schemeClr val="tx1">
                    <a:lumMod val="75000"/>
                    <a:lumOff val="25000"/>
                  </a:schemeClr>
                </a:solidFill>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260" dirty="0">
              <a:solidFill>
                <a:schemeClr val="tx1">
                  <a:lumMod val="75000"/>
                  <a:lumOff val="25000"/>
                </a:schemeClr>
              </a:solidFill>
              <a:ea typeface="微软雅黑" pitchFamily="34" charset="-122"/>
              <a:sym typeface="Arial" panose="020B0604020202020204" pitchFamily="34" charset="0"/>
            </a:endParaRPr>
          </a:p>
        </p:txBody>
      </p:sp>
      <p:sp>
        <p:nvSpPr>
          <p:cNvPr id="17" name="矩形 16"/>
          <p:cNvSpPr/>
          <p:nvPr/>
        </p:nvSpPr>
        <p:spPr>
          <a:xfrm>
            <a:off x="3712856" y="2750407"/>
            <a:ext cx="2796292" cy="361989"/>
          </a:xfrm>
          <a:prstGeom prst="rect">
            <a:avLst/>
          </a:prstGeom>
        </p:spPr>
        <p:txBody>
          <a:bodyPr wrap="square" lIns="70454" tIns="35226" rIns="70454" bIns="35226" anchor="ctr">
            <a:spAutoFit/>
          </a:bodyPr>
          <a:lstStyle/>
          <a:p>
            <a:pPr algn="ctr">
              <a:lnSpc>
                <a:spcPct val="150000"/>
              </a:lnSpc>
            </a:pPr>
            <a:r>
              <a:rPr lang="zh-CN" altLang="en-US" sz="1260" dirty="0">
                <a:solidFill>
                  <a:schemeClr val="tx1">
                    <a:lumMod val="75000"/>
                    <a:lumOff val="25000"/>
                  </a:schemeClr>
                </a:solidFill>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260" dirty="0">
              <a:solidFill>
                <a:schemeClr val="tx1">
                  <a:lumMod val="75000"/>
                  <a:lumOff val="25000"/>
                </a:schemeClr>
              </a:solidFill>
              <a:ea typeface="微软雅黑" pitchFamily="34" charset="-122"/>
              <a:sym typeface="Arial" panose="020B0604020202020204" pitchFamily="34" charset="0"/>
            </a:endParaRPr>
          </a:p>
        </p:txBody>
      </p:sp>
      <p:sp>
        <p:nvSpPr>
          <p:cNvPr id="18" name="矩形 17"/>
          <p:cNvSpPr/>
          <p:nvPr/>
        </p:nvSpPr>
        <p:spPr>
          <a:xfrm>
            <a:off x="916560" y="4224430"/>
            <a:ext cx="5429176" cy="361989"/>
          </a:xfrm>
          <a:prstGeom prst="rect">
            <a:avLst/>
          </a:prstGeom>
        </p:spPr>
        <p:txBody>
          <a:bodyPr wrap="square" lIns="70454" tIns="35226" rIns="70454" bIns="35226" anchor="ctr">
            <a:spAutoFit/>
          </a:bodyPr>
          <a:lstStyle/>
          <a:p>
            <a:pPr algn="ctr">
              <a:lnSpc>
                <a:spcPct val="150000"/>
              </a:lnSpc>
            </a:pPr>
            <a:r>
              <a:rPr lang="zh-CN" altLang="en-US" sz="1260" dirty="0">
                <a:solidFill>
                  <a:schemeClr val="tx1">
                    <a:lumMod val="75000"/>
                    <a:lumOff val="25000"/>
                  </a:schemeClr>
                </a:solidFill>
                <a:ea typeface="微软雅黑" panose="020B0503020204020204" pitchFamily="34" charset="-122"/>
                <a:cs typeface="华文黑体" pitchFamily="2" charset="-122"/>
                <a:sym typeface="Arial" panose="020B0604020202020204" pitchFamily="34" charset="0"/>
              </a:rPr>
              <a:t>点击添加文本点击添加文本点击添加文本点击添加文本</a:t>
            </a:r>
            <a:endParaRPr lang="zh-CN" altLang="en-US" sz="1260" dirty="0">
              <a:solidFill>
                <a:schemeClr val="tx1">
                  <a:lumMod val="75000"/>
                  <a:lumOff val="25000"/>
                </a:schemeClr>
              </a:solidFill>
              <a:ea typeface="微软雅黑" pitchFamily="34" charset="-122"/>
              <a:sym typeface="Arial" panose="020B0604020202020204" pitchFamily="34" charset="0"/>
            </a:endParaRPr>
          </a:p>
        </p:txBody>
      </p:sp>
      <p:grpSp>
        <p:nvGrpSpPr>
          <p:cNvPr id="19" name="组合 18"/>
          <p:cNvGrpSpPr/>
          <p:nvPr/>
        </p:nvGrpSpPr>
        <p:grpSpPr>
          <a:xfrm>
            <a:off x="6656995" y="1095435"/>
            <a:ext cx="1082531" cy="1069551"/>
            <a:chOff x="6339994" y="1043271"/>
            <a:chExt cx="1030982" cy="1018620"/>
          </a:xfrm>
        </p:grpSpPr>
        <p:sp>
          <p:nvSpPr>
            <p:cNvPr id="20" name="Oval 38"/>
            <p:cNvSpPr>
              <a:spLocks noChangeArrowheads="1"/>
            </p:cNvSpPr>
            <p:nvPr/>
          </p:nvSpPr>
          <p:spPr bwMode="auto">
            <a:xfrm>
              <a:off x="6339994" y="1043271"/>
              <a:ext cx="1030982" cy="1018620"/>
            </a:xfrm>
            <a:prstGeom prst="ellipse">
              <a:avLst/>
            </a:prstGeom>
            <a:solidFill>
              <a:srgbClr val="0070C0"/>
            </a:solidFill>
            <a:ln w="19050">
              <a:noFill/>
              <a:round/>
              <a:headEnd/>
              <a:tailEnd/>
            </a:ln>
          </p:spPr>
          <p:txBody>
            <a:bodyPr wrap="none" lIns="70454" tIns="35226" rIns="70454" bIns="35226" anchor="ctr"/>
            <a:lstStyle/>
            <a:p>
              <a:pPr algn="ctr">
                <a:defRPr/>
              </a:pPr>
              <a:r>
                <a:rPr lang="zh-CN" altLang="en-US" sz="1575" kern="0" dirty="0">
                  <a:solidFill>
                    <a:srgbClr val="03A9F3"/>
                  </a:solidFill>
                  <a:ea typeface="微软雅黑" panose="020B0503020204020204" pitchFamily="34" charset="-122"/>
                  <a:sym typeface="Arial" panose="020B0604020202020204" pitchFamily="34" charset="0"/>
                </a:rPr>
                <a:t>起点</a:t>
              </a:r>
            </a:p>
          </p:txBody>
        </p:sp>
        <p:grpSp>
          <p:nvGrpSpPr>
            <p:cNvPr id="21" name="组合 20"/>
            <p:cNvGrpSpPr/>
            <p:nvPr/>
          </p:nvGrpSpPr>
          <p:grpSpPr>
            <a:xfrm>
              <a:off x="6395029" y="1090038"/>
              <a:ext cx="936152" cy="936152"/>
              <a:chOff x="304800" y="673100"/>
              <a:chExt cx="4000500" cy="4000500"/>
            </a:xfrm>
            <a:effectLst>
              <a:outerShdw blurRad="317500" dist="1905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1"/>
            <p:cNvSpPr txBox="1"/>
            <p:nvPr/>
          </p:nvSpPr>
          <p:spPr>
            <a:xfrm>
              <a:off x="6549987" y="1367914"/>
              <a:ext cx="636927" cy="364935"/>
            </a:xfrm>
            <a:prstGeom prst="rect">
              <a:avLst/>
            </a:prstGeom>
            <a:noFill/>
          </p:spPr>
          <p:txBody>
            <a:bodyPr wrap="none" rtlCol="0">
              <a:spAutoFit/>
            </a:bodyPr>
            <a:lstStyle/>
            <a:p>
              <a:r>
                <a:rPr lang="zh-CN" altLang="en-US" sz="1890" dirty="0">
                  <a:solidFill>
                    <a:srgbClr val="0070C0"/>
                  </a:solidFill>
                  <a:ea typeface="微软雅黑" panose="020B0503020204020204" pitchFamily="34" charset="-122"/>
                  <a:sym typeface="Arial" panose="020B0604020202020204" pitchFamily="34" charset="0"/>
                </a:rPr>
                <a:t>起点</a:t>
              </a:r>
            </a:p>
          </p:txBody>
        </p:sp>
      </p:grpSp>
      <p:grpSp>
        <p:nvGrpSpPr>
          <p:cNvPr id="25" name="组合 24"/>
          <p:cNvGrpSpPr/>
          <p:nvPr/>
        </p:nvGrpSpPr>
        <p:grpSpPr>
          <a:xfrm>
            <a:off x="2450425" y="1095435"/>
            <a:ext cx="1082531" cy="1069551"/>
            <a:chOff x="2333737" y="1043271"/>
            <a:chExt cx="1030982" cy="1018620"/>
          </a:xfrm>
        </p:grpSpPr>
        <p:sp>
          <p:nvSpPr>
            <p:cNvPr id="26" name="Oval 38"/>
            <p:cNvSpPr>
              <a:spLocks noChangeArrowheads="1"/>
            </p:cNvSpPr>
            <p:nvPr/>
          </p:nvSpPr>
          <p:spPr bwMode="auto">
            <a:xfrm>
              <a:off x="2333737" y="1043271"/>
              <a:ext cx="1030982" cy="1018620"/>
            </a:xfrm>
            <a:prstGeom prst="ellipse">
              <a:avLst/>
            </a:prstGeom>
            <a:solidFill>
              <a:srgbClr val="00B0F0"/>
            </a:solidFill>
            <a:ln w="19050">
              <a:noFill/>
              <a:round/>
              <a:headEnd/>
              <a:tailEnd/>
            </a:ln>
          </p:spPr>
          <p:txBody>
            <a:bodyPr wrap="none" lIns="70454" tIns="35226" rIns="70454" bIns="35226" anchor="ctr"/>
            <a:lstStyle/>
            <a:p>
              <a:pPr algn="ctr">
                <a:defRPr/>
              </a:pPr>
              <a:endParaRPr lang="zh-CN" altLang="en-US" sz="1575" kern="0" dirty="0">
                <a:solidFill>
                  <a:srgbClr val="03A9F3"/>
                </a:solidFill>
                <a:ea typeface="微软雅黑" panose="020B0503020204020204" pitchFamily="34" charset="-122"/>
                <a:sym typeface="Arial" panose="020B0604020202020204" pitchFamily="34" charset="0"/>
              </a:endParaRPr>
            </a:p>
          </p:txBody>
        </p:sp>
        <p:grpSp>
          <p:nvGrpSpPr>
            <p:cNvPr id="27" name="组合 26"/>
            <p:cNvGrpSpPr/>
            <p:nvPr/>
          </p:nvGrpSpPr>
          <p:grpSpPr>
            <a:xfrm>
              <a:off x="2385661" y="1090038"/>
              <a:ext cx="936152" cy="936152"/>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TextBox 38"/>
            <p:cNvSpPr txBox="1"/>
            <p:nvPr/>
          </p:nvSpPr>
          <p:spPr>
            <a:xfrm>
              <a:off x="2556219" y="1265726"/>
              <a:ext cx="585020" cy="580379"/>
            </a:xfrm>
            <a:prstGeom prst="rect">
              <a:avLst/>
            </a:prstGeom>
            <a:noFill/>
          </p:spPr>
          <p:txBody>
            <a:bodyPr wrap="none" rtlCol="0">
              <a:spAutoFit/>
            </a:bodyPr>
            <a:lstStyle/>
            <a:p>
              <a:r>
                <a:rPr lang="zh-CN" altLang="en-US" sz="1680" dirty="0">
                  <a:solidFill>
                    <a:srgbClr val="00B0F0"/>
                  </a:solidFill>
                  <a:ea typeface="微软雅黑" panose="020B0503020204020204" pitchFamily="34" charset="-122"/>
                  <a:sym typeface="Arial" panose="020B0604020202020204" pitchFamily="34" charset="0"/>
                </a:rPr>
                <a:t>第一</a:t>
              </a:r>
              <a:endParaRPr lang="en-US" altLang="zh-CN" sz="1680" dirty="0">
                <a:solidFill>
                  <a:srgbClr val="00B0F0"/>
                </a:solidFill>
                <a:ea typeface="微软雅黑" panose="020B0503020204020204" pitchFamily="34" charset="-122"/>
                <a:sym typeface="Arial" panose="020B0604020202020204" pitchFamily="34" charset="0"/>
              </a:endParaRPr>
            </a:p>
            <a:p>
              <a:r>
                <a:rPr lang="zh-CN" altLang="en-US" sz="1680" dirty="0">
                  <a:solidFill>
                    <a:srgbClr val="00B0F0"/>
                  </a:solidFill>
                  <a:ea typeface="微软雅黑" panose="020B0503020204020204" pitchFamily="34" charset="-122"/>
                  <a:sym typeface="Arial" panose="020B0604020202020204" pitchFamily="34" charset="0"/>
                </a:rPr>
                <a:t>季度</a:t>
              </a:r>
              <a:endParaRPr lang="zh-CN" altLang="en-US" sz="2520" dirty="0">
                <a:solidFill>
                  <a:srgbClr val="00B0F0"/>
                </a:solidFill>
                <a:ea typeface="微软雅黑" panose="020B0503020204020204" pitchFamily="34" charset="-122"/>
                <a:sym typeface="Arial" panose="020B0604020202020204" pitchFamily="34" charset="0"/>
              </a:endParaRPr>
            </a:p>
          </p:txBody>
        </p:sp>
      </p:grpSp>
      <p:grpSp>
        <p:nvGrpSpPr>
          <p:cNvPr id="31" name="组合 30"/>
          <p:cNvGrpSpPr/>
          <p:nvPr/>
        </p:nvGrpSpPr>
        <p:grpSpPr>
          <a:xfrm>
            <a:off x="2450425" y="2494880"/>
            <a:ext cx="1082531" cy="1069551"/>
            <a:chOff x="2333737" y="2376076"/>
            <a:chExt cx="1030982" cy="1018620"/>
          </a:xfrm>
        </p:grpSpPr>
        <p:sp>
          <p:nvSpPr>
            <p:cNvPr id="32" name="Oval 38"/>
            <p:cNvSpPr>
              <a:spLocks noChangeArrowheads="1"/>
            </p:cNvSpPr>
            <p:nvPr/>
          </p:nvSpPr>
          <p:spPr bwMode="auto">
            <a:xfrm>
              <a:off x="2333737" y="2376076"/>
              <a:ext cx="1030982" cy="1018620"/>
            </a:xfrm>
            <a:prstGeom prst="ellipse">
              <a:avLst/>
            </a:prstGeom>
            <a:solidFill>
              <a:srgbClr val="0070C0"/>
            </a:solidFill>
            <a:ln w="19050">
              <a:noFill/>
              <a:round/>
              <a:headEnd/>
              <a:tailEnd/>
            </a:ln>
          </p:spPr>
          <p:txBody>
            <a:bodyPr wrap="none" lIns="70454" tIns="35226" rIns="70454" bIns="35226" anchor="ctr"/>
            <a:lstStyle/>
            <a:p>
              <a:pPr algn="ctr">
                <a:defRPr/>
              </a:pPr>
              <a:endParaRPr lang="zh-CN" altLang="en-US" sz="1575" kern="0" dirty="0">
                <a:solidFill>
                  <a:srgbClr val="03A9F3"/>
                </a:solidFill>
                <a:ea typeface="微软雅黑" panose="020B0503020204020204" pitchFamily="34" charset="-122"/>
                <a:sym typeface="Arial" panose="020B0604020202020204" pitchFamily="34" charset="0"/>
              </a:endParaRPr>
            </a:p>
          </p:txBody>
        </p:sp>
        <p:grpSp>
          <p:nvGrpSpPr>
            <p:cNvPr id="33" name="组合 32"/>
            <p:cNvGrpSpPr/>
            <p:nvPr/>
          </p:nvGrpSpPr>
          <p:grpSpPr>
            <a:xfrm>
              <a:off x="2385661" y="2414616"/>
              <a:ext cx="936152" cy="936152"/>
              <a:chOff x="304800" y="673100"/>
              <a:chExt cx="4000500" cy="4000500"/>
            </a:xfrm>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Box 42"/>
            <p:cNvSpPr txBox="1"/>
            <p:nvPr/>
          </p:nvSpPr>
          <p:spPr>
            <a:xfrm>
              <a:off x="2556219" y="2590304"/>
              <a:ext cx="585020" cy="580379"/>
            </a:xfrm>
            <a:prstGeom prst="rect">
              <a:avLst/>
            </a:prstGeom>
            <a:noFill/>
          </p:spPr>
          <p:txBody>
            <a:bodyPr wrap="none" rtlCol="0">
              <a:spAutoFit/>
            </a:bodyPr>
            <a:lstStyle/>
            <a:p>
              <a:r>
                <a:rPr lang="zh-CN" altLang="en-US" sz="1680" dirty="0">
                  <a:solidFill>
                    <a:srgbClr val="0070C0"/>
                  </a:solidFill>
                  <a:ea typeface="微软雅黑" panose="020B0503020204020204" pitchFamily="34" charset="-122"/>
                  <a:sym typeface="Arial" panose="020B0604020202020204" pitchFamily="34" charset="0"/>
                </a:rPr>
                <a:t>第二</a:t>
              </a:r>
              <a:endParaRPr lang="en-US" altLang="zh-CN" sz="1680" dirty="0">
                <a:solidFill>
                  <a:srgbClr val="0070C0"/>
                </a:solidFill>
                <a:ea typeface="微软雅黑" panose="020B0503020204020204" pitchFamily="34" charset="-122"/>
                <a:sym typeface="Arial" panose="020B0604020202020204" pitchFamily="34" charset="0"/>
              </a:endParaRPr>
            </a:p>
            <a:p>
              <a:r>
                <a:rPr lang="zh-CN" altLang="en-US" sz="1680" dirty="0">
                  <a:solidFill>
                    <a:srgbClr val="0070C0"/>
                  </a:solidFill>
                  <a:ea typeface="微软雅黑" panose="020B0503020204020204" pitchFamily="34" charset="-122"/>
                  <a:sym typeface="Arial" panose="020B0604020202020204" pitchFamily="34" charset="0"/>
                </a:rPr>
                <a:t>季度</a:t>
              </a:r>
              <a:endParaRPr lang="zh-CN" altLang="en-US" sz="2520" dirty="0">
                <a:solidFill>
                  <a:srgbClr val="0070C0"/>
                </a:solidFill>
                <a:ea typeface="微软雅黑" panose="020B0503020204020204" pitchFamily="34" charset="-122"/>
                <a:sym typeface="Arial" panose="020B0604020202020204" pitchFamily="34" charset="0"/>
              </a:endParaRPr>
            </a:p>
          </p:txBody>
        </p:sp>
      </p:grpSp>
      <p:grpSp>
        <p:nvGrpSpPr>
          <p:cNvPr id="37" name="组合 36"/>
          <p:cNvGrpSpPr/>
          <p:nvPr/>
        </p:nvGrpSpPr>
        <p:grpSpPr>
          <a:xfrm>
            <a:off x="6665264" y="2494880"/>
            <a:ext cx="1082531" cy="1069551"/>
            <a:chOff x="6347869" y="2376076"/>
            <a:chExt cx="1030982" cy="1018620"/>
          </a:xfrm>
        </p:grpSpPr>
        <p:sp>
          <p:nvSpPr>
            <p:cNvPr id="38" name="Oval 38"/>
            <p:cNvSpPr>
              <a:spLocks noChangeArrowheads="1"/>
            </p:cNvSpPr>
            <p:nvPr/>
          </p:nvSpPr>
          <p:spPr bwMode="auto">
            <a:xfrm>
              <a:off x="6347869" y="2376076"/>
              <a:ext cx="1030982" cy="1018620"/>
            </a:xfrm>
            <a:prstGeom prst="ellipse">
              <a:avLst/>
            </a:prstGeom>
            <a:solidFill>
              <a:srgbClr val="00B0F0"/>
            </a:solidFill>
            <a:ln w="19050">
              <a:noFill/>
              <a:round/>
              <a:headEnd/>
              <a:tailEnd/>
            </a:ln>
          </p:spPr>
          <p:txBody>
            <a:bodyPr wrap="none" lIns="70454" tIns="35226" rIns="70454" bIns="35226" anchor="ctr"/>
            <a:lstStyle/>
            <a:p>
              <a:pPr algn="ctr">
                <a:defRPr/>
              </a:pPr>
              <a:endParaRPr lang="zh-CN" altLang="en-US" sz="1575" kern="0" dirty="0">
                <a:solidFill>
                  <a:srgbClr val="03A9F3"/>
                </a:solidFill>
                <a:ea typeface="微软雅黑" panose="020B0503020204020204" pitchFamily="34" charset="-122"/>
                <a:sym typeface="Arial" panose="020B0604020202020204" pitchFamily="34" charset="0"/>
              </a:endParaRPr>
            </a:p>
          </p:txBody>
        </p:sp>
        <p:grpSp>
          <p:nvGrpSpPr>
            <p:cNvPr id="39" name="组合 38"/>
            <p:cNvGrpSpPr/>
            <p:nvPr/>
          </p:nvGrpSpPr>
          <p:grpSpPr>
            <a:xfrm>
              <a:off x="6405077" y="2414616"/>
              <a:ext cx="936152" cy="936152"/>
              <a:chOff x="304800" y="673100"/>
              <a:chExt cx="4000500" cy="4000500"/>
            </a:xfrm>
            <a:effectLst>
              <a:outerShdw blurRad="317500" dist="1905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0" name="TextBox 43"/>
            <p:cNvSpPr txBox="1"/>
            <p:nvPr/>
          </p:nvSpPr>
          <p:spPr>
            <a:xfrm>
              <a:off x="6601283" y="2590304"/>
              <a:ext cx="585020" cy="580379"/>
            </a:xfrm>
            <a:prstGeom prst="rect">
              <a:avLst/>
            </a:prstGeom>
            <a:noFill/>
          </p:spPr>
          <p:txBody>
            <a:bodyPr wrap="none" rtlCol="0">
              <a:spAutoFit/>
            </a:bodyPr>
            <a:lstStyle/>
            <a:p>
              <a:r>
                <a:rPr lang="zh-CN" altLang="en-US" sz="1680" dirty="0">
                  <a:solidFill>
                    <a:srgbClr val="00B0F0"/>
                  </a:solidFill>
                  <a:ea typeface="微软雅黑" panose="020B0503020204020204" pitchFamily="34" charset="-122"/>
                  <a:sym typeface="Arial" panose="020B0604020202020204" pitchFamily="34" charset="0"/>
                </a:rPr>
                <a:t>第三</a:t>
              </a:r>
              <a:endParaRPr lang="en-US" altLang="zh-CN" sz="1680" dirty="0">
                <a:solidFill>
                  <a:srgbClr val="00B0F0"/>
                </a:solidFill>
                <a:ea typeface="微软雅黑" panose="020B0503020204020204" pitchFamily="34" charset="-122"/>
                <a:sym typeface="Arial" panose="020B0604020202020204" pitchFamily="34" charset="0"/>
              </a:endParaRPr>
            </a:p>
            <a:p>
              <a:r>
                <a:rPr lang="zh-CN" altLang="en-US" sz="1680" dirty="0">
                  <a:solidFill>
                    <a:srgbClr val="00B0F0"/>
                  </a:solidFill>
                  <a:ea typeface="微软雅黑" panose="020B0503020204020204" pitchFamily="34" charset="-122"/>
                  <a:sym typeface="Arial" panose="020B0604020202020204" pitchFamily="34" charset="0"/>
                </a:rPr>
                <a:t>季度</a:t>
              </a:r>
              <a:endParaRPr lang="zh-CN" altLang="en-US" sz="2520" dirty="0">
                <a:solidFill>
                  <a:srgbClr val="00B0F0"/>
                </a:solidFill>
                <a:ea typeface="微软雅黑" panose="020B0503020204020204" pitchFamily="34" charset="-122"/>
                <a:sym typeface="Arial" panose="020B0604020202020204" pitchFamily="34" charset="0"/>
              </a:endParaRPr>
            </a:p>
          </p:txBody>
        </p:sp>
      </p:grpSp>
      <p:grpSp>
        <p:nvGrpSpPr>
          <p:cNvPr id="43" name="组合 42"/>
          <p:cNvGrpSpPr/>
          <p:nvPr/>
        </p:nvGrpSpPr>
        <p:grpSpPr>
          <a:xfrm>
            <a:off x="6665264" y="3955207"/>
            <a:ext cx="1082531" cy="1069551"/>
            <a:chOff x="6347869" y="3766864"/>
            <a:chExt cx="1030982" cy="1018620"/>
          </a:xfrm>
        </p:grpSpPr>
        <p:sp>
          <p:nvSpPr>
            <p:cNvPr id="44" name="Oval 38"/>
            <p:cNvSpPr>
              <a:spLocks noChangeArrowheads="1"/>
            </p:cNvSpPr>
            <p:nvPr/>
          </p:nvSpPr>
          <p:spPr bwMode="auto">
            <a:xfrm>
              <a:off x="6347869" y="3766864"/>
              <a:ext cx="1030982" cy="1018620"/>
            </a:xfrm>
            <a:prstGeom prst="ellipse">
              <a:avLst/>
            </a:prstGeom>
            <a:solidFill>
              <a:srgbClr val="0070C0"/>
            </a:solidFill>
            <a:ln w="19050">
              <a:noFill/>
              <a:round/>
              <a:headEnd/>
              <a:tailEnd/>
            </a:ln>
          </p:spPr>
          <p:txBody>
            <a:bodyPr wrap="none" lIns="70454" tIns="35226" rIns="70454" bIns="35226" anchor="ctr"/>
            <a:lstStyle/>
            <a:p>
              <a:pPr algn="ctr">
                <a:defRPr/>
              </a:pPr>
              <a:endParaRPr lang="zh-CN" altLang="en-US" sz="1575" kern="0" dirty="0">
                <a:solidFill>
                  <a:srgbClr val="03A9F3"/>
                </a:solidFill>
                <a:ea typeface="微软雅黑" panose="020B0503020204020204" pitchFamily="34" charset="-122"/>
                <a:sym typeface="Arial" panose="020B0604020202020204" pitchFamily="34" charset="0"/>
              </a:endParaRPr>
            </a:p>
          </p:txBody>
        </p:sp>
        <p:grpSp>
          <p:nvGrpSpPr>
            <p:cNvPr id="45" name="组合 44"/>
            <p:cNvGrpSpPr/>
            <p:nvPr/>
          </p:nvGrpSpPr>
          <p:grpSpPr>
            <a:xfrm>
              <a:off x="6405077" y="3808098"/>
              <a:ext cx="936152" cy="936152"/>
              <a:chOff x="304800" y="673100"/>
              <a:chExt cx="4000500" cy="4000500"/>
            </a:xfrm>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44"/>
            <p:cNvSpPr txBox="1"/>
            <p:nvPr/>
          </p:nvSpPr>
          <p:spPr>
            <a:xfrm>
              <a:off x="6601283" y="3971564"/>
              <a:ext cx="585020" cy="580379"/>
            </a:xfrm>
            <a:prstGeom prst="rect">
              <a:avLst/>
            </a:prstGeom>
            <a:noFill/>
          </p:spPr>
          <p:txBody>
            <a:bodyPr wrap="none" rtlCol="0">
              <a:spAutoFit/>
            </a:bodyPr>
            <a:lstStyle/>
            <a:p>
              <a:r>
                <a:rPr lang="zh-CN" altLang="en-US" sz="1680" dirty="0">
                  <a:solidFill>
                    <a:srgbClr val="0070C0"/>
                  </a:solidFill>
                  <a:ea typeface="微软雅黑" panose="020B0503020204020204" pitchFamily="34" charset="-122"/>
                  <a:sym typeface="Arial" panose="020B0604020202020204" pitchFamily="34" charset="0"/>
                </a:rPr>
                <a:t>第四</a:t>
              </a:r>
              <a:endParaRPr lang="en-US" altLang="zh-CN" sz="1680" dirty="0">
                <a:solidFill>
                  <a:srgbClr val="0070C0"/>
                </a:solidFill>
                <a:ea typeface="微软雅黑" panose="020B0503020204020204" pitchFamily="34" charset="-122"/>
                <a:sym typeface="Arial" panose="020B0604020202020204" pitchFamily="34" charset="0"/>
              </a:endParaRPr>
            </a:p>
            <a:p>
              <a:r>
                <a:rPr lang="zh-CN" altLang="en-US" sz="1680" dirty="0">
                  <a:solidFill>
                    <a:srgbClr val="0070C0"/>
                  </a:solidFill>
                  <a:ea typeface="微软雅黑" panose="020B0503020204020204" pitchFamily="34" charset="-122"/>
                  <a:sym typeface="Arial" panose="020B0604020202020204" pitchFamily="34" charset="0"/>
                </a:rPr>
                <a:t>季度</a:t>
              </a:r>
              <a:endParaRPr lang="zh-CN" altLang="en-US" sz="2520" dirty="0">
                <a:solidFill>
                  <a:srgbClr val="0070C0"/>
                </a:solidFill>
                <a:ea typeface="微软雅黑" panose="020B0503020204020204" pitchFamily="34" charset="-122"/>
                <a:sym typeface="Arial" panose="020B0604020202020204" pitchFamily="34" charset="0"/>
              </a:endParaRPr>
            </a:p>
          </p:txBody>
        </p:sp>
      </p:grpSp>
      <p:sp>
        <p:nvSpPr>
          <p:cNvPr id="49" name="文本框 48"/>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
        <p:nvSpPr>
          <p:cNvPr id="50"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51" name="图片 5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Tree>
    <p:extLst>
      <p:ext uri="{BB962C8B-B14F-4D97-AF65-F5344CB8AC3E}">
        <p14:creationId xmlns:p14="http://schemas.microsoft.com/office/powerpoint/2010/main" val="374728461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0"/>
                                        </p:tgtEl>
                                        <p:attrNameLst>
                                          <p:attrName>ppt_y</p:attrName>
                                        </p:attrNameLst>
                                      </p:cBhvr>
                                      <p:tavLst>
                                        <p:tav tm="0">
                                          <p:val>
                                            <p:strVal val="#ppt_y"/>
                                          </p:val>
                                        </p:tav>
                                        <p:tav tm="100000">
                                          <p:val>
                                            <p:strVal val="#ppt_y"/>
                                          </p:val>
                                        </p:tav>
                                      </p:tavLst>
                                    </p:anim>
                                    <p:anim calcmode="lin" valueType="num">
                                      <p:cBhvr>
                                        <p:cTn id="13"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0"/>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0"/>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0-#ppt_h/2"/>
                                          </p:val>
                                        </p:tav>
                                        <p:tav tm="100000">
                                          <p:val>
                                            <p:strVal val="#ppt_y"/>
                                          </p:val>
                                        </p:tav>
                                      </p:tavLst>
                                    </p:anim>
                                  </p:childTnLst>
                                </p:cTn>
                              </p:par>
                            </p:childTnLst>
                          </p:cTn>
                        </p:par>
                        <p:par>
                          <p:cTn id="22" fill="hold">
                            <p:stCondLst>
                              <p:cond delay="500"/>
                            </p:stCondLst>
                            <p:childTnLst>
                              <p:par>
                                <p:cTn id="23" presetID="22" presetClass="entr" presetSubtype="2"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right)">
                                      <p:cBhvr>
                                        <p:cTn id="25" dur="500"/>
                                        <p:tgtEl>
                                          <p:spTgt spid="1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childTnLst>
                          </p:cTn>
                        </p:par>
                        <p:par>
                          <p:cTn id="29" fill="hold">
                            <p:stCondLst>
                              <p:cond delay="100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1550"/>
                            </p:stCondLst>
                            <p:childTnLst>
                              <p:par>
                                <p:cTn id="39" presetID="2" presetClass="entr" presetSubtype="1"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0-#ppt_h/2"/>
                                          </p:val>
                                        </p:tav>
                                        <p:tav tm="100000">
                                          <p:val>
                                            <p:strVal val="#ppt_y"/>
                                          </p:val>
                                        </p:tav>
                                      </p:tavLst>
                                    </p:anim>
                                  </p:childTnLst>
                                </p:cTn>
                              </p:par>
                            </p:childTnLst>
                          </p:cTn>
                        </p:par>
                        <p:par>
                          <p:cTn id="43" fill="hold">
                            <p:stCondLst>
                              <p:cond delay="2050"/>
                            </p:stCondLst>
                            <p:childTnLst>
                              <p:par>
                                <p:cTn id="44" presetID="22" presetClass="entr" presetSubtype="1"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up)">
                                      <p:cBhvr>
                                        <p:cTn id="46" dur="500"/>
                                        <p:tgtEl>
                                          <p:spTgt spid="15"/>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up)">
                                      <p:cBhvr>
                                        <p:cTn id="49" dur="500"/>
                                        <p:tgtEl>
                                          <p:spTgt spid="14"/>
                                        </p:tgtEl>
                                      </p:cBhvr>
                                    </p:animEffect>
                                  </p:childTnLst>
                                </p:cTn>
                              </p:par>
                            </p:childTnLst>
                          </p:cTn>
                        </p:par>
                        <p:par>
                          <p:cTn id="50" fill="hold">
                            <p:stCondLst>
                              <p:cond delay="2550"/>
                            </p:stCondLst>
                            <p:childTnLst>
                              <p:par>
                                <p:cTn id="51" presetID="2" presetClass="entr" presetSubtype="1"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fill="hold"/>
                                        <p:tgtEl>
                                          <p:spTgt spid="31"/>
                                        </p:tgtEl>
                                        <p:attrNameLst>
                                          <p:attrName>ppt_x</p:attrName>
                                        </p:attrNameLst>
                                      </p:cBhvr>
                                      <p:tavLst>
                                        <p:tav tm="0">
                                          <p:val>
                                            <p:strVal val="#ppt_x"/>
                                          </p:val>
                                        </p:tav>
                                        <p:tav tm="100000">
                                          <p:val>
                                            <p:strVal val="#ppt_x"/>
                                          </p:val>
                                        </p:tav>
                                      </p:tavLst>
                                    </p:anim>
                                    <p:anim calcmode="lin" valueType="num">
                                      <p:cBhvr additive="base">
                                        <p:cTn id="54" dur="500" fill="hold"/>
                                        <p:tgtEl>
                                          <p:spTgt spid="31"/>
                                        </p:tgtEl>
                                        <p:attrNameLst>
                                          <p:attrName>ppt_y</p:attrName>
                                        </p:attrNameLst>
                                      </p:cBhvr>
                                      <p:tavLst>
                                        <p:tav tm="0">
                                          <p:val>
                                            <p:strVal val="0-#ppt_h/2"/>
                                          </p:val>
                                        </p:tav>
                                        <p:tav tm="100000">
                                          <p:val>
                                            <p:strVal val="#ppt_y"/>
                                          </p:val>
                                        </p:tav>
                                      </p:tavLst>
                                    </p:anim>
                                  </p:childTnLst>
                                </p:cTn>
                              </p:par>
                            </p:childTnLst>
                          </p:cTn>
                        </p:par>
                        <p:par>
                          <p:cTn id="55" fill="hold">
                            <p:stCondLst>
                              <p:cond delay="3050"/>
                            </p:stCondLst>
                            <p:childTnLst>
                              <p:par>
                                <p:cTn id="56" presetID="22" presetClass="entr" presetSubtype="8"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par>
                          <p:cTn id="62" fill="hold">
                            <p:stCondLst>
                              <p:cond delay="355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7"/>
                                        </p:tgtEl>
                                        <p:attrNameLst>
                                          <p:attrName>style.visibility</p:attrName>
                                        </p:attrNameLst>
                                      </p:cBhvr>
                                      <p:to>
                                        <p:strVal val="visible"/>
                                      </p:to>
                                    </p:set>
                                    <p:animEffect transition="in" filter="wipe(left)">
                                      <p:cBhvr>
                                        <p:cTn id="65" dur="100"/>
                                        <p:tgtEl>
                                          <p:spTgt spid="17"/>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7"/>
                                        </p:tgtEl>
                                      </p:cBhvr>
                                      <p:to x="80000" y="100000"/>
                                    </p:animScale>
                                    <p:anim by="(#ppt_w*0.10)" calcmode="lin" valueType="num">
                                      <p:cBhvr>
                                        <p:cTn id="68" dur="50" autoRev="1" fill="hold">
                                          <p:stCondLst>
                                            <p:cond delay="0"/>
                                          </p:stCondLst>
                                        </p:cTn>
                                        <p:tgtEl>
                                          <p:spTgt spid="17"/>
                                        </p:tgtEl>
                                        <p:attrNameLst>
                                          <p:attrName>ppt_x</p:attrName>
                                        </p:attrNameLst>
                                      </p:cBhvr>
                                    </p:anim>
                                    <p:anim by="(-#ppt_w*0.10)" calcmode="lin" valueType="num">
                                      <p:cBhvr>
                                        <p:cTn id="69" dur="50" autoRev="1" fill="hold">
                                          <p:stCondLst>
                                            <p:cond delay="0"/>
                                          </p:stCondLst>
                                        </p:cTn>
                                        <p:tgtEl>
                                          <p:spTgt spid="17"/>
                                        </p:tgtEl>
                                        <p:attrNameLst>
                                          <p:attrName>ppt_y</p:attrName>
                                        </p:attrNameLst>
                                      </p:cBhvr>
                                    </p:anim>
                                    <p:animRot by="-480000">
                                      <p:cBhvr>
                                        <p:cTn id="70" dur="50" autoRev="1" fill="hold">
                                          <p:stCondLst>
                                            <p:cond delay="0"/>
                                          </p:stCondLst>
                                        </p:cTn>
                                        <p:tgtEl>
                                          <p:spTgt spid="17"/>
                                        </p:tgtEl>
                                        <p:attrNameLst>
                                          <p:attrName>r</p:attrName>
                                        </p:attrNameLst>
                                      </p:cBhvr>
                                    </p:animRot>
                                  </p:childTnLst>
                                </p:cTn>
                              </p:par>
                            </p:childTnLst>
                          </p:cTn>
                        </p:par>
                        <p:par>
                          <p:cTn id="71" fill="hold">
                            <p:stCondLst>
                              <p:cond delay="4100"/>
                            </p:stCondLst>
                            <p:childTnLst>
                              <p:par>
                                <p:cTn id="72" presetID="2" presetClass="entr" presetSubtype="1" fill="hold" nodeType="after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additive="base">
                                        <p:cTn id="74" dur="500" fill="hold"/>
                                        <p:tgtEl>
                                          <p:spTgt spid="37"/>
                                        </p:tgtEl>
                                        <p:attrNameLst>
                                          <p:attrName>ppt_x</p:attrName>
                                        </p:attrNameLst>
                                      </p:cBhvr>
                                      <p:tavLst>
                                        <p:tav tm="0">
                                          <p:val>
                                            <p:strVal val="#ppt_x"/>
                                          </p:val>
                                        </p:tav>
                                        <p:tav tm="100000">
                                          <p:val>
                                            <p:strVal val="#ppt_x"/>
                                          </p:val>
                                        </p:tav>
                                      </p:tavLst>
                                    </p:anim>
                                    <p:anim calcmode="lin" valueType="num">
                                      <p:cBhvr additive="base">
                                        <p:cTn id="75" dur="500" fill="hold"/>
                                        <p:tgtEl>
                                          <p:spTgt spid="37"/>
                                        </p:tgtEl>
                                        <p:attrNameLst>
                                          <p:attrName>ppt_y</p:attrName>
                                        </p:attrNameLst>
                                      </p:cBhvr>
                                      <p:tavLst>
                                        <p:tav tm="0">
                                          <p:val>
                                            <p:strVal val="0-#ppt_h/2"/>
                                          </p:val>
                                        </p:tav>
                                        <p:tav tm="100000">
                                          <p:val>
                                            <p:strVal val="#ppt_y"/>
                                          </p:val>
                                        </p:tav>
                                      </p:tavLst>
                                    </p:anim>
                                  </p:childTnLst>
                                </p:cTn>
                              </p:par>
                            </p:childTnLst>
                          </p:cTn>
                        </p:par>
                        <p:par>
                          <p:cTn id="76" fill="hold">
                            <p:stCondLst>
                              <p:cond delay="4600"/>
                            </p:stCondLst>
                            <p:childTnLst>
                              <p:par>
                                <p:cTn id="77" presetID="22" presetClass="entr" presetSubtype="1"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up)">
                                      <p:cBhvr>
                                        <p:cTn id="79" dur="500"/>
                                        <p:tgtEl>
                                          <p:spTgt spid="11"/>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wipe(up)">
                                      <p:cBhvr>
                                        <p:cTn id="82" dur="500"/>
                                        <p:tgtEl>
                                          <p:spTgt spid="10"/>
                                        </p:tgtEl>
                                      </p:cBhvr>
                                    </p:animEffect>
                                  </p:childTnLst>
                                </p:cTn>
                              </p:par>
                            </p:childTnLst>
                          </p:cTn>
                        </p:par>
                        <p:par>
                          <p:cTn id="83" fill="hold">
                            <p:stCondLst>
                              <p:cond delay="5100"/>
                            </p:stCondLst>
                            <p:childTnLst>
                              <p:par>
                                <p:cTn id="84" presetID="2" presetClass="entr" presetSubtype="1" fill="hold" nodeType="after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500" fill="hold"/>
                                        <p:tgtEl>
                                          <p:spTgt spid="43"/>
                                        </p:tgtEl>
                                        <p:attrNameLst>
                                          <p:attrName>ppt_x</p:attrName>
                                        </p:attrNameLst>
                                      </p:cBhvr>
                                      <p:tavLst>
                                        <p:tav tm="0">
                                          <p:val>
                                            <p:strVal val="#ppt_x"/>
                                          </p:val>
                                        </p:tav>
                                        <p:tav tm="100000">
                                          <p:val>
                                            <p:strVal val="#ppt_x"/>
                                          </p:val>
                                        </p:tav>
                                      </p:tavLst>
                                    </p:anim>
                                    <p:anim calcmode="lin" valueType="num">
                                      <p:cBhvr additive="base">
                                        <p:cTn id="87" dur="500" fill="hold"/>
                                        <p:tgtEl>
                                          <p:spTgt spid="43"/>
                                        </p:tgtEl>
                                        <p:attrNameLst>
                                          <p:attrName>ppt_y</p:attrName>
                                        </p:attrNameLst>
                                      </p:cBhvr>
                                      <p:tavLst>
                                        <p:tav tm="0">
                                          <p:val>
                                            <p:strVal val="0-#ppt_h/2"/>
                                          </p:val>
                                        </p:tav>
                                        <p:tav tm="100000">
                                          <p:val>
                                            <p:strVal val="#ppt_y"/>
                                          </p:val>
                                        </p:tav>
                                      </p:tavLst>
                                    </p:anim>
                                  </p:childTnLst>
                                </p:cTn>
                              </p:par>
                            </p:childTnLst>
                          </p:cTn>
                        </p:par>
                        <p:par>
                          <p:cTn id="88" fill="hold">
                            <p:stCondLst>
                              <p:cond delay="5600"/>
                            </p:stCondLst>
                            <p:childTnLst>
                              <p:par>
                                <p:cTn id="89" presetID="22" presetClass="entr" presetSubtype="2" fill="hold" grpId="0" nodeType="after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wipe(right)">
                                      <p:cBhvr>
                                        <p:cTn id="91" dur="500"/>
                                        <p:tgtEl>
                                          <p:spTgt spid="6"/>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7"/>
                                        </p:tgtEl>
                                        <p:attrNameLst>
                                          <p:attrName>style.visibility</p:attrName>
                                        </p:attrNameLst>
                                      </p:cBhvr>
                                      <p:to>
                                        <p:strVal val="visible"/>
                                      </p:to>
                                    </p:set>
                                    <p:animEffect transition="in" filter="wipe(right)">
                                      <p:cBhvr>
                                        <p:cTn id="94" dur="500"/>
                                        <p:tgtEl>
                                          <p:spTgt spid="7"/>
                                        </p:tgtEl>
                                      </p:cBhvr>
                                    </p:animEffect>
                                  </p:childTnLst>
                                </p:cTn>
                              </p:par>
                            </p:childTnLst>
                          </p:cTn>
                        </p:par>
                        <p:par>
                          <p:cTn id="95" fill="hold">
                            <p:stCondLst>
                              <p:cond delay="6100"/>
                            </p:stCondLst>
                            <p:childTnLst>
                              <p:par>
                                <p:cTn id="96" presetID="22" presetClass="entr" presetSubtype="8" fill="hold" grpId="0" nodeType="afterEffect">
                                  <p:stCondLst>
                                    <p:cond delay="0"/>
                                  </p:stCondLst>
                                  <p:iterate type="lt">
                                    <p:tmPct val="30000"/>
                                  </p:iterate>
                                  <p:childTnLst>
                                    <p:set>
                                      <p:cBhvr>
                                        <p:cTn id="97" dur="1" fill="hold">
                                          <p:stCondLst>
                                            <p:cond delay="0"/>
                                          </p:stCondLst>
                                        </p:cTn>
                                        <p:tgtEl>
                                          <p:spTgt spid="18"/>
                                        </p:tgtEl>
                                        <p:attrNameLst>
                                          <p:attrName>style.visibility</p:attrName>
                                        </p:attrNameLst>
                                      </p:cBhvr>
                                      <p:to>
                                        <p:strVal val="visible"/>
                                      </p:to>
                                    </p:set>
                                    <p:animEffect transition="in" filter="wipe(left)">
                                      <p:cBhvr>
                                        <p:cTn id="98" dur="100"/>
                                        <p:tgtEl>
                                          <p:spTgt spid="18"/>
                                        </p:tgtEl>
                                      </p:cBhvr>
                                    </p:animEffect>
                                  </p:childTnLst>
                                </p:cTn>
                              </p:par>
                              <p:par>
                                <p:cTn id="99" presetID="36" presetClass="emph" presetSubtype="0" fill="hold" grpId="1" nodeType="withEffect">
                                  <p:stCondLst>
                                    <p:cond delay="0"/>
                                  </p:stCondLst>
                                  <p:iterate type="lt">
                                    <p:tmPct val="30000"/>
                                  </p:iterate>
                                  <p:childTnLst>
                                    <p:animScale>
                                      <p:cBhvr>
                                        <p:cTn id="100" dur="50" autoRev="1" fill="hold">
                                          <p:stCondLst>
                                            <p:cond delay="0"/>
                                          </p:stCondLst>
                                        </p:cTn>
                                        <p:tgtEl>
                                          <p:spTgt spid="18"/>
                                        </p:tgtEl>
                                      </p:cBhvr>
                                      <p:to x="80000" y="100000"/>
                                    </p:animScale>
                                    <p:anim by="(#ppt_w*0.10)" calcmode="lin" valueType="num">
                                      <p:cBhvr>
                                        <p:cTn id="101" dur="50" autoRev="1" fill="hold">
                                          <p:stCondLst>
                                            <p:cond delay="0"/>
                                          </p:stCondLst>
                                        </p:cTn>
                                        <p:tgtEl>
                                          <p:spTgt spid="18"/>
                                        </p:tgtEl>
                                        <p:attrNameLst>
                                          <p:attrName>ppt_x</p:attrName>
                                        </p:attrNameLst>
                                      </p:cBhvr>
                                    </p:anim>
                                    <p:anim by="(-#ppt_w*0.10)" calcmode="lin" valueType="num">
                                      <p:cBhvr>
                                        <p:cTn id="102" dur="50" autoRev="1" fill="hold">
                                          <p:stCondLst>
                                            <p:cond delay="0"/>
                                          </p:stCondLst>
                                        </p:cTn>
                                        <p:tgtEl>
                                          <p:spTgt spid="18"/>
                                        </p:tgtEl>
                                        <p:attrNameLst>
                                          <p:attrName>ppt_y</p:attrName>
                                        </p:attrNameLst>
                                      </p:cBhvr>
                                    </p:anim>
                                    <p:animRot by="-480000">
                                      <p:cBhvr>
                                        <p:cTn id="103" dur="50" autoRev="1" fill="hold">
                                          <p:stCondLst>
                                            <p:cond delay="0"/>
                                          </p:stCondLst>
                                        </p:cTn>
                                        <p:tgtEl>
                                          <p:spTgt spid="18"/>
                                        </p:tgtEl>
                                        <p:attrNameLst>
                                          <p:attrName>r</p:attrName>
                                        </p:attrNameLst>
                                      </p:cBhvr>
                                    </p:animRot>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grpId="0" nodeType="clickEffect">
                                  <p:stCondLst>
                                    <p:cond delay="0"/>
                                  </p:stCondLst>
                                  <p:childTnLst>
                                    <p:set>
                                      <p:cBhvr>
                                        <p:cTn id="107" dur="1" fill="hold">
                                          <p:stCondLst>
                                            <p:cond delay="0"/>
                                          </p:stCondLst>
                                        </p:cTn>
                                        <p:tgtEl>
                                          <p:spTgt spid="49"/>
                                        </p:tgtEl>
                                        <p:attrNameLst>
                                          <p:attrName>style.visibility</p:attrName>
                                        </p:attrNameLst>
                                      </p:cBhvr>
                                      <p:to>
                                        <p:strVal val="visible"/>
                                      </p:to>
                                    </p:set>
                                    <p:animEffect transition="in" filter="wipe(down)">
                                      <p:cBhvr>
                                        <p:cTn id="10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6" grpId="1"/>
      <p:bldP spid="17" grpId="0"/>
      <p:bldP spid="17" grpId="1"/>
      <p:bldP spid="18" grpId="0"/>
      <p:bldP spid="18" grpId="1"/>
      <p:bldP spid="49" grpId="0"/>
      <p:bldP spid="50"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252119" y="870093"/>
            <a:ext cx="2713038" cy="2592388"/>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61" name="矩形 27"/>
            <p:cNvSpPr>
              <a:spLocks noChangeArrowheads="1"/>
            </p:cNvSpPr>
            <p:nvPr/>
          </p:nvSpPr>
          <p:spPr bwMode="auto">
            <a:xfrm>
              <a:off x="3792217" y="1695707"/>
              <a:ext cx="271348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600" b="1">
                  <a:solidFill>
                    <a:srgbClr val="F8F8F8"/>
                  </a:solidFill>
                  <a:latin typeface="微软雅黑" pitchFamily="34" charset="-122"/>
                  <a:ea typeface="微软雅黑" pitchFamily="34" charset="-122"/>
                </a:rPr>
                <a:t>① </a:t>
              </a:r>
              <a:endParaRPr lang="en-US" altLang="zh-CN" sz="3600" b="1">
                <a:solidFill>
                  <a:srgbClr val="F8F8F8"/>
                </a:solidFill>
                <a:latin typeface="微软雅黑" pitchFamily="34" charset="-122"/>
                <a:ea typeface="微软雅黑" pitchFamily="34" charset="-122"/>
              </a:endParaRPr>
            </a:p>
            <a:p>
              <a:pPr algn="ctr">
                <a:lnSpc>
                  <a:spcPct val="130000"/>
                </a:lnSpc>
              </a:pPr>
              <a:r>
                <a:rPr lang="zh-CN" altLang="en-US" sz="2400" b="1">
                  <a:solidFill>
                    <a:srgbClr val="F8F8F8"/>
                  </a:solidFill>
                  <a:latin typeface="微软雅黑" pitchFamily="34" charset="-122"/>
                  <a:ea typeface="微软雅黑" pitchFamily="34" charset="-122"/>
                </a:rPr>
                <a:t>您的标题</a:t>
              </a:r>
              <a:endParaRPr lang="zh-CN" altLang="en-US" sz="2400" b="1">
                <a:solidFill>
                  <a:srgbClr val="F8F8F8"/>
                </a:solidFill>
                <a:ea typeface="微软雅黑" pitchFamily="34" charset="-122"/>
              </a:endParaRPr>
            </a:p>
          </p:txBody>
        </p:sp>
      </p:grpSp>
      <p:grpSp>
        <p:nvGrpSpPr>
          <p:cNvPr id="5" name="组合 32"/>
          <p:cNvGrpSpPr>
            <a:grpSpLocks/>
          </p:cNvGrpSpPr>
          <p:nvPr/>
        </p:nvGrpSpPr>
        <p:grpSpPr bwMode="auto">
          <a:xfrm>
            <a:off x="3064670" y="2698894"/>
            <a:ext cx="2182813" cy="2085975"/>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7" name="矩形 34"/>
            <p:cNvSpPr>
              <a:spLocks noChangeArrowheads="1"/>
            </p:cNvSpPr>
            <p:nvPr/>
          </p:nvSpPr>
          <p:spPr bwMode="auto">
            <a:xfrm>
              <a:off x="3792217" y="1695707"/>
              <a:ext cx="2713479" cy="130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②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grpSp>
        <p:nvGrpSpPr>
          <p:cNvPr id="8" name="组合 39"/>
          <p:cNvGrpSpPr>
            <a:grpSpLocks/>
          </p:cNvGrpSpPr>
          <p:nvPr/>
        </p:nvGrpSpPr>
        <p:grpSpPr bwMode="auto">
          <a:xfrm>
            <a:off x="2793207" y="1313006"/>
            <a:ext cx="1803400" cy="1720850"/>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3" name="矩形 63"/>
            <p:cNvSpPr>
              <a:spLocks noChangeArrowheads="1"/>
            </p:cNvSpPr>
            <p:nvPr/>
          </p:nvSpPr>
          <p:spPr bwMode="auto">
            <a:xfrm>
              <a:off x="3792217" y="1512117"/>
              <a:ext cx="2713479" cy="1524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800" b="1" dirty="0">
                  <a:solidFill>
                    <a:srgbClr val="F8F8F8"/>
                  </a:solidFill>
                  <a:latin typeface="微软雅黑" pitchFamily="34" charset="-122"/>
                  <a:ea typeface="微软雅黑" pitchFamily="34" charset="-122"/>
                </a:rPr>
                <a:t>③ </a:t>
              </a:r>
              <a:endParaRPr lang="en-US" altLang="zh-CN" sz="2800" b="1" dirty="0">
                <a:solidFill>
                  <a:srgbClr val="F8F8F8"/>
                </a:solidFill>
                <a:latin typeface="微软雅黑" pitchFamily="34" charset="-122"/>
                <a:ea typeface="微软雅黑" pitchFamily="34" charset="-122"/>
              </a:endParaRPr>
            </a:p>
            <a:p>
              <a:pPr algn="ctr">
                <a:lnSpc>
                  <a:spcPct val="130000"/>
                </a:lnSpc>
              </a:pPr>
              <a:r>
                <a:rPr lang="zh-CN" altLang="en-US" sz="1800" b="1" dirty="0">
                  <a:solidFill>
                    <a:srgbClr val="F8F8F8"/>
                  </a:solidFill>
                  <a:latin typeface="微软雅黑" pitchFamily="34" charset="-122"/>
                  <a:ea typeface="微软雅黑" pitchFamily="34" charset="-122"/>
                </a:rPr>
                <a:t>您的标题</a:t>
              </a:r>
              <a:endParaRPr lang="zh-CN" altLang="en-US" sz="1800" b="1" dirty="0">
                <a:solidFill>
                  <a:srgbClr val="F8F8F8"/>
                </a:solidFill>
                <a:ea typeface="微软雅黑" pitchFamily="34" charset="-122"/>
              </a:endParaRPr>
            </a:p>
          </p:txBody>
        </p:sp>
      </p:grpSp>
      <p:sp>
        <p:nvSpPr>
          <p:cNvPr id="69" name="矩形 68"/>
          <p:cNvSpPr/>
          <p:nvPr/>
        </p:nvSpPr>
        <p:spPr>
          <a:xfrm>
            <a:off x="5255419" y="4038743"/>
            <a:ext cx="3365500" cy="1212850"/>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4"/>
                </a:solidFill>
                <a:latin typeface="微软雅黑" pitchFamily="34" charset="-122"/>
                <a:ea typeface="微软雅黑" pitchFamily="34" charset="-122"/>
              </a:rPr>
              <a:t>单击填加标题</a:t>
            </a:r>
            <a:endParaRPr lang="en-US" altLang="zh-CN" sz="1800" dirty="0">
              <a:solidFill>
                <a:schemeClr val="accent4"/>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0" name="矩形 69"/>
          <p:cNvSpPr/>
          <p:nvPr/>
        </p:nvSpPr>
        <p:spPr>
          <a:xfrm>
            <a:off x="6965158" y="1562244"/>
            <a:ext cx="2447925" cy="1452563"/>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rgbClr val="0070C0"/>
                </a:solidFill>
                <a:latin typeface="微软雅黑" pitchFamily="34" charset="-122"/>
                <a:ea typeface="微软雅黑" pitchFamily="34" charset="-122"/>
              </a:rPr>
              <a:t>单击填加标题</a:t>
            </a:r>
            <a:endParaRPr lang="en-US" altLang="zh-CN" sz="1800" dirty="0">
              <a:solidFill>
                <a:srgbClr val="0070C0"/>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1" name="矩形 70"/>
          <p:cNvSpPr/>
          <p:nvPr/>
        </p:nvSpPr>
        <p:spPr>
          <a:xfrm>
            <a:off x="483395" y="2370281"/>
            <a:ext cx="2449513" cy="1452562"/>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rgbClr val="0070C0"/>
                </a:solidFill>
                <a:latin typeface="微软雅黑" pitchFamily="34" charset="-122"/>
                <a:ea typeface="微软雅黑" pitchFamily="34" charset="-122"/>
              </a:rPr>
              <a:t>单击填加标题</a:t>
            </a:r>
            <a:endParaRPr lang="en-US" altLang="zh-CN" sz="1800" dirty="0">
              <a:solidFill>
                <a:srgbClr val="0070C0"/>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30"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37" name="图片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40" name="文本框 39"/>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0"/>
                                        </p:tgtEl>
                                        <p:attrNameLst>
                                          <p:attrName>ppt_y</p:attrName>
                                        </p:attrNameLst>
                                      </p:cBhvr>
                                      <p:tavLst>
                                        <p:tav tm="0">
                                          <p:val>
                                            <p:strVal val="#ppt_y"/>
                                          </p:val>
                                        </p:tav>
                                        <p:tav tm="100000">
                                          <p:val>
                                            <p:strVal val="#ppt_y"/>
                                          </p:val>
                                        </p:tav>
                                      </p:tavLst>
                                    </p:anim>
                                    <p:anim calcmode="lin" valueType="num">
                                      <p:cBhvr>
                                        <p:cTn id="1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0"/>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0"/>
                                        </p:tgtEl>
                                      </p:cBhvr>
                                    </p:animEffect>
                                  </p:childTnLst>
                                </p:cTn>
                              </p:par>
                            </p:childTnLst>
                          </p:cTn>
                        </p:par>
                        <p:par>
                          <p:cTn id="16" fill="hold">
                            <p:stCondLst>
                              <p:cond delay="1450"/>
                            </p:stCondLst>
                            <p:childTnLst>
                              <p:par>
                                <p:cTn id="17" presetID="23" presetClass="entr" presetSubtype="3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strVal val="(6*min(max(#ppt_w*#ppt_h,.3),1)-7.4)/-.7*#ppt_w"/>
                                          </p:val>
                                        </p:tav>
                                        <p:tav tm="100000">
                                          <p:val>
                                            <p:strVal val="#ppt_w"/>
                                          </p:val>
                                        </p:tav>
                                      </p:tavLst>
                                    </p:anim>
                                    <p:anim calcmode="lin" valueType="num">
                                      <p:cBhvr>
                                        <p:cTn id="20" dur="500" fill="hold"/>
                                        <p:tgtEl>
                                          <p:spTgt spid="2"/>
                                        </p:tgtEl>
                                        <p:attrNameLst>
                                          <p:attrName>ppt_h</p:attrName>
                                        </p:attrNameLst>
                                      </p:cBhvr>
                                      <p:tavLst>
                                        <p:tav tm="0">
                                          <p:val>
                                            <p:strVal val="(6*min(max(#ppt_w*#ppt_h,.3),1)-7.4)/-.7*#ppt_h"/>
                                          </p:val>
                                        </p:tav>
                                        <p:tav tm="100000">
                                          <p:val>
                                            <p:strVal val="#ppt_h"/>
                                          </p:val>
                                        </p:tav>
                                      </p:tavLst>
                                    </p:anim>
                                    <p:anim calcmode="lin" valueType="num">
                                      <p:cBhvr>
                                        <p:cTn id="21" dur="500" fill="hold"/>
                                        <p:tgtEl>
                                          <p:spTgt spid="2"/>
                                        </p:tgtEl>
                                        <p:attrNameLst>
                                          <p:attrName>ppt_x</p:attrName>
                                        </p:attrNameLst>
                                      </p:cBhvr>
                                      <p:tavLst>
                                        <p:tav tm="0">
                                          <p:val>
                                            <p:fltVal val="0.5"/>
                                          </p:val>
                                        </p:tav>
                                        <p:tav tm="100000">
                                          <p:val>
                                            <p:strVal val="#ppt_x"/>
                                          </p:val>
                                        </p:tav>
                                      </p:tavLst>
                                    </p:anim>
                                    <p:anim calcmode="lin" valueType="num">
                                      <p:cBhvr>
                                        <p:cTn id="22"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3" fill="hold" nodeType="afterGroup">
                            <p:stCondLst>
                              <p:cond delay="1950"/>
                            </p:stCondLst>
                            <p:childTnLst>
                              <p:par>
                                <p:cTn id="24" presetID="23" presetClass="entr" presetSubtype="3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strVal val="(6*min(max(#ppt_w*#ppt_h,.3),1)-7.4)/-.7*#ppt_w"/>
                                          </p:val>
                                        </p:tav>
                                        <p:tav tm="100000">
                                          <p:val>
                                            <p:strVal val="#ppt_w"/>
                                          </p:val>
                                        </p:tav>
                                      </p:tavLst>
                                    </p:anim>
                                    <p:anim calcmode="lin" valueType="num">
                                      <p:cBhvr>
                                        <p:cTn id="27" dur="500" fill="hold"/>
                                        <p:tgtEl>
                                          <p:spTgt spid="5"/>
                                        </p:tgtEl>
                                        <p:attrNameLst>
                                          <p:attrName>ppt_h</p:attrName>
                                        </p:attrNameLst>
                                      </p:cBhvr>
                                      <p:tavLst>
                                        <p:tav tm="0">
                                          <p:val>
                                            <p:strVal val="(6*min(max(#ppt_w*#ppt_h,.3),1)-7.4)/-.7*#ppt_h"/>
                                          </p:val>
                                        </p:tav>
                                        <p:tav tm="100000">
                                          <p:val>
                                            <p:strVal val="#ppt_h"/>
                                          </p:val>
                                        </p:tav>
                                      </p:tavLst>
                                    </p:anim>
                                    <p:anim calcmode="lin" valueType="num">
                                      <p:cBhvr>
                                        <p:cTn id="28" dur="500" fill="hold"/>
                                        <p:tgtEl>
                                          <p:spTgt spid="5"/>
                                        </p:tgtEl>
                                        <p:attrNameLst>
                                          <p:attrName>ppt_x</p:attrName>
                                        </p:attrNameLst>
                                      </p:cBhvr>
                                      <p:tavLst>
                                        <p:tav tm="0">
                                          <p:val>
                                            <p:fltVal val="0.5"/>
                                          </p:val>
                                        </p:tav>
                                        <p:tav tm="100000">
                                          <p:val>
                                            <p:strVal val="#ppt_x"/>
                                          </p:val>
                                        </p:tav>
                                      </p:tavLst>
                                    </p:anim>
                                    <p:anim calcmode="lin" valueType="num">
                                      <p:cBhvr>
                                        <p:cTn id="29"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30" fill="hold" nodeType="afterGroup">
                            <p:stCondLst>
                              <p:cond delay="2450"/>
                            </p:stCondLst>
                            <p:childTnLst>
                              <p:par>
                                <p:cTn id="31" presetID="23" presetClass="entr" presetSubtype="36"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strVal val="(6*min(max(#ppt_w*#ppt_h,.3),1)-7.4)/-.7*#ppt_w"/>
                                          </p:val>
                                        </p:tav>
                                        <p:tav tm="100000">
                                          <p:val>
                                            <p:strVal val="#ppt_w"/>
                                          </p:val>
                                        </p:tav>
                                      </p:tavLst>
                                    </p:anim>
                                    <p:anim calcmode="lin" valueType="num">
                                      <p:cBhvr>
                                        <p:cTn id="34" dur="500" fill="hold"/>
                                        <p:tgtEl>
                                          <p:spTgt spid="8"/>
                                        </p:tgtEl>
                                        <p:attrNameLst>
                                          <p:attrName>ppt_h</p:attrName>
                                        </p:attrNameLst>
                                      </p:cBhvr>
                                      <p:tavLst>
                                        <p:tav tm="0">
                                          <p:val>
                                            <p:strVal val="(6*min(max(#ppt_w*#ppt_h,.3),1)-7.4)/-.7*#ppt_h"/>
                                          </p:val>
                                        </p:tav>
                                        <p:tav tm="100000">
                                          <p:val>
                                            <p:strVal val="#ppt_h"/>
                                          </p:val>
                                        </p:tav>
                                      </p:tavLst>
                                    </p:anim>
                                    <p:anim calcmode="lin" valueType="num">
                                      <p:cBhvr>
                                        <p:cTn id="35" dur="500" fill="hold"/>
                                        <p:tgtEl>
                                          <p:spTgt spid="8"/>
                                        </p:tgtEl>
                                        <p:attrNameLst>
                                          <p:attrName>ppt_x</p:attrName>
                                        </p:attrNameLst>
                                      </p:cBhvr>
                                      <p:tavLst>
                                        <p:tav tm="0">
                                          <p:val>
                                            <p:fltVal val="0.5"/>
                                          </p:val>
                                        </p:tav>
                                        <p:tav tm="100000">
                                          <p:val>
                                            <p:strVal val="#ppt_x"/>
                                          </p:val>
                                        </p:tav>
                                      </p:tavLst>
                                    </p:anim>
                                    <p:anim calcmode="lin" valueType="num">
                                      <p:cBhvr>
                                        <p:cTn id="36"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7" fill="hold" nodeType="afterGroup">
                            <p:stCondLst>
                              <p:cond delay="2950"/>
                            </p:stCondLst>
                            <p:childTnLst>
                              <p:par>
                                <p:cTn id="38" presetID="2" presetClass="entr" presetSubtype="6" decel="100000"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500" fill="hold"/>
                                        <p:tgtEl>
                                          <p:spTgt spid="69"/>
                                        </p:tgtEl>
                                        <p:attrNameLst>
                                          <p:attrName>ppt_x</p:attrName>
                                        </p:attrNameLst>
                                      </p:cBhvr>
                                      <p:tavLst>
                                        <p:tav tm="0">
                                          <p:val>
                                            <p:strVal val="1+#ppt_w/2"/>
                                          </p:val>
                                        </p:tav>
                                        <p:tav tm="100000">
                                          <p:val>
                                            <p:strVal val="#ppt_x"/>
                                          </p:val>
                                        </p:tav>
                                      </p:tavLst>
                                    </p:anim>
                                    <p:anim calcmode="lin" valueType="num">
                                      <p:cBhvr additive="base">
                                        <p:cTn id="41" dur="500" fill="hold"/>
                                        <p:tgtEl>
                                          <p:spTgt spid="69"/>
                                        </p:tgtEl>
                                        <p:attrNameLst>
                                          <p:attrName>ppt_y</p:attrName>
                                        </p:attrNameLst>
                                      </p:cBhvr>
                                      <p:tavLst>
                                        <p:tav tm="0">
                                          <p:val>
                                            <p:strVal val="1+#ppt_h/2"/>
                                          </p:val>
                                        </p:tav>
                                        <p:tav tm="100000">
                                          <p:val>
                                            <p:strVal val="#ppt_y"/>
                                          </p:val>
                                        </p:tav>
                                      </p:tavLst>
                                    </p:anim>
                                  </p:childTnLst>
                                </p:cTn>
                              </p:par>
                              <p:par>
                                <p:cTn id="42" presetID="2" presetClass="entr" presetSubtype="2" decel="100000" fill="hold" grpId="0" nodeType="with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500" fill="hold"/>
                                        <p:tgtEl>
                                          <p:spTgt spid="70"/>
                                        </p:tgtEl>
                                        <p:attrNameLst>
                                          <p:attrName>ppt_x</p:attrName>
                                        </p:attrNameLst>
                                      </p:cBhvr>
                                      <p:tavLst>
                                        <p:tav tm="0">
                                          <p:val>
                                            <p:strVal val="1+#ppt_w/2"/>
                                          </p:val>
                                        </p:tav>
                                        <p:tav tm="100000">
                                          <p:val>
                                            <p:strVal val="#ppt_x"/>
                                          </p:val>
                                        </p:tav>
                                      </p:tavLst>
                                    </p:anim>
                                    <p:anim calcmode="lin" valueType="num">
                                      <p:cBhvr additive="base">
                                        <p:cTn id="45" dur="500" fill="hold"/>
                                        <p:tgtEl>
                                          <p:spTgt spid="70"/>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0"/>
                                  </p:stCondLst>
                                  <p:childTnLst>
                                    <p:set>
                                      <p:cBhvr>
                                        <p:cTn id="47" dur="1" fill="hold">
                                          <p:stCondLst>
                                            <p:cond delay="0"/>
                                          </p:stCondLst>
                                        </p:cTn>
                                        <p:tgtEl>
                                          <p:spTgt spid="71"/>
                                        </p:tgtEl>
                                        <p:attrNameLst>
                                          <p:attrName>style.visibility</p:attrName>
                                        </p:attrNameLst>
                                      </p:cBhvr>
                                      <p:to>
                                        <p:strVal val="visible"/>
                                      </p:to>
                                    </p:set>
                                    <p:anim calcmode="lin" valueType="num">
                                      <p:cBhvr additive="base">
                                        <p:cTn id="48" dur="500" fill="hold"/>
                                        <p:tgtEl>
                                          <p:spTgt spid="71"/>
                                        </p:tgtEl>
                                        <p:attrNameLst>
                                          <p:attrName>ppt_x</p:attrName>
                                        </p:attrNameLst>
                                      </p:cBhvr>
                                      <p:tavLst>
                                        <p:tav tm="0">
                                          <p:val>
                                            <p:strVal val="0-#ppt_w/2"/>
                                          </p:val>
                                        </p:tav>
                                        <p:tav tm="100000">
                                          <p:val>
                                            <p:strVal val="#ppt_x"/>
                                          </p:val>
                                        </p:tav>
                                      </p:tavLst>
                                    </p:anim>
                                    <p:anim calcmode="lin" valueType="num">
                                      <p:cBhvr additive="base">
                                        <p:cTn id="49"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down)">
                                      <p:cBhvr>
                                        <p:cTn id="5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30" grpId="0" bldLvl="0" autoUpdateAnimBg="0"/>
      <p:bldP spid="4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802929" y="1574311"/>
            <a:ext cx="2626183" cy="1189119"/>
            <a:chOff x="4304043" y="1286668"/>
            <a:chExt cx="3837944" cy="2757793"/>
          </a:xfrm>
          <a:effectLst>
            <a:outerShdw blurRad="381000" dist="254000" dir="8100000" algn="tr" rotWithShape="0">
              <a:prstClr val="black">
                <a:alpha val="40000"/>
              </a:prstClr>
            </a:outerShdw>
          </a:effectLst>
        </p:grpSpPr>
        <p:sp>
          <p:nvSpPr>
            <p:cNvPr id="62" name="圆角矩形 6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sp>
          <p:nvSpPr>
            <p:cNvPr id="63" name="圆角矩形 6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sp>
        <p:nvSpPr>
          <p:cNvPr id="64" name="Round Diagonal Corner Rectangle 3"/>
          <p:cNvSpPr/>
          <p:nvPr/>
        </p:nvSpPr>
        <p:spPr bwMode="auto">
          <a:xfrm rot="5400000">
            <a:off x="7123736" y="1144043"/>
            <a:ext cx="1247121" cy="2121099"/>
          </a:xfrm>
          <a:prstGeom prst="round2DiagRect">
            <a:avLst/>
          </a:prstGeom>
          <a:blipFill dpi="0" rotWithShape="0">
            <a:blip r:embed="rId3" cstate="print">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a:extLst/>
        </p:spPr>
        <p:txBody>
          <a:bodyPr vert="horz" wrap="square" lIns="103117" tIns="51559" rIns="103117" bIns="51559" numCol="1" rtlCol="0" anchor="t" anchorCtr="0" compatLnSpc="1">
            <a:prstTxWarp prst="textNoShape">
              <a:avLst/>
            </a:prstTxWarp>
          </a:bodyPr>
          <a:lstStyle/>
          <a:p>
            <a:pPr algn="ctr" defTabSz="1031180"/>
            <a:endParaRPr lang="en-US" sz="6300">
              <a:solidFill>
                <a:srgbClr val="000000"/>
              </a:solidFill>
              <a:latin typeface="微软雅黑"/>
              <a:ea typeface="微软雅黑"/>
              <a:sym typeface="Gill Sans" charset="0"/>
            </a:endParaRPr>
          </a:p>
        </p:txBody>
      </p:sp>
      <p:sp>
        <p:nvSpPr>
          <p:cNvPr id="65" name="Round Diagonal Corner Rectangle 180"/>
          <p:cNvSpPr/>
          <p:nvPr/>
        </p:nvSpPr>
        <p:spPr bwMode="auto">
          <a:xfrm rot="5400000">
            <a:off x="7123736" y="2697275"/>
            <a:ext cx="1247119" cy="2121095"/>
          </a:xfrm>
          <a:prstGeom prst="round2DiagRect">
            <a:avLst/>
          </a:prstGeom>
          <a:blipFill dpi="0" rotWithShape="0">
            <a:blip r:embed="rId4" cstate="print">
              <a:extLst>
                <a:ext uri="{28A0092B-C50C-407E-A947-70E740481C1C}">
                  <a14:useLocalDpi xmlns:a14="http://schemas.microsoft.com/office/drawing/2010/main"/>
                </a:ext>
              </a:extLst>
            </a:blip>
            <a:srcRect/>
            <a:stretch>
              <a:fillRect/>
            </a:stretch>
          </a:blipFill>
          <a:ln w="12700" cap="flat" cmpd="sng" algn="ctr">
            <a:solidFill>
              <a:schemeClr val="tx1"/>
            </a:solidFill>
            <a:prstDash val="solid"/>
            <a:round/>
            <a:headEnd type="none" w="med" len="med"/>
            <a:tailEnd type="none" w="med" len="med"/>
          </a:ln>
          <a:effectLst/>
          <a:extLst/>
        </p:spPr>
        <p:txBody>
          <a:bodyPr vert="horz" wrap="square" lIns="103117" tIns="51559" rIns="103117" bIns="51559" numCol="1" rtlCol="0" anchor="t" anchorCtr="0" compatLnSpc="1">
            <a:prstTxWarp prst="textNoShape">
              <a:avLst/>
            </a:prstTxWarp>
          </a:bodyPr>
          <a:lstStyle/>
          <a:p>
            <a:pPr algn="ctr" defTabSz="1031180"/>
            <a:endParaRPr lang="en-US" sz="6300">
              <a:solidFill>
                <a:srgbClr val="000000"/>
              </a:solidFill>
              <a:latin typeface="微软雅黑"/>
              <a:ea typeface="微软雅黑"/>
              <a:sym typeface="Gill Sans" charset="0"/>
            </a:endParaRPr>
          </a:p>
        </p:txBody>
      </p:sp>
      <p:grpSp>
        <p:nvGrpSpPr>
          <p:cNvPr id="66" name="组合 65"/>
          <p:cNvGrpSpPr/>
          <p:nvPr/>
        </p:nvGrpSpPr>
        <p:grpSpPr>
          <a:xfrm>
            <a:off x="961548" y="1804211"/>
            <a:ext cx="652098" cy="652097"/>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Text" lastClr="000000"/>
                </a:solidFill>
                <a:latin typeface="Calibri"/>
                <a:ea typeface="宋体"/>
              </a:endParaRPr>
            </a:p>
          </p:txBody>
        </p:sp>
        <p:sp>
          <p:nvSpPr>
            <p:cNvPr id="68" name="椭圆 6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 lastClr="FFFFFF"/>
                </a:solidFill>
                <a:latin typeface="Calibri"/>
                <a:ea typeface="宋体"/>
              </a:endParaRPr>
            </a:p>
          </p:txBody>
        </p:sp>
      </p:grpSp>
      <p:grpSp>
        <p:nvGrpSpPr>
          <p:cNvPr id="69" name="Group 41"/>
          <p:cNvGrpSpPr>
            <a:grpSpLocks/>
          </p:cNvGrpSpPr>
          <p:nvPr/>
        </p:nvGrpSpPr>
        <p:grpSpPr bwMode="auto">
          <a:xfrm>
            <a:off x="1710396" y="1804208"/>
            <a:ext cx="1531080" cy="839740"/>
            <a:chOff x="0" y="0"/>
            <a:chExt cx="2419" cy="1343"/>
          </a:xfrm>
        </p:grpSpPr>
        <p:sp>
          <p:nvSpPr>
            <p:cNvPr id="70"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60" dirty="0">
                  <a:solidFill>
                    <a:srgbClr val="000000"/>
                  </a:solidFill>
                  <a:latin typeface="微软雅黑"/>
                  <a:ea typeface="微软雅黑"/>
                  <a:cs typeface="Bebas Neue" charset="0"/>
                  <a:sym typeface="Bebas Neue" charset="0"/>
                </a:rPr>
                <a:t>单击此处添加标题</a:t>
              </a:r>
              <a:endParaRPr lang="en-US" sz="1260" dirty="0">
                <a:solidFill>
                  <a:srgbClr val="000000"/>
                </a:solidFill>
                <a:latin typeface="微软雅黑"/>
                <a:ea typeface="微软雅黑"/>
                <a:cs typeface="Bebas Neue" charset="0"/>
                <a:sym typeface="Bebas Neue" charset="0"/>
              </a:endParaRPr>
            </a:p>
          </p:txBody>
        </p:sp>
        <p:sp>
          <p:nvSpPr>
            <p:cNvPr id="71"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45"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45" dirty="0">
                <a:solidFill>
                  <a:srgbClr val="000000"/>
                </a:solidFill>
                <a:latin typeface="微软雅黑"/>
                <a:ea typeface="微软雅黑"/>
                <a:cs typeface="Lato Light" charset="0"/>
                <a:sym typeface="Lato Light" charset="0"/>
              </a:endParaRPr>
            </a:p>
          </p:txBody>
        </p:sp>
      </p:grpSp>
      <p:sp>
        <p:nvSpPr>
          <p:cNvPr id="72" name="Freeform 9"/>
          <p:cNvSpPr>
            <a:spLocks noEditPoints="1"/>
          </p:cNvSpPr>
          <p:nvPr/>
        </p:nvSpPr>
        <p:spPr bwMode="auto">
          <a:xfrm>
            <a:off x="1112218" y="2004491"/>
            <a:ext cx="296058" cy="235689"/>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0070C0"/>
          </a:solidFill>
          <a:ln>
            <a:noFill/>
          </a:ln>
        </p:spPr>
        <p:txBody>
          <a:bodyPr vert="horz" wrap="square" lIns="96012" tIns="48006" rIns="96012" bIns="48006" numCol="1" anchor="t" anchorCtr="0" compatLnSpc="1">
            <a:prstTxWarp prst="textNoShape">
              <a:avLst/>
            </a:prstTxWarp>
          </a:bodyPr>
          <a:lstStyle/>
          <a:p>
            <a:pPr algn="ctr" fontAlgn="base">
              <a:spcBef>
                <a:spcPct val="0"/>
              </a:spcBef>
              <a:spcAft>
                <a:spcPct val="0"/>
              </a:spcAft>
              <a:defRPr/>
            </a:pPr>
            <a:endParaRPr lang="en-US" sz="2310" kern="0">
              <a:solidFill>
                <a:srgbClr val="000000"/>
              </a:solidFill>
              <a:latin typeface="微软雅黑"/>
              <a:ea typeface="微软雅黑"/>
              <a:sym typeface="Gill Sans" charset="0"/>
            </a:endParaRPr>
          </a:p>
        </p:txBody>
      </p:sp>
      <p:grpSp>
        <p:nvGrpSpPr>
          <p:cNvPr id="73" name="组合 72"/>
          <p:cNvGrpSpPr/>
          <p:nvPr/>
        </p:nvGrpSpPr>
        <p:grpSpPr>
          <a:xfrm>
            <a:off x="3776634" y="1574311"/>
            <a:ext cx="2626183" cy="1189119"/>
            <a:chOff x="4304043" y="1286668"/>
            <a:chExt cx="3837944" cy="2757793"/>
          </a:xfrm>
          <a:effectLst>
            <a:outerShdw blurRad="381000" dist="254000" dir="8100000" algn="tr" rotWithShape="0">
              <a:prstClr val="black">
                <a:alpha val="40000"/>
              </a:prstClr>
            </a:outerShdw>
          </a:effectLst>
        </p:grpSpPr>
        <p:sp>
          <p:nvSpPr>
            <p:cNvPr id="74" name="圆角矩形 7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sp>
          <p:nvSpPr>
            <p:cNvPr id="75" name="圆角矩形 7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grpSp>
        <p:nvGrpSpPr>
          <p:cNvPr id="76" name="组合 75"/>
          <p:cNvGrpSpPr/>
          <p:nvPr/>
        </p:nvGrpSpPr>
        <p:grpSpPr>
          <a:xfrm>
            <a:off x="3935253" y="1804211"/>
            <a:ext cx="652098" cy="652097"/>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Text" lastClr="000000"/>
                </a:solidFill>
                <a:latin typeface="Calibri"/>
                <a:ea typeface="宋体"/>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 lastClr="FFFFFF"/>
                </a:solidFill>
                <a:latin typeface="Calibri"/>
                <a:ea typeface="宋体"/>
              </a:endParaRPr>
            </a:p>
          </p:txBody>
        </p:sp>
      </p:grpSp>
      <p:grpSp>
        <p:nvGrpSpPr>
          <p:cNvPr id="79" name="Group 41"/>
          <p:cNvGrpSpPr>
            <a:grpSpLocks/>
          </p:cNvGrpSpPr>
          <p:nvPr/>
        </p:nvGrpSpPr>
        <p:grpSpPr bwMode="auto">
          <a:xfrm>
            <a:off x="4684101" y="1804208"/>
            <a:ext cx="1531080" cy="839740"/>
            <a:chOff x="0" y="0"/>
            <a:chExt cx="2419" cy="1343"/>
          </a:xfrm>
        </p:grpSpPr>
        <p:sp>
          <p:nvSpPr>
            <p:cNvPr id="80"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60" dirty="0">
                  <a:solidFill>
                    <a:srgbClr val="000000"/>
                  </a:solidFill>
                  <a:latin typeface="微软雅黑"/>
                  <a:ea typeface="微软雅黑"/>
                  <a:cs typeface="Bebas Neue" charset="0"/>
                  <a:sym typeface="Bebas Neue" charset="0"/>
                </a:rPr>
                <a:t>单击此处添加标题</a:t>
              </a:r>
              <a:endParaRPr lang="en-US" sz="1260" dirty="0">
                <a:solidFill>
                  <a:srgbClr val="000000"/>
                </a:solidFill>
                <a:latin typeface="微软雅黑"/>
                <a:ea typeface="微软雅黑"/>
                <a:cs typeface="Bebas Neue" charset="0"/>
                <a:sym typeface="Bebas Neue" charset="0"/>
              </a:endParaRPr>
            </a:p>
          </p:txBody>
        </p:sp>
        <p:sp>
          <p:nvSpPr>
            <p:cNvPr id="81"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45"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45" dirty="0">
                <a:solidFill>
                  <a:srgbClr val="000000"/>
                </a:solidFill>
                <a:latin typeface="微软雅黑"/>
                <a:ea typeface="微软雅黑"/>
                <a:cs typeface="Lato Light" charset="0"/>
                <a:sym typeface="Lato Light" charset="0"/>
              </a:endParaRPr>
            </a:p>
          </p:txBody>
        </p:sp>
      </p:grpSp>
      <p:sp>
        <p:nvSpPr>
          <p:cNvPr id="82" name="Freeform 8"/>
          <p:cNvSpPr>
            <a:spLocks noEditPoints="1"/>
          </p:cNvSpPr>
          <p:nvPr/>
        </p:nvSpPr>
        <p:spPr bwMode="auto">
          <a:xfrm>
            <a:off x="4132959" y="2046765"/>
            <a:ext cx="256689" cy="254356"/>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00B0F0"/>
          </a:solidFill>
          <a:ln>
            <a:noFill/>
          </a:ln>
        </p:spPr>
        <p:txBody>
          <a:bodyPr vert="horz" wrap="square" lIns="96012" tIns="48006" rIns="96012" bIns="48006" numCol="1" anchor="t" anchorCtr="0" compatLnSpc="1">
            <a:prstTxWarp prst="textNoShape">
              <a:avLst/>
            </a:prstTxWarp>
          </a:bodyPr>
          <a:lstStyle/>
          <a:p>
            <a:pPr algn="ctr" fontAlgn="base">
              <a:spcBef>
                <a:spcPct val="0"/>
              </a:spcBef>
              <a:spcAft>
                <a:spcPct val="0"/>
              </a:spcAft>
              <a:defRPr/>
            </a:pPr>
            <a:endParaRPr lang="en-US" sz="2310" kern="0">
              <a:solidFill>
                <a:srgbClr val="000000"/>
              </a:solidFill>
              <a:latin typeface="微软雅黑"/>
              <a:ea typeface="微软雅黑"/>
              <a:sym typeface="Gill Sans" charset="0"/>
            </a:endParaRPr>
          </a:p>
        </p:txBody>
      </p:sp>
      <p:grpSp>
        <p:nvGrpSpPr>
          <p:cNvPr id="83" name="组合 82"/>
          <p:cNvGrpSpPr/>
          <p:nvPr/>
        </p:nvGrpSpPr>
        <p:grpSpPr>
          <a:xfrm>
            <a:off x="802929" y="3107836"/>
            <a:ext cx="2626183" cy="1189119"/>
            <a:chOff x="4304043" y="1286668"/>
            <a:chExt cx="3837944" cy="2757793"/>
          </a:xfrm>
          <a:effectLst>
            <a:outerShdw blurRad="381000" dist="254000" dir="8100000" algn="tr" rotWithShape="0">
              <a:prstClr val="black">
                <a:alpha val="40000"/>
              </a:prstClr>
            </a:outerShdw>
          </a:effectLst>
        </p:grpSpPr>
        <p:sp>
          <p:nvSpPr>
            <p:cNvPr id="84" name="圆角矩形 8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sp>
          <p:nvSpPr>
            <p:cNvPr id="85" name="圆角矩形 8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grpSp>
        <p:nvGrpSpPr>
          <p:cNvPr id="86" name="组合 85"/>
          <p:cNvGrpSpPr/>
          <p:nvPr/>
        </p:nvGrpSpPr>
        <p:grpSpPr>
          <a:xfrm>
            <a:off x="961548" y="3337736"/>
            <a:ext cx="652098" cy="652097"/>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Text" lastClr="000000"/>
                </a:solidFill>
                <a:latin typeface="Calibri"/>
                <a:ea typeface="宋体"/>
              </a:endParaRPr>
            </a:p>
          </p:txBody>
        </p:sp>
        <p:sp>
          <p:nvSpPr>
            <p:cNvPr id="88" name="椭圆 8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 lastClr="FFFFFF"/>
                </a:solidFill>
                <a:latin typeface="Calibri"/>
                <a:ea typeface="宋体"/>
              </a:endParaRPr>
            </a:p>
          </p:txBody>
        </p:sp>
      </p:grpSp>
      <p:grpSp>
        <p:nvGrpSpPr>
          <p:cNvPr id="89" name="Group 41"/>
          <p:cNvGrpSpPr>
            <a:grpSpLocks/>
          </p:cNvGrpSpPr>
          <p:nvPr/>
        </p:nvGrpSpPr>
        <p:grpSpPr bwMode="auto">
          <a:xfrm>
            <a:off x="1710396" y="3337733"/>
            <a:ext cx="1531080" cy="839740"/>
            <a:chOff x="0" y="0"/>
            <a:chExt cx="2419" cy="1343"/>
          </a:xfrm>
        </p:grpSpPr>
        <p:sp>
          <p:nvSpPr>
            <p:cNvPr id="90"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60" dirty="0">
                  <a:solidFill>
                    <a:srgbClr val="000000"/>
                  </a:solidFill>
                  <a:latin typeface="微软雅黑"/>
                  <a:ea typeface="微软雅黑"/>
                  <a:cs typeface="Bebas Neue" charset="0"/>
                  <a:sym typeface="Bebas Neue" charset="0"/>
                </a:rPr>
                <a:t>单击此处添加标题</a:t>
              </a:r>
              <a:endParaRPr lang="en-US" sz="1260" dirty="0">
                <a:solidFill>
                  <a:srgbClr val="000000"/>
                </a:solidFill>
                <a:latin typeface="微软雅黑"/>
                <a:ea typeface="微软雅黑"/>
                <a:cs typeface="Bebas Neue" charset="0"/>
                <a:sym typeface="Bebas Neue" charset="0"/>
              </a:endParaRPr>
            </a:p>
          </p:txBody>
        </p:sp>
        <p:sp>
          <p:nvSpPr>
            <p:cNvPr id="91"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45"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45" dirty="0">
                <a:solidFill>
                  <a:srgbClr val="000000"/>
                </a:solidFill>
                <a:latin typeface="微软雅黑"/>
                <a:ea typeface="微软雅黑"/>
                <a:cs typeface="Lato Light" charset="0"/>
                <a:sym typeface="Lato Light" charset="0"/>
              </a:endParaRPr>
            </a:p>
          </p:txBody>
        </p:sp>
      </p:grpSp>
      <p:sp>
        <p:nvSpPr>
          <p:cNvPr id="92" name="Freeform 7"/>
          <p:cNvSpPr>
            <a:spLocks/>
          </p:cNvSpPr>
          <p:nvPr/>
        </p:nvSpPr>
        <p:spPr bwMode="auto">
          <a:xfrm>
            <a:off x="1103818" y="3507434"/>
            <a:ext cx="311019" cy="31269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0070C0"/>
          </a:solidFill>
          <a:ln>
            <a:noFill/>
          </a:ln>
        </p:spPr>
        <p:txBody>
          <a:bodyPr vert="horz" wrap="square" lIns="96012" tIns="48006" rIns="96012" bIns="48006" numCol="1" anchor="t" anchorCtr="0" compatLnSpc="1">
            <a:prstTxWarp prst="textNoShape">
              <a:avLst/>
            </a:prstTxWarp>
          </a:bodyPr>
          <a:lstStyle/>
          <a:p>
            <a:pPr algn="ctr" fontAlgn="base">
              <a:spcBef>
                <a:spcPct val="0"/>
              </a:spcBef>
              <a:spcAft>
                <a:spcPct val="0"/>
              </a:spcAft>
              <a:defRPr/>
            </a:pPr>
            <a:endParaRPr lang="en-US" sz="2310" kern="0">
              <a:solidFill>
                <a:srgbClr val="000000"/>
              </a:solidFill>
              <a:latin typeface="微软雅黑"/>
              <a:ea typeface="微软雅黑"/>
              <a:sym typeface="Gill Sans" charset="0"/>
            </a:endParaRPr>
          </a:p>
        </p:txBody>
      </p:sp>
      <p:grpSp>
        <p:nvGrpSpPr>
          <p:cNvPr id="93" name="组合 92"/>
          <p:cNvGrpSpPr/>
          <p:nvPr/>
        </p:nvGrpSpPr>
        <p:grpSpPr>
          <a:xfrm>
            <a:off x="3777949" y="3107836"/>
            <a:ext cx="2626183" cy="1189119"/>
            <a:chOff x="4304043" y="1286668"/>
            <a:chExt cx="3837944" cy="2757793"/>
          </a:xfrm>
          <a:effectLst>
            <a:outerShdw blurRad="381000" dist="254000" dir="8100000" algn="tr" rotWithShape="0">
              <a:prstClr val="black">
                <a:alpha val="40000"/>
              </a:prstClr>
            </a:outerShdw>
          </a:effectLst>
        </p:grpSpPr>
        <p:sp>
          <p:nvSpPr>
            <p:cNvPr id="94" name="圆角矩形 9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sp>
          <p:nvSpPr>
            <p:cNvPr id="95" name="圆角矩形 9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95"/>
            </a:p>
          </p:txBody>
        </p:sp>
      </p:grpSp>
      <p:grpSp>
        <p:nvGrpSpPr>
          <p:cNvPr id="96" name="组合 95"/>
          <p:cNvGrpSpPr/>
          <p:nvPr/>
        </p:nvGrpSpPr>
        <p:grpSpPr>
          <a:xfrm>
            <a:off x="3936568" y="3337736"/>
            <a:ext cx="652098" cy="652097"/>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Text" lastClr="000000"/>
                </a:solidFill>
                <a:latin typeface="Calibri"/>
                <a:ea typeface="宋体"/>
              </a:endParaRPr>
            </a:p>
          </p:txBody>
        </p:sp>
        <p:sp>
          <p:nvSpPr>
            <p:cNvPr id="98" name="椭圆 9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60120" fontAlgn="auto">
                <a:spcBef>
                  <a:spcPts val="0"/>
                </a:spcBef>
                <a:spcAft>
                  <a:spcPts val="0"/>
                </a:spcAft>
                <a:defRPr/>
              </a:pPr>
              <a:endParaRPr lang="zh-CN" altLang="en-US" sz="1890" kern="0">
                <a:solidFill>
                  <a:sysClr val="window" lastClr="FFFFFF"/>
                </a:solidFill>
                <a:latin typeface="Calibri"/>
                <a:ea typeface="宋体"/>
              </a:endParaRPr>
            </a:p>
          </p:txBody>
        </p:sp>
      </p:grpSp>
      <p:grpSp>
        <p:nvGrpSpPr>
          <p:cNvPr id="99" name="Group 41"/>
          <p:cNvGrpSpPr>
            <a:grpSpLocks/>
          </p:cNvGrpSpPr>
          <p:nvPr/>
        </p:nvGrpSpPr>
        <p:grpSpPr bwMode="auto">
          <a:xfrm>
            <a:off x="4685415" y="3337733"/>
            <a:ext cx="1531080" cy="839740"/>
            <a:chOff x="0" y="0"/>
            <a:chExt cx="2419" cy="1343"/>
          </a:xfrm>
        </p:grpSpPr>
        <p:sp>
          <p:nvSpPr>
            <p:cNvPr id="100"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60" dirty="0">
                  <a:solidFill>
                    <a:srgbClr val="000000"/>
                  </a:solidFill>
                  <a:latin typeface="微软雅黑"/>
                  <a:ea typeface="微软雅黑"/>
                  <a:cs typeface="Bebas Neue" charset="0"/>
                  <a:sym typeface="Bebas Neue" charset="0"/>
                </a:rPr>
                <a:t>单击此处添加标题</a:t>
              </a:r>
              <a:endParaRPr lang="en-US" sz="1260" dirty="0">
                <a:solidFill>
                  <a:srgbClr val="000000"/>
                </a:solidFill>
                <a:latin typeface="微软雅黑"/>
                <a:ea typeface="微软雅黑"/>
                <a:cs typeface="Bebas Neue" charset="0"/>
                <a:sym typeface="Bebas Neue" charset="0"/>
              </a:endParaRPr>
            </a:p>
          </p:txBody>
        </p:sp>
        <p:sp>
          <p:nvSpPr>
            <p:cNvPr id="101"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45"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45" dirty="0">
                <a:solidFill>
                  <a:srgbClr val="000000"/>
                </a:solidFill>
                <a:latin typeface="微软雅黑"/>
                <a:ea typeface="微软雅黑"/>
                <a:cs typeface="Lato Light" charset="0"/>
                <a:sym typeface="Lato Light" charset="0"/>
              </a:endParaRPr>
            </a:p>
          </p:txBody>
        </p:sp>
      </p:grpSp>
      <p:sp>
        <p:nvSpPr>
          <p:cNvPr id="102" name="Freeform 6"/>
          <p:cNvSpPr>
            <a:spLocks noEditPoints="1"/>
          </p:cNvSpPr>
          <p:nvPr/>
        </p:nvSpPr>
        <p:spPr bwMode="auto">
          <a:xfrm>
            <a:off x="4136438" y="3529992"/>
            <a:ext cx="285823" cy="290138"/>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0B0F0"/>
          </a:solidFill>
          <a:ln>
            <a:noFill/>
          </a:ln>
        </p:spPr>
        <p:txBody>
          <a:bodyPr vert="horz" wrap="square" lIns="96012" tIns="48006" rIns="96012" bIns="48006" numCol="1" anchor="t" anchorCtr="0" compatLnSpc="1">
            <a:prstTxWarp prst="textNoShape">
              <a:avLst/>
            </a:prstTxWarp>
          </a:bodyPr>
          <a:lstStyle/>
          <a:p>
            <a:pPr algn="ctr" fontAlgn="base">
              <a:spcBef>
                <a:spcPct val="0"/>
              </a:spcBef>
              <a:spcAft>
                <a:spcPct val="0"/>
              </a:spcAft>
              <a:defRPr/>
            </a:pPr>
            <a:endParaRPr lang="en-US" sz="2310" kern="0">
              <a:solidFill>
                <a:srgbClr val="000000"/>
              </a:solidFill>
              <a:latin typeface="微软雅黑"/>
              <a:ea typeface="微软雅黑"/>
              <a:sym typeface="Gill Sans" charset="0"/>
            </a:endParaRPr>
          </a:p>
        </p:txBody>
      </p:sp>
      <p:sp>
        <p:nvSpPr>
          <p:cNvPr id="47"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48" name="图片 4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49" name="文本框 48"/>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88734721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7"/>
                                            </p:tgtEl>
                                            <p:attrNameLst>
                                              <p:attrName>ppt_y</p:attrName>
                                            </p:attrNameLst>
                                          </p:cBhvr>
                                          <p:tavLst>
                                            <p:tav tm="0">
                                              <p:val>
                                                <p:strVal val="#ppt_y"/>
                                              </p:val>
                                            </p:tav>
                                            <p:tav tm="100000">
                                              <p:val>
                                                <p:strVal val="#ppt_y"/>
                                              </p:val>
                                            </p:tav>
                                          </p:tavLst>
                                        </p:anim>
                                        <p:anim calcmode="lin" valueType="num">
                                          <p:cBhvr>
                                            <p:cTn id="13"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7"/>
                                            </p:tgtEl>
                                          </p:cBhvr>
                                        </p:animEffect>
                                      </p:childTnLst>
                                    </p:cTn>
                                  </p:par>
                                </p:childTnLst>
                              </p:cTn>
                            </p:par>
                            <p:par>
                              <p:cTn id="16" fill="hold">
                                <p:stCondLst>
                                  <p:cond delay="1450"/>
                                </p:stCondLst>
                                <p:childTnLst>
                                  <p:par>
                                    <p:cTn id="17" presetID="2" presetClass="entr" presetSubtype="4" accel="55000" fill="hold" grpId="0" nodeType="afterEffect" p14:presetBounceEnd="52000">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14:bounceEnd="52000">
                                          <p:cBhvr additive="base">
                                            <p:cTn id="19" dur="2000" fill="hold"/>
                                            <p:tgtEl>
                                              <p:spTgt spid="64"/>
                                            </p:tgtEl>
                                            <p:attrNameLst>
                                              <p:attrName>ppt_x</p:attrName>
                                            </p:attrNameLst>
                                          </p:cBhvr>
                                          <p:tavLst>
                                            <p:tav tm="0">
                                              <p:val>
                                                <p:strVal val="#ppt_x"/>
                                              </p:val>
                                            </p:tav>
                                            <p:tav tm="100000">
                                              <p:val>
                                                <p:strVal val="#ppt_x"/>
                                              </p:val>
                                            </p:tav>
                                          </p:tavLst>
                                        </p:anim>
                                        <p:anim calcmode="lin" valueType="num" p14:bounceEnd="52000">
                                          <p:cBhvr additive="base">
                                            <p:cTn id="20" dur="2000" fill="hold"/>
                                            <p:tgtEl>
                                              <p:spTgt spid="64"/>
                                            </p:tgtEl>
                                            <p:attrNameLst>
                                              <p:attrName>ppt_y</p:attrName>
                                            </p:attrNameLst>
                                          </p:cBhvr>
                                          <p:tavLst>
                                            <p:tav tm="0">
                                              <p:val>
                                                <p:strVal val="1+#ppt_h/2"/>
                                              </p:val>
                                            </p:tav>
                                            <p:tav tm="100000">
                                              <p:val>
                                                <p:strVal val="#ppt_y"/>
                                              </p:val>
                                            </p:tav>
                                          </p:tavLst>
                                        </p:anim>
                                      </p:childTnLst>
                                    </p:cTn>
                                  </p:par>
                                  <p:par>
                                    <p:cTn id="21" presetID="2" presetClass="entr" presetSubtype="1" accel="55000" fill="hold" grpId="0" nodeType="withEffect" p14:presetBounceEnd="52000">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14:bounceEnd="52000">
                                          <p:cBhvr additive="base">
                                            <p:cTn id="23" dur="2000" fill="hold"/>
                                            <p:tgtEl>
                                              <p:spTgt spid="65"/>
                                            </p:tgtEl>
                                            <p:attrNameLst>
                                              <p:attrName>ppt_x</p:attrName>
                                            </p:attrNameLst>
                                          </p:cBhvr>
                                          <p:tavLst>
                                            <p:tav tm="0">
                                              <p:val>
                                                <p:strVal val="#ppt_x"/>
                                              </p:val>
                                            </p:tav>
                                            <p:tav tm="100000">
                                              <p:val>
                                                <p:strVal val="#ppt_x"/>
                                              </p:val>
                                            </p:tav>
                                          </p:tavLst>
                                        </p:anim>
                                        <p:anim calcmode="lin" valueType="num" p14:bounceEnd="52000">
                                          <p:cBhvr additive="base">
                                            <p:cTn id="24" dur="2000" fill="hold"/>
                                            <p:tgtEl>
                                              <p:spTgt spid="65"/>
                                            </p:tgtEl>
                                            <p:attrNameLst>
                                              <p:attrName>ppt_y</p:attrName>
                                            </p:attrNameLst>
                                          </p:cBhvr>
                                          <p:tavLst>
                                            <p:tav tm="0">
                                              <p:val>
                                                <p:strVal val="0-#ppt_h/2"/>
                                              </p:val>
                                            </p:tav>
                                            <p:tav tm="100000">
                                              <p:val>
                                                <p:strVal val="#ppt_y"/>
                                              </p:val>
                                            </p:tav>
                                          </p:tavLst>
                                        </p:anim>
                                      </p:childTnLst>
                                    </p:cTn>
                                  </p:par>
                                </p:childTnLst>
                              </p:cTn>
                            </p:par>
                            <p:par>
                              <p:cTn id="25" fill="hold">
                                <p:stCondLst>
                                  <p:cond delay="3450"/>
                                </p:stCondLst>
                                <p:childTnLst>
                                  <p:par>
                                    <p:cTn id="26" presetID="53" presetClass="entr" presetSubtype="16"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ppt_w</p:attrName>
                                            </p:attrNameLst>
                                          </p:cBhvr>
                                          <p:tavLst>
                                            <p:tav tm="0">
                                              <p:val>
                                                <p:fltVal val="0"/>
                                              </p:val>
                                            </p:tav>
                                            <p:tav tm="100000">
                                              <p:val>
                                                <p:strVal val="#ppt_w"/>
                                              </p:val>
                                            </p:tav>
                                          </p:tavLst>
                                        </p:anim>
                                        <p:anim calcmode="lin" valueType="num">
                                          <p:cBhvr>
                                            <p:cTn id="29" dur="500" fill="hold"/>
                                            <p:tgtEl>
                                              <p:spTgt spid="66"/>
                                            </p:tgtEl>
                                            <p:attrNameLst>
                                              <p:attrName>ppt_h</p:attrName>
                                            </p:attrNameLst>
                                          </p:cBhvr>
                                          <p:tavLst>
                                            <p:tav tm="0">
                                              <p:val>
                                                <p:fltVal val="0"/>
                                              </p:val>
                                            </p:tav>
                                            <p:tav tm="100000">
                                              <p:val>
                                                <p:strVal val="#ppt_h"/>
                                              </p:val>
                                            </p:tav>
                                          </p:tavLst>
                                        </p:anim>
                                        <p:animEffect transition="in" filter="fade">
                                          <p:cBhvr>
                                            <p:cTn id="30" dur="500"/>
                                            <p:tgtEl>
                                              <p:spTgt spid="66"/>
                                            </p:tgtEl>
                                          </p:cBhvr>
                                        </p:animEffect>
                                      </p:childTnLst>
                                    </p:cTn>
                                  </p:par>
                                </p:childTnLst>
                              </p:cTn>
                            </p:par>
                            <p:par>
                              <p:cTn id="31" fill="hold">
                                <p:stCondLst>
                                  <p:cond delay="3950"/>
                                </p:stCondLst>
                                <p:childTnLst>
                                  <p:par>
                                    <p:cTn id="32" presetID="42" presetClass="entr" presetSubtype="0"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500"/>
                                            <p:tgtEl>
                                              <p:spTgt spid="72"/>
                                            </p:tgtEl>
                                          </p:cBhvr>
                                        </p:animEffect>
                                        <p:anim calcmode="lin" valueType="num">
                                          <p:cBhvr>
                                            <p:cTn id="35" dur="500" fill="hold"/>
                                            <p:tgtEl>
                                              <p:spTgt spid="72"/>
                                            </p:tgtEl>
                                            <p:attrNameLst>
                                              <p:attrName>ppt_x</p:attrName>
                                            </p:attrNameLst>
                                          </p:cBhvr>
                                          <p:tavLst>
                                            <p:tav tm="0">
                                              <p:val>
                                                <p:strVal val="#ppt_x"/>
                                              </p:val>
                                            </p:tav>
                                            <p:tav tm="100000">
                                              <p:val>
                                                <p:strVal val="#ppt_x"/>
                                              </p:val>
                                            </p:tav>
                                          </p:tavLst>
                                        </p:anim>
                                        <p:anim calcmode="lin" valueType="num">
                                          <p:cBhvr>
                                            <p:cTn id="36" dur="500" fill="hold"/>
                                            <p:tgtEl>
                                              <p:spTgt spid="72"/>
                                            </p:tgtEl>
                                            <p:attrNameLst>
                                              <p:attrName>ppt_y</p:attrName>
                                            </p:attrNameLst>
                                          </p:cBhvr>
                                          <p:tavLst>
                                            <p:tav tm="0">
                                              <p:val>
                                                <p:strVal val="#ppt_y+.1"/>
                                              </p:val>
                                            </p:tav>
                                            <p:tav tm="100000">
                                              <p:val>
                                                <p:strVal val="#ppt_y"/>
                                              </p:val>
                                            </p:tav>
                                          </p:tavLst>
                                        </p:anim>
                                      </p:childTnLst>
                                    </p:cTn>
                                  </p:par>
                                </p:childTnLst>
                              </p:cTn>
                            </p:par>
                            <p:par>
                              <p:cTn id="37" fill="hold">
                                <p:stCondLst>
                                  <p:cond delay="4450"/>
                                </p:stCondLst>
                                <p:childTnLst>
                                  <p:par>
                                    <p:cTn id="38" presetID="22" presetClass="entr" presetSubtype="2" fill="hold"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right)">
                                          <p:cBhvr>
                                            <p:cTn id="40" dur="500"/>
                                            <p:tgtEl>
                                              <p:spTgt spid="61"/>
                                            </p:tgtEl>
                                          </p:cBhvr>
                                        </p:animEffect>
                                      </p:childTnLst>
                                    </p:cTn>
                                  </p:par>
                                </p:childTnLst>
                              </p:cTn>
                            </p:par>
                            <p:par>
                              <p:cTn id="41" fill="hold">
                                <p:stCondLst>
                                  <p:cond delay="4950"/>
                                </p:stCondLst>
                                <p:childTnLst>
                                  <p:par>
                                    <p:cTn id="42" presetID="22" presetClass="entr" presetSubtype="8"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500"/>
                                            <p:tgtEl>
                                              <p:spTgt spid="69"/>
                                            </p:tgtEl>
                                          </p:cBhvr>
                                        </p:animEffect>
                                      </p:childTnLst>
                                    </p:cTn>
                                  </p:par>
                                </p:childTnLst>
                              </p:cTn>
                            </p:par>
                            <p:par>
                              <p:cTn id="45" fill="hold">
                                <p:stCondLst>
                                  <p:cond delay="545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childTnLst>
                              </p:cTn>
                            </p:par>
                            <p:par>
                              <p:cTn id="51" fill="hold">
                                <p:stCondLst>
                                  <p:cond delay="5950"/>
                                </p:stCondLst>
                                <p:childTnLst>
                                  <p:par>
                                    <p:cTn id="52" presetID="42" presetClass="entr" presetSubtype="0" fill="hold" grpId="0" nodeType="after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fade">
                                          <p:cBhvr>
                                            <p:cTn id="54" dur="500"/>
                                            <p:tgtEl>
                                              <p:spTgt spid="82"/>
                                            </p:tgtEl>
                                          </p:cBhvr>
                                        </p:animEffect>
                                        <p:anim calcmode="lin" valueType="num">
                                          <p:cBhvr>
                                            <p:cTn id="55" dur="500" fill="hold"/>
                                            <p:tgtEl>
                                              <p:spTgt spid="82"/>
                                            </p:tgtEl>
                                            <p:attrNameLst>
                                              <p:attrName>ppt_x</p:attrName>
                                            </p:attrNameLst>
                                          </p:cBhvr>
                                          <p:tavLst>
                                            <p:tav tm="0">
                                              <p:val>
                                                <p:strVal val="#ppt_x"/>
                                              </p:val>
                                            </p:tav>
                                            <p:tav tm="100000">
                                              <p:val>
                                                <p:strVal val="#ppt_x"/>
                                              </p:val>
                                            </p:tav>
                                          </p:tavLst>
                                        </p:anim>
                                        <p:anim calcmode="lin" valueType="num">
                                          <p:cBhvr>
                                            <p:cTn id="56" dur="500" fill="hold"/>
                                            <p:tgtEl>
                                              <p:spTgt spid="82"/>
                                            </p:tgtEl>
                                            <p:attrNameLst>
                                              <p:attrName>ppt_y</p:attrName>
                                            </p:attrNameLst>
                                          </p:cBhvr>
                                          <p:tavLst>
                                            <p:tav tm="0">
                                              <p:val>
                                                <p:strVal val="#ppt_y+.1"/>
                                              </p:val>
                                            </p:tav>
                                            <p:tav tm="100000">
                                              <p:val>
                                                <p:strVal val="#ppt_y"/>
                                              </p:val>
                                            </p:tav>
                                          </p:tavLst>
                                        </p:anim>
                                      </p:childTnLst>
                                    </p:cTn>
                                  </p:par>
                                </p:childTnLst>
                              </p:cTn>
                            </p:par>
                            <p:par>
                              <p:cTn id="57" fill="hold">
                                <p:stCondLst>
                                  <p:cond delay="6450"/>
                                </p:stCondLst>
                                <p:childTnLst>
                                  <p:par>
                                    <p:cTn id="58" presetID="22" presetClass="entr" presetSubtype="2" fill="hold"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ipe(right)">
                                          <p:cBhvr>
                                            <p:cTn id="60" dur="500"/>
                                            <p:tgtEl>
                                              <p:spTgt spid="73"/>
                                            </p:tgtEl>
                                          </p:cBhvr>
                                        </p:animEffect>
                                      </p:childTnLst>
                                    </p:cTn>
                                  </p:par>
                                </p:childTnLst>
                              </p:cTn>
                            </p:par>
                            <p:par>
                              <p:cTn id="61" fill="hold">
                                <p:stCondLst>
                                  <p:cond delay="6950"/>
                                </p:stCondLst>
                                <p:childTnLst>
                                  <p:par>
                                    <p:cTn id="62" presetID="22" presetClass="entr" presetSubtype="8" fill="hold" nodeType="after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left)">
                                          <p:cBhvr>
                                            <p:cTn id="64" dur="500"/>
                                            <p:tgtEl>
                                              <p:spTgt spid="79"/>
                                            </p:tgtEl>
                                          </p:cBhvr>
                                        </p:animEffect>
                                      </p:childTnLst>
                                    </p:cTn>
                                  </p:par>
                                </p:childTnLst>
                              </p:cTn>
                            </p:par>
                            <p:par>
                              <p:cTn id="65" fill="hold">
                                <p:stCondLst>
                                  <p:cond delay="7450"/>
                                </p:stCondLst>
                                <p:childTnLst>
                                  <p:par>
                                    <p:cTn id="66" presetID="53" presetClass="entr" presetSubtype="16" fill="hold"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Effect transition="in" filter="fade">
                                          <p:cBhvr>
                                            <p:cTn id="70" dur="500"/>
                                            <p:tgtEl>
                                              <p:spTgt spid="86"/>
                                            </p:tgtEl>
                                          </p:cBhvr>
                                        </p:animEffect>
                                      </p:childTnLst>
                                    </p:cTn>
                                  </p:par>
                                </p:childTnLst>
                              </p:cTn>
                            </p:par>
                            <p:par>
                              <p:cTn id="71" fill="hold">
                                <p:stCondLst>
                                  <p:cond delay="7950"/>
                                </p:stCondLst>
                                <p:childTnLst>
                                  <p:par>
                                    <p:cTn id="72" presetID="42" presetClass="entr" presetSubtype="0" fill="hold" grpId="0" nodeType="afterEffect">
                                      <p:stCondLst>
                                        <p:cond delay="0"/>
                                      </p:stCondLst>
                                      <p:childTnLst>
                                        <p:set>
                                          <p:cBhvr>
                                            <p:cTn id="73" dur="1" fill="hold">
                                              <p:stCondLst>
                                                <p:cond delay="0"/>
                                              </p:stCondLst>
                                            </p:cTn>
                                            <p:tgtEl>
                                              <p:spTgt spid="92"/>
                                            </p:tgtEl>
                                            <p:attrNameLst>
                                              <p:attrName>style.visibility</p:attrName>
                                            </p:attrNameLst>
                                          </p:cBhvr>
                                          <p:to>
                                            <p:strVal val="visible"/>
                                          </p:to>
                                        </p:set>
                                        <p:animEffect transition="in" filter="fade">
                                          <p:cBhvr>
                                            <p:cTn id="74" dur="500"/>
                                            <p:tgtEl>
                                              <p:spTgt spid="92"/>
                                            </p:tgtEl>
                                          </p:cBhvr>
                                        </p:animEffect>
                                        <p:anim calcmode="lin" valueType="num">
                                          <p:cBhvr>
                                            <p:cTn id="75" dur="500" fill="hold"/>
                                            <p:tgtEl>
                                              <p:spTgt spid="92"/>
                                            </p:tgtEl>
                                            <p:attrNameLst>
                                              <p:attrName>ppt_x</p:attrName>
                                            </p:attrNameLst>
                                          </p:cBhvr>
                                          <p:tavLst>
                                            <p:tav tm="0">
                                              <p:val>
                                                <p:strVal val="#ppt_x"/>
                                              </p:val>
                                            </p:tav>
                                            <p:tav tm="100000">
                                              <p:val>
                                                <p:strVal val="#ppt_x"/>
                                              </p:val>
                                            </p:tav>
                                          </p:tavLst>
                                        </p:anim>
                                        <p:anim calcmode="lin" valueType="num">
                                          <p:cBhvr>
                                            <p:cTn id="76" dur="500" fill="hold"/>
                                            <p:tgtEl>
                                              <p:spTgt spid="92"/>
                                            </p:tgtEl>
                                            <p:attrNameLst>
                                              <p:attrName>ppt_y</p:attrName>
                                            </p:attrNameLst>
                                          </p:cBhvr>
                                          <p:tavLst>
                                            <p:tav tm="0">
                                              <p:val>
                                                <p:strVal val="#ppt_y+.1"/>
                                              </p:val>
                                            </p:tav>
                                            <p:tav tm="100000">
                                              <p:val>
                                                <p:strVal val="#ppt_y"/>
                                              </p:val>
                                            </p:tav>
                                          </p:tavLst>
                                        </p:anim>
                                      </p:childTnLst>
                                    </p:cTn>
                                  </p:par>
                                </p:childTnLst>
                              </p:cTn>
                            </p:par>
                            <p:par>
                              <p:cTn id="77" fill="hold">
                                <p:stCondLst>
                                  <p:cond delay="8450"/>
                                </p:stCondLst>
                                <p:childTnLst>
                                  <p:par>
                                    <p:cTn id="78" presetID="22" presetClass="entr" presetSubtype="2" fill="hold" nodeType="afterEffect">
                                      <p:stCondLst>
                                        <p:cond delay="0"/>
                                      </p:stCondLst>
                                      <p:childTnLst>
                                        <p:set>
                                          <p:cBhvr>
                                            <p:cTn id="79" dur="1" fill="hold">
                                              <p:stCondLst>
                                                <p:cond delay="0"/>
                                              </p:stCondLst>
                                            </p:cTn>
                                            <p:tgtEl>
                                              <p:spTgt spid="83"/>
                                            </p:tgtEl>
                                            <p:attrNameLst>
                                              <p:attrName>style.visibility</p:attrName>
                                            </p:attrNameLst>
                                          </p:cBhvr>
                                          <p:to>
                                            <p:strVal val="visible"/>
                                          </p:to>
                                        </p:set>
                                        <p:animEffect transition="in" filter="wipe(right)">
                                          <p:cBhvr>
                                            <p:cTn id="80" dur="500"/>
                                            <p:tgtEl>
                                              <p:spTgt spid="83"/>
                                            </p:tgtEl>
                                          </p:cBhvr>
                                        </p:animEffect>
                                      </p:childTnLst>
                                    </p:cTn>
                                  </p:par>
                                </p:childTnLst>
                              </p:cTn>
                            </p:par>
                            <p:par>
                              <p:cTn id="81" fill="hold">
                                <p:stCondLst>
                                  <p:cond delay="8950"/>
                                </p:stCondLst>
                                <p:childTnLst>
                                  <p:par>
                                    <p:cTn id="82" presetID="22" presetClass="entr" presetSubtype="8" fill="hold" nodeType="afterEffect">
                                      <p:stCondLst>
                                        <p:cond delay="0"/>
                                      </p:stCondLst>
                                      <p:childTnLst>
                                        <p:set>
                                          <p:cBhvr>
                                            <p:cTn id="83" dur="1" fill="hold">
                                              <p:stCondLst>
                                                <p:cond delay="0"/>
                                              </p:stCondLst>
                                            </p:cTn>
                                            <p:tgtEl>
                                              <p:spTgt spid="89"/>
                                            </p:tgtEl>
                                            <p:attrNameLst>
                                              <p:attrName>style.visibility</p:attrName>
                                            </p:attrNameLst>
                                          </p:cBhvr>
                                          <p:to>
                                            <p:strVal val="visible"/>
                                          </p:to>
                                        </p:set>
                                        <p:animEffect transition="in" filter="wipe(left)">
                                          <p:cBhvr>
                                            <p:cTn id="84" dur="500"/>
                                            <p:tgtEl>
                                              <p:spTgt spid="89"/>
                                            </p:tgtEl>
                                          </p:cBhvr>
                                        </p:animEffect>
                                      </p:childTnLst>
                                    </p:cTn>
                                  </p:par>
                                </p:childTnLst>
                              </p:cTn>
                            </p:par>
                            <p:par>
                              <p:cTn id="85" fill="hold">
                                <p:stCondLst>
                                  <p:cond delay="9450"/>
                                </p:stCondLst>
                                <p:childTnLst>
                                  <p:par>
                                    <p:cTn id="86" presetID="53" presetClass="entr" presetSubtype="16" fill="hold" nodeType="afterEffect">
                                      <p:stCondLst>
                                        <p:cond delay="0"/>
                                      </p:stCondLst>
                                      <p:childTnLst>
                                        <p:set>
                                          <p:cBhvr>
                                            <p:cTn id="87" dur="1" fill="hold">
                                              <p:stCondLst>
                                                <p:cond delay="0"/>
                                              </p:stCondLst>
                                            </p:cTn>
                                            <p:tgtEl>
                                              <p:spTgt spid="96"/>
                                            </p:tgtEl>
                                            <p:attrNameLst>
                                              <p:attrName>style.visibility</p:attrName>
                                            </p:attrNameLst>
                                          </p:cBhvr>
                                          <p:to>
                                            <p:strVal val="visible"/>
                                          </p:to>
                                        </p:set>
                                        <p:anim calcmode="lin" valueType="num">
                                          <p:cBhvr>
                                            <p:cTn id="88" dur="500" fill="hold"/>
                                            <p:tgtEl>
                                              <p:spTgt spid="96"/>
                                            </p:tgtEl>
                                            <p:attrNameLst>
                                              <p:attrName>ppt_w</p:attrName>
                                            </p:attrNameLst>
                                          </p:cBhvr>
                                          <p:tavLst>
                                            <p:tav tm="0">
                                              <p:val>
                                                <p:fltVal val="0"/>
                                              </p:val>
                                            </p:tav>
                                            <p:tav tm="100000">
                                              <p:val>
                                                <p:strVal val="#ppt_w"/>
                                              </p:val>
                                            </p:tav>
                                          </p:tavLst>
                                        </p:anim>
                                        <p:anim calcmode="lin" valueType="num">
                                          <p:cBhvr>
                                            <p:cTn id="89" dur="500" fill="hold"/>
                                            <p:tgtEl>
                                              <p:spTgt spid="96"/>
                                            </p:tgtEl>
                                            <p:attrNameLst>
                                              <p:attrName>ppt_h</p:attrName>
                                            </p:attrNameLst>
                                          </p:cBhvr>
                                          <p:tavLst>
                                            <p:tav tm="0">
                                              <p:val>
                                                <p:fltVal val="0"/>
                                              </p:val>
                                            </p:tav>
                                            <p:tav tm="100000">
                                              <p:val>
                                                <p:strVal val="#ppt_h"/>
                                              </p:val>
                                            </p:tav>
                                          </p:tavLst>
                                        </p:anim>
                                        <p:animEffect transition="in" filter="fade">
                                          <p:cBhvr>
                                            <p:cTn id="90" dur="500"/>
                                            <p:tgtEl>
                                              <p:spTgt spid="96"/>
                                            </p:tgtEl>
                                          </p:cBhvr>
                                        </p:animEffect>
                                      </p:childTnLst>
                                    </p:cTn>
                                  </p:par>
                                </p:childTnLst>
                              </p:cTn>
                            </p:par>
                            <p:par>
                              <p:cTn id="91" fill="hold">
                                <p:stCondLst>
                                  <p:cond delay="9950"/>
                                </p:stCondLst>
                                <p:childTnLst>
                                  <p:par>
                                    <p:cTn id="92" presetID="42" presetClass="entr" presetSubtype="0" fill="hold" grpId="0" nodeType="afterEffect">
                                      <p:stCondLst>
                                        <p:cond delay="0"/>
                                      </p:stCondLst>
                                      <p:childTnLst>
                                        <p:set>
                                          <p:cBhvr>
                                            <p:cTn id="93" dur="1" fill="hold">
                                              <p:stCondLst>
                                                <p:cond delay="0"/>
                                              </p:stCondLst>
                                            </p:cTn>
                                            <p:tgtEl>
                                              <p:spTgt spid="102"/>
                                            </p:tgtEl>
                                            <p:attrNameLst>
                                              <p:attrName>style.visibility</p:attrName>
                                            </p:attrNameLst>
                                          </p:cBhvr>
                                          <p:to>
                                            <p:strVal val="visible"/>
                                          </p:to>
                                        </p:set>
                                        <p:animEffect transition="in" filter="fade">
                                          <p:cBhvr>
                                            <p:cTn id="94" dur="500"/>
                                            <p:tgtEl>
                                              <p:spTgt spid="102"/>
                                            </p:tgtEl>
                                          </p:cBhvr>
                                        </p:animEffect>
                                        <p:anim calcmode="lin" valueType="num">
                                          <p:cBhvr>
                                            <p:cTn id="95" dur="500" fill="hold"/>
                                            <p:tgtEl>
                                              <p:spTgt spid="102"/>
                                            </p:tgtEl>
                                            <p:attrNameLst>
                                              <p:attrName>ppt_x</p:attrName>
                                            </p:attrNameLst>
                                          </p:cBhvr>
                                          <p:tavLst>
                                            <p:tav tm="0">
                                              <p:val>
                                                <p:strVal val="#ppt_x"/>
                                              </p:val>
                                            </p:tav>
                                            <p:tav tm="100000">
                                              <p:val>
                                                <p:strVal val="#ppt_x"/>
                                              </p:val>
                                            </p:tav>
                                          </p:tavLst>
                                        </p:anim>
                                        <p:anim calcmode="lin" valueType="num">
                                          <p:cBhvr>
                                            <p:cTn id="96" dur="500" fill="hold"/>
                                            <p:tgtEl>
                                              <p:spTgt spid="102"/>
                                            </p:tgtEl>
                                            <p:attrNameLst>
                                              <p:attrName>ppt_y</p:attrName>
                                            </p:attrNameLst>
                                          </p:cBhvr>
                                          <p:tavLst>
                                            <p:tav tm="0">
                                              <p:val>
                                                <p:strVal val="#ppt_y+.1"/>
                                              </p:val>
                                            </p:tav>
                                            <p:tav tm="100000">
                                              <p:val>
                                                <p:strVal val="#ppt_y"/>
                                              </p:val>
                                            </p:tav>
                                          </p:tavLst>
                                        </p:anim>
                                      </p:childTnLst>
                                    </p:cTn>
                                  </p:par>
                                </p:childTnLst>
                              </p:cTn>
                            </p:par>
                            <p:par>
                              <p:cTn id="97" fill="hold">
                                <p:stCondLst>
                                  <p:cond delay="10450"/>
                                </p:stCondLst>
                                <p:childTnLst>
                                  <p:par>
                                    <p:cTn id="98" presetID="22" presetClass="entr" presetSubtype="2" fill="hold" nodeType="afterEffect">
                                      <p:stCondLst>
                                        <p:cond delay="0"/>
                                      </p:stCondLst>
                                      <p:childTnLst>
                                        <p:set>
                                          <p:cBhvr>
                                            <p:cTn id="99" dur="1" fill="hold">
                                              <p:stCondLst>
                                                <p:cond delay="0"/>
                                              </p:stCondLst>
                                            </p:cTn>
                                            <p:tgtEl>
                                              <p:spTgt spid="93"/>
                                            </p:tgtEl>
                                            <p:attrNameLst>
                                              <p:attrName>style.visibility</p:attrName>
                                            </p:attrNameLst>
                                          </p:cBhvr>
                                          <p:to>
                                            <p:strVal val="visible"/>
                                          </p:to>
                                        </p:set>
                                        <p:animEffect transition="in" filter="wipe(right)">
                                          <p:cBhvr>
                                            <p:cTn id="100" dur="500"/>
                                            <p:tgtEl>
                                              <p:spTgt spid="93"/>
                                            </p:tgtEl>
                                          </p:cBhvr>
                                        </p:animEffect>
                                      </p:childTnLst>
                                    </p:cTn>
                                  </p:par>
                                </p:childTnLst>
                              </p:cTn>
                            </p:par>
                            <p:par>
                              <p:cTn id="101" fill="hold">
                                <p:stCondLst>
                                  <p:cond delay="10950"/>
                                </p:stCondLst>
                                <p:childTnLst>
                                  <p:par>
                                    <p:cTn id="102" presetID="22" presetClass="entr" presetSubtype="8" fill="hold" nodeType="afterEffect">
                                      <p:stCondLst>
                                        <p:cond delay="0"/>
                                      </p:stCondLst>
                                      <p:childTnLst>
                                        <p:set>
                                          <p:cBhvr>
                                            <p:cTn id="103" dur="1" fill="hold">
                                              <p:stCondLst>
                                                <p:cond delay="0"/>
                                              </p:stCondLst>
                                            </p:cTn>
                                            <p:tgtEl>
                                              <p:spTgt spid="99"/>
                                            </p:tgtEl>
                                            <p:attrNameLst>
                                              <p:attrName>style.visibility</p:attrName>
                                            </p:attrNameLst>
                                          </p:cBhvr>
                                          <p:to>
                                            <p:strVal val="visible"/>
                                          </p:to>
                                        </p:set>
                                        <p:animEffect transition="in" filter="wipe(left)">
                                          <p:cBhvr>
                                            <p:cTn id="104" dur="500"/>
                                            <p:tgtEl>
                                              <p:spTgt spid="99"/>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grpId="0" nodeType="click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wipe(down)">
                                          <p:cBhvr>
                                            <p:cTn id="10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72" grpId="0" animBg="1"/>
          <p:bldP spid="82" grpId="0" animBg="1"/>
          <p:bldP spid="92" grpId="0" animBg="1"/>
          <p:bldP spid="102" grpId="0" animBg="1"/>
          <p:bldP spid="47" grpId="0" bldLvl="0" autoUpdateAnimBg="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7"/>
                                            </p:tgtEl>
                                            <p:attrNameLst>
                                              <p:attrName>ppt_y</p:attrName>
                                            </p:attrNameLst>
                                          </p:cBhvr>
                                          <p:tavLst>
                                            <p:tav tm="0">
                                              <p:val>
                                                <p:strVal val="#ppt_y"/>
                                              </p:val>
                                            </p:tav>
                                            <p:tav tm="100000">
                                              <p:val>
                                                <p:strVal val="#ppt_y"/>
                                              </p:val>
                                            </p:tav>
                                          </p:tavLst>
                                        </p:anim>
                                        <p:anim calcmode="lin" valueType="num">
                                          <p:cBhvr>
                                            <p:cTn id="13"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7"/>
                                            </p:tgtEl>
                                          </p:cBhvr>
                                        </p:animEffect>
                                      </p:childTnLst>
                                    </p:cTn>
                                  </p:par>
                                </p:childTnLst>
                              </p:cTn>
                            </p:par>
                            <p:par>
                              <p:cTn id="16" fill="hold">
                                <p:stCondLst>
                                  <p:cond delay="1450"/>
                                </p:stCondLst>
                                <p:childTnLst>
                                  <p:par>
                                    <p:cTn id="17" presetID="2" presetClass="entr" presetSubtype="4" accel="5500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2000" fill="hold"/>
                                            <p:tgtEl>
                                              <p:spTgt spid="64"/>
                                            </p:tgtEl>
                                            <p:attrNameLst>
                                              <p:attrName>ppt_x</p:attrName>
                                            </p:attrNameLst>
                                          </p:cBhvr>
                                          <p:tavLst>
                                            <p:tav tm="0">
                                              <p:val>
                                                <p:strVal val="#ppt_x"/>
                                              </p:val>
                                            </p:tav>
                                            <p:tav tm="100000">
                                              <p:val>
                                                <p:strVal val="#ppt_x"/>
                                              </p:val>
                                            </p:tav>
                                          </p:tavLst>
                                        </p:anim>
                                        <p:anim calcmode="lin" valueType="num">
                                          <p:cBhvr additive="base">
                                            <p:cTn id="20" dur="2000" fill="hold"/>
                                            <p:tgtEl>
                                              <p:spTgt spid="64"/>
                                            </p:tgtEl>
                                            <p:attrNameLst>
                                              <p:attrName>ppt_y</p:attrName>
                                            </p:attrNameLst>
                                          </p:cBhvr>
                                          <p:tavLst>
                                            <p:tav tm="0">
                                              <p:val>
                                                <p:strVal val="1+#ppt_h/2"/>
                                              </p:val>
                                            </p:tav>
                                            <p:tav tm="100000">
                                              <p:val>
                                                <p:strVal val="#ppt_y"/>
                                              </p:val>
                                            </p:tav>
                                          </p:tavLst>
                                        </p:anim>
                                      </p:childTnLst>
                                    </p:cTn>
                                  </p:par>
                                  <p:par>
                                    <p:cTn id="21" presetID="2" presetClass="entr" presetSubtype="1" accel="55000"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2000" fill="hold"/>
                                            <p:tgtEl>
                                              <p:spTgt spid="65"/>
                                            </p:tgtEl>
                                            <p:attrNameLst>
                                              <p:attrName>ppt_x</p:attrName>
                                            </p:attrNameLst>
                                          </p:cBhvr>
                                          <p:tavLst>
                                            <p:tav tm="0">
                                              <p:val>
                                                <p:strVal val="#ppt_x"/>
                                              </p:val>
                                            </p:tav>
                                            <p:tav tm="100000">
                                              <p:val>
                                                <p:strVal val="#ppt_x"/>
                                              </p:val>
                                            </p:tav>
                                          </p:tavLst>
                                        </p:anim>
                                        <p:anim calcmode="lin" valueType="num">
                                          <p:cBhvr additive="base">
                                            <p:cTn id="24" dur="2000" fill="hold"/>
                                            <p:tgtEl>
                                              <p:spTgt spid="65"/>
                                            </p:tgtEl>
                                            <p:attrNameLst>
                                              <p:attrName>ppt_y</p:attrName>
                                            </p:attrNameLst>
                                          </p:cBhvr>
                                          <p:tavLst>
                                            <p:tav tm="0">
                                              <p:val>
                                                <p:strVal val="0-#ppt_h/2"/>
                                              </p:val>
                                            </p:tav>
                                            <p:tav tm="100000">
                                              <p:val>
                                                <p:strVal val="#ppt_y"/>
                                              </p:val>
                                            </p:tav>
                                          </p:tavLst>
                                        </p:anim>
                                      </p:childTnLst>
                                    </p:cTn>
                                  </p:par>
                                </p:childTnLst>
                              </p:cTn>
                            </p:par>
                            <p:par>
                              <p:cTn id="25" fill="hold">
                                <p:stCondLst>
                                  <p:cond delay="3450"/>
                                </p:stCondLst>
                                <p:childTnLst>
                                  <p:par>
                                    <p:cTn id="26" presetID="53" presetClass="entr" presetSubtype="16"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ppt_w</p:attrName>
                                            </p:attrNameLst>
                                          </p:cBhvr>
                                          <p:tavLst>
                                            <p:tav tm="0">
                                              <p:val>
                                                <p:fltVal val="0"/>
                                              </p:val>
                                            </p:tav>
                                            <p:tav tm="100000">
                                              <p:val>
                                                <p:strVal val="#ppt_w"/>
                                              </p:val>
                                            </p:tav>
                                          </p:tavLst>
                                        </p:anim>
                                        <p:anim calcmode="lin" valueType="num">
                                          <p:cBhvr>
                                            <p:cTn id="29" dur="500" fill="hold"/>
                                            <p:tgtEl>
                                              <p:spTgt spid="66"/>
                                            </p:tgtEl>
                                            <p:attrNameLst>
                                              <p:attrName>ppt_h</p:attrName>
                                            </p:attrNameLst>
                                          </p:cBhvr>
                                          <p:tavLst>
                                            <p:tav tm="0">
                                              <p:val>
                                                <p:fltVal val="0"/>
                                              </p:val>
                                            </p:tav>
                                            <p:tav tm="100000">
                                              <p:val>
                                                <p:strVal val="#ppt_h"/>
                                              </p:val>
                                            </p:tav>
                                          </p:tavLst>
                                        </p:anim>
                                        <p:animEffect transition="in" filter="fade">
                                          <p:cBhvr>
                                            <p:cTn id="30" dur="500"/>
                                            <p:tgtEl>
                                              <p:spTgt spid="66"/>
                                            </p:tgtEl>
                                          </p:cBhvr>
                                        </p:animEffect>
                                      </p:childTnLst>
                                    </p:cTn>
                                  </p:par>
                                </p:childTnLst>
                              </p:cTn>
                            </p:par>
                            <p:par>
                              <p:cTn id="31" fill="hold">
                                <p:stCondLst>
                                  <p:cond delay="3950"/>
                                </p:stCondLst>
                                <p:childTnLst>
                                  <p:par>
                                    <p:cTn id="32" presetID="42" presetClass="entr" presetSubtype="0"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500"/>
                                            <p:tgtEl>
                                              <p:spTgt spid="72"/>
                                            </p:tgtEl>
                                          </p:cBhvr>
                                        </p:animEffect>
                                        <p:anim calcmode="lin" valueType="num">
                                          <p:cBhvr>
                                            <p:cTn id="35" dur="500" fill="hold"/>
                                            <p:tgtEl>
                                              <p:spTgt spid="72"/>
                                            </p:tgtEl>
                                            <p:attrNameLst>
                                              <p:attrName>ppt_x</p:attrName>
                                            </p:attrNameLst>
                                          </p:cBhvr>
                                          <p:tavLst>
                                            <p:tav tm="0">
                                              <p:val>
                                                <p:strVal val="#ppt_x"/>
                                              </p:val>
                                            </p:tav>
                                            <p:tav tm="100000">
                                              <p:val>
                                                <p:strVal val="#ppt_x"/>
                                              </p:val>
                                            </p:tav>
                                          </p:tavLst>
                                        </p:anim>
                                        <p:anim calcmode="lin" valueType="num">
                                          <p:cBhvr>
                                            <p:cTn id="36" dur="500" fill="hold"/>
                                            <p:tgtEl>
                                              <p:spTgt spid="72"/>
                                            </p:tgtEl>
                                            <p:attrNameLst>
                                              <p:attrName>ppt_y</p:attrName>
                                            </p:attrNameLst>
                                          </p:cBhvr>
                                          <p:tavLst>
                                            <p:tav tm="0">
                                              <p:val>
                                                <p:strVal val="#ppt_y+.1"/>
                                              </p:val>
                                            </p:tav>
                                            <p:tav tm="100000">
                                              <p:val>
                                                <p:strVal val="#ppt_y"/>
                                              </p:val>
                                            </p:tav>
                                          </p:tavLst>
                                        </p:anim>
                                      </p:childTnLst>
                                    </p:cTn>
                                  </p:par>
                                </p:childTnLst>
                              </p:cTn>
                            </p:par>
                            <p:par>
                              <p:cTn id="37" fill="hold">
                                <p:stCondLst>
                                  <p:cond delay="4450"/>
                                </p:stCondLst>
                                <p:childTnLst>
                                  <p:par>
                                    <p:cTn id="38" presetID="22" presetClass="entr" presetSubtype="2" fill="hold"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right)">
                                          <p:cBhvr>
                                            <p:cTn id="40" dur="500"/>
                                            <p:tgtEl>
                                              <p:spTgt spid="61"/>
                                            </p:tgtEl>
                                          </p:cBhvr>
                                        </p:animEffect>
                                      </p:childTnLst>
                                    </p:cTn>
                                  </p:par>
                                </p:childTnLst>
                              </p:cTn>
                            </p:par>
                            <p:par>
                              <p:cTn id="41" fill="hold">
                                <p:stCondLst>
                                  <p:cond delay="4950"/>
                                </p:stCondLst>
                                <p:childTnLst>
                                  <p:par>
                                    <p:cTn id="42" presetID="22" presetClass="entr" presetSubtype="8"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500"/>
                                            <p:tgtEl>
                                              <p:spTgt spid="69"/>
                                            </p:tgtEl>
                                          </p:cBhvr>
                                        </p:animEffect>
                                      </p:childTnLst>
                                    </p:cTn>
                                  </p:par>
                                </p:childTnLst>
                              </p:cTn>
                            </p:par>
                            <p:par>
                              <p:cTn id="45" fill="hold">
                                <p:stCondLst>
                                  <p:cond delay="545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childTnLst>
                              </p:cTn>
                            </p:par>
                            <p:par>
                              <p:cTn id="51" fill="hold">
                                <p:stCondLst>
                                  <p:cond delay="5950"/>
                                </p:stCondLst>
                                <p:childTnLst>
                                  <p:par>
                                    <p:cTn id="52" presetID="42" presetClass="entr" presetSubtype="0" fill="hold" grpId="0" nodeType="after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fade">
                                          <p:cBhvr>
                                            <p:cTn id="54" dur="500"/>
                                            <p:tgtEl>
                                              <p:spTgt spid="82"/>
                                            </p:tgtEl>
                                          </p:cBhvr>
                                        </p:animEffect>
                                        <p:anim calcmode="lin" valueType="num">
                                          <p:cBhvr>
                                            <p:cTn id="55" dur="500" fill="hold"/>
                                            <p:tgtEl>
                                              <p:spTgt spid="82"/>
                                            </p:tgtEl>
                                            <p:attrNameLst>
                                              <p:attrName>ppt_x</p:attrName>
                                            </p:attrNameLst>
                                          </p:cBhvr>
                                          <p:tavLst>
                                            <p:tav tm="0">
                                              <p:val>
                                                <p:strVal val="#ppt_x"/>
                                              </p:val>
                                            </p:tav>
                                            <p:tav tm="100000">
                                              <p:val>
                                                <p:strVal val="#ppt_x"/>
                                              </p:val>
                                            </p:tav>
                                          </p:tavLst>
                                        </p:anim>
                                        <p:anim calcmode="lin" valueType="num">
                                          <p:cBhvr>
                                            <p:cTn id="56" dur="500" fill="hold"/>
                                            <p:tgtEl>
                                              <p:spTgt spid="82"/>
                                            </p:tgtEl>
                                            <p:attrNameLst>
                                              <p:attrName>ppt_y</p:attrName>
                                            </p:attrNameLst>
                                          </p:cBhvr>
                                          <p:tavLst>
                                            <p:tav tm="0">
                                              <p:val>
                                                <p:strVal val="#ppt_y+.1"/>
                                              </p:val>
                                            </p:tav>
                                            <p:tav tm="100000">
                                              <p:val>
                                                <p:strVal val="#ppt_y"/>
                                              </p:val>
                                            </p:tav>
                                          </p:tavLst>
                                        </p:anim>
                                      </p:childTnLst>
                                    </p:cTn>
                                  </p:par>
                                </p:childTnLst>
                              </p:cTn>
                            </p:par>
                            <p:par>
                              <p:cTn id="57" fill="hold">
                                <p:stCondLst>
                                  <p:cond delay="6450"/>
                                </p:stCondLst>
                                <p:childTnLst>
                                  <p:par>
                                    <p:cTn id="58" presetID="22" presetClass="entr" presetSubtype="2" fill="hold"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ipe(right)">
                                          <p:cBhvr>
                                            <p:cTn id="60" dur="500"/>
                                            <p:tgtEl>
                                              <p:spTgt spid="73"/>
                                            </p:tgtEl>
                                          </p:cBhvr>
                                        </p:animEffect>
                                      </p:childTnLst>
                                    </p:cTn>
                                  </p:par>
                                </p:childTnLst>
                              </p:cTn>
                            </p:par>
                            <p:par>
                              <p:cTn id="61" fill="hold">
                                <p:stCondLst>
                                  <p:cond delay="6950"/>
                                </p:stCondLst>
                                <p:childTnLst>
                                  <p:par>
                                    <p:cTn id="62" presetID="22" presetClass="entr" presetSubtype="8" fill="hold" nodeType="after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left)">
                                          <p:cBhvr>
                                            <p:cTn id="64" dur="500"/>
                                            <p:tgtEl>
                                              <p:spTgt spid="79"/>
                                            </p:tgtEl>
                                          </p:cBhvr>
                                        </p:animEffect>
                                      </p:childTnLst>
                                    </p:cTn>
                                  </p:par>
                                </p:childTnLst>
                              </p:cTn>
                            </p:par>
                            <p:par>
                              <p:cTn id="65" fill="hold">
                                <p:stCondLst>
                                  <p:cond delay="7450"/>
                                </p:stCondLst>
                                <p:childTnLst>
                                  <p:par>
                                    <p:cTn id="66" presetID="53" presetClass="entr" presetSubtype="16" fill="hold"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Effect transition="in" filter="fade">
                                          <p:cBhvr>
                                            <p:cTn id="70" dur="500"/>
                                            <p:tgtEl>
                                              <p:spTgt spid="86"/>
                                            </p:tgtEl>
                                          </p:cBhvr>
                                        </p:animEffect>
                                      </p:childTnLst>
                                    </p:cTn>
                                  </p:par>
                                </p:childTnLst>
                              </p:cTn>
                            </p:par>
                            <p:par>
                              <p:cTn id="71" fill="hold">
                                <p:stCondLst>
                                  <p:cond delay="7950"/>
                                </p:stCondLst>
                                <p:childTnLst>
                                  <p:par>
                                    <p:cTn id="72" presetID="42" presetClass="entr" presetSubtype="0" fill="hold" grpId="0" nodeType="afterEffect">
                                      <p:stCondLst>
                                        <p:cond delay="0"/>
                                      </p:stCondLst>
                                      <p:childTnLst>
                                        <p:set>
                                          <p:cBhvr>
                                            <p:cTn id="73" dur="1" fill="hold">
                                              <p:stCondLst>
                                                <p:cond delay="0"/>
                                              </p:stCondLst>
                                            </p:cTn>
                                            <p:tgtEl>
                                              <p:spTgt spid="92"/>
                                            </p:tgtEl>
                                            <p:attrNameLst>
                                              <p:attrName>style.visibility</p:attrName>
                                            </p:attrNameLst>
                                          </p:cBhvr>
                                          <p:to>
                                            <p:strVal val="visible"/>
                                          </p:to>
                                        </p:set>
                                        <p:animEffect transition="in" filter="fade">
                                          <p:cBhvr>
                                            <p:cTn id="74" dur="500"/>
                                            <p:tgtEl>
                                              <p:spTgt spid="92"/>
                                            </p:tgtEl>
                                          </p:cBhvr>
                                        </p:animEffect>
                                        <p:anim calcmode="lin" valueType="num">
                                          <p:cBhvr>
                                            <p:cTn id="75" dur="500" fill="hold"/>
                                            <p:tgtEl>
                                              <p:spTgt spid="92"/>
                                            </p:tgtEl>
                                            <p:attrNameLst>
                                              <p:attrName>ppt_x</p:attrName>
                                            </p:attrNameLst>
                                          </p:cBhvr>
                                          <p:tavLst>
                                            <p:tav tm="0">
                                              <p:val>
                                                <p:strVal val="#ppt_x"/>
                                              </p:val>
                                            </p:tav>
                                            <p:tav tm="100000">
                                              <p:val>
                                                <p:strVal val="#ppt_x"/>
                                              </p:val>
                                            </p:tav>
                                          </p:tavLst>
                                        </p:anim>
                                        <p:anim calcmode="lin" valueType="num">
                                          <p:cBhvr>
                                            <p:cTn id="76" dur="500" fill="hold"/>
                                            <p:tgtEl>
                                              <p:spTgt spid="92"/>
                                            </p:tgtEl>
                                            <p:attrNameLst>
                                              <p:attrName>ppt_y</p:attrName>
                                            </p:attrNameLst>
                                          </p:cBhvr>
                                          <p:tavLst>
                                            <p:tav tm="0">
                                              <p:val>
                                                <p:strVal val="#ppt_y+.1"/>
                                              </p:val>
                                            </p:tav>
                                            <p:tav tm="100000">
                                              <p:val>
                                                <p:strVal val="#ppt_y"/>
                                              </p:val>
                                            </p:tav>
                                          </p:tavLst>
                                        </p:anim>
                                      </p:childTnLst>
                                    </p:cTn>
                                  </p:par>
                                </p:childTnLst>
                              </p:cTn>
                            </p:par>
                            <p:par>
                              <p:cTn id="77" fill="hold">
                                <p:stCondLst>
                                  <p:cond delay="8450"/>
                                </p:stCondLst>
                                <p:childTnLst>
                                  <p:par>
                                    <p:cTn id="78" presetID="22" presetClass="entr" presetSubtype="2" fill="hold" nodeType="afterEffect">
                                      <p:stCondLst>
                                        <p:cond delay="0"/>
                                      </p:stCondLst>
                                      <p:childTnLst>
                                        <p:set>
                                          <p:cBhvr>
                                            <p:cTn id="79" dur="1" fill="hold">
                                              <p:stCondLst>
                                                <p:cond delay="0"/>
                                              </p:stCondLst>
                                            </p:cTn>
                                            <p:tgtEl>
                                              <p:spTgt spid="83"/>
                                            </p:tgtEl>
                                            <p:attrNameLst>
                                              <p:attrName>style.visibility</p:attrName>
                                            </p:attrNameLst>
                                          </p:cBhvr>
                                          <p:to>
                                            <p:strVal val="visible"/>
                                          </p:to>
                                        </p:set>
                                        <p:animEffect transition="in" filter="wipe(right)">
                                          <p:cBhvr>
                                            <p:cTn id="80" dur="500"/>
                                            <p:tgtEl>
                                              <p:spTgt spid="83"/>
                                            </p:tgtEl>
                                          </p:cBhvr>
                                        </p:animEffect>
                                      </p:childTnLst>
                                    </p:cTn>
                                  </p:par>
                                </p:childTnLst>
                              </p:cTn>
                            </p:par>
                            <p:par>
                              <p:cTn id="81" fill="hold">
                                <p:stCondLst>
                                  <p:cond delay="8950"/>
                                </p:stCondLst>
                                <p:childTnLst>
                                  <p:par>
                                    <p:cTn id="82" presetID="22" presetClass="entr" presetSubtype="8" fill="hold" nodeType="afterEffect">
                                      <p:stCondLst>
                                        <p:cond delay="0"/>
                                      </p:stCondLst>
                                      <p:childTnLst>
                                        <p:set>
                                          <p:cBhvr>
                                            <p:cTn id="83" dur="1" fill="hold">
                                              <p:stCondLst>
                                                <p:cond delay="0"/>
                                              </p:stCondLst>
                                            </p:cTn>
                                            <p:tgtEl>
                                              <p:spTgt spid="89"/>
                                            </p:tgtEl>
                                            <p:attrNameLst>
                                              <p:attrName>style.visibility</p:attrName>
                                            </p:attrNameLst>
                                          </p:cBhvr>
                                          <p:to>
                                            <p:strVal val="visible"/>
                                          </p:to>
                                        </p:set>
                                        <p:animEffect transition="in" filter="wipe(left)">
                                          <p:cBhvr>
                                            <p:cTn id="84" dur="500"/>
                                            <p:tgtEl>
                                              <p:spTgt spid="89"/>
                                            </p:tgtEl>
                                          </p:cBhvr>
                                        </p:animEffect>
                                      </p:childTnLst>
                                    </p:cTn>
                                  </p:par>
                                </p:childTnLst>
                              </p:cTn>
                            </p:par>
                            <p:par>
                              <p:cTn id="85" fill="hold">
                                <p:stCondLst>
                                  <p:cond delay="9450"/>
                                </p:stCondLst>
                                <p:childTnLst>
                                  <p:par>
                                    <p:cTn id="86" presetID="53" presetClass="entr" presetSubtype="16" fill="hold" nodeType="afterEffect">
                                      <p:stCondLst>
                                        <p:cond delay="0"/>
                                      </p:stCondLst>
                                      <p:childTnLst>
                                        <p:set>
                                          <p:cBhvr>
                                            <p:cTn id="87" dur="1" fill="hold">
                                              <p:stCondLst>
                                                <p:cond delay="0"/>
                                              </p:stCondLst>
                                            </p:cTn>
                                            <p:tgtEl>
                                              <p:spTgt spid="96"/>
                                            </p:tgtEl>
                                            <p:attrNameLst>
                                              <p:attrName>style.visibility</p:attrName>
                                            </p:attrNameLst>
                                          </p:cBhvr>
                                          <p:to>
                                            <p:strVal val="visible"/>
                                          </p:to>
                                        </p:set>
                                        <p:anim calcmode="lin" valueType="num">
                                          <p:cBhvr>
                                            <p:cTn id="88" dur="500" fill="hold"/>
                                            <p:tgtEl>
                                              <p:spTgt spid="96"/>
                                            </p:tgtEl>
                                            <p:attrNameLst>
                                              <p:attrName>ppt_w</p:attrName>
                                            </p:attrNameLst>
                                          </p:cBhvr>
                                          <p:tavLst>
                                            <p:tav tm="0">
                                              <p:val>
                                                <p:fltVal val="0"/>
                                              </p:val>
                                            </p:tav>
                                            <p:tav tm="100000">
                                              <p:val>
                                                <p:strVal val="#ppt_w"/>
                                              </p:val>
                                            </p:tav>
                                          </p:tavLst>
                                        </p:anim>
                                        <p:anim calcmode="lin" valueType="num">
                                          <p:cBhvr>
                                            <p:cTn id="89" dur="500" fill="hold"/>
                                            <p:tgtEl>
                                              <p:spTgt spid="96"/>
                                            </p:tgtEl>
                                            <p:attrNameLst>
                                              <p:attrName>ppt_h</p:attrName>
                                            </p:attrNameLst>
                                          </p:cBhvr>
                                          <p:tavLst>
                                            <p:tav tm="0">
                                              <p:val>
                                                <p:fltVal val="0"/>
                                              </p:val>
                                            </p:tav>
                                            <p:tav tm="100000">
                                              <p:val>
                                                <p:strVal val="#ppt_h"/>
                                              </p:val>
                                            </p:tav>
                                          </p:tavLst>
                                        </p:anim>
                                        <p:animEffect transition="in" filter="fade">
                                          <p:cBhvr>
                                            <p:cTn id="90" dur="500"/>
                                            <p:tgtEl>
                                              <p:spTgt spid="96"/>
                                            </p:tgtEl>
                                          </p:cBhvr>
                                        </p:animEffect>
                                      </p:childTnLst>
                                    </p:cTn>
                                  </p:par>
                                </p:childTnLst>
                              </p:cTn>
                            </p:par>
                            <p:par>
                              <p:cTn id="91" fill="hold">
                                <p:stCondLst>
                                  <p:cond delay="9950"/>
                                </p:stCondLst>
                                <p:childTnLst>
                                  <p:par>
                                    <p:cTn id="92" presetID="42" presetClass="entr" presetSubtype="0" fill="hold" grpId="0" nodeType="afterEffect">
                                      <p:stCondLst>
                                        <p:cond delay="0"/>
                                      </p:stCondLst>
                                      <p:childTnLst>
                                        <p:set>
                                          <p:cBhvr>
                                            <p:cTn id="93" dur="1" fill="hold">
                                              <p:stCondLst>
                                                <p:cond delay="0"/>
                                              </p:stCondLst>
                                            </p:cTn>
                                            <p:tgtEl>
                                              <p:spTgt spid="102"/>
                                            </p:tgtEl>
                                            <p:attrNameLst>
                                              <p:attrName>style.visibility</p:attrName>
                                            </p:attrNameLst>
                                          </p:cBhvr>
                                          <p:to>
                                            <p:strVal val="visible"/>
                                          </p:to>
                                        </p:set>
                                        <p:animEffect transition="in" filter="fade">
                                          <p:cBhvr>
                                            <p:cTn id="94" dur="500"/>
                                            <p:tgtEl>
                                              <p:spTgt spid="102"/>
                                            </p:tgtEl>
                                          </p:cBhvr>
                                        </p:animEffect>
                                        <p:anim calcmode="lin" valueType="num">
                                          <p:cBhvr>
                                            <p:cTn id="95" dur="500" fill="hold"/>
                                            <p:tgtEl>
                                              <p:spTgt spid="102"/>
                                            </p:tgtEl>
                                            <p:attrNameLst>
                                              <p:attrName>ppt_x</p:attrName>
                                            </p:attrNameLst>
                                          </p:cBhvr>
                                          <p:tavLst>
                                            <p:tav tm="0">
                                              <p:val>
                                                <p:strVal val="#ppt_x"/>
                                              </p:val>
                                            </p:tav>
                                            <p:tav tm="100000">
                                              <p:val>
                                                <p:strVal val="#ppt_x"/>
                                              </p:val>
                                            </p:tav>
                                          </p:tavLst>
                                        </p:anim>
                                        <p:anim calcmode="lin" valueType="num">
                                          <p:cBhvr>
                                            <p:cTn id="96" dur="500" fill="hold"/>
                                            <p:tgtEl>
                                              <p:spTgt spid="102"/>
                                            </p:tgtEl>
                                            <p:attrNameLst>
                                              <p:attrName>ppt_y</p:attrName>
                                            </p:attrNameLst>
                                          </p:cBhvr>
                                          <p:tavLst>
                                            <p:tav tm="0">
                                              <p:val>
                                                <p:strVal val="#ppt_y+.1"/>
                                              </p:val>
                                            </p:tav>
                                            <p:tav tm="100000">
                                              <p:val>
                                                <p:strVal val="#ppt_y"/>
                                              </p:val>
                                            </p:tav>
                                          </p:tavLst>
                                        </p:anim>
                                      </p:childTnLst>
                                    </p:cTn>
                                  </p:par>
                                </p:childTnLst>
                              </p:cTn>
                            </p:par>
                            <p:par>
                              <p:cTn id="97" fill="hold">
                                <p:stCondLst>
                                  <p:cond delay="10450"/>
                                </p:stCondLst>
                                <p:childTnLst>
                                  <p:par>
                                    <p:cTn id="98" presetID="22" presetClass="entr" presetSubtype="2" fill="hold" nodeType="afterEffect">
                                      <p:stCondLst>
                                        <p:cond delay="0"/>
                                      </p:stCondLst>
                                      <p:childTnLst>
                                        <p:set>
                                          <p:cBhvr>
                                            <p:cTn id="99" dur="1" fill="hold">
                                              <p:stCondLst>
                                                <p:cond delay="0"/>
                                              </p:stCondLst>
                                            </p:cTn>
                                            <p:tgtEl>
                                              <p:spTgt spid="93"/>
                                            </p:tgtEl>
                                            <p:attrNameLst>
                                              <p:attrName>style.visibility</p:attrName>
                                            </p:attrNameLst>
                                          </p:cBhvr>
                                          <p:to>
                                            <p:strVal val="visible"/>
                                          </p:to>
                                        </p:set>
                                        <p:animEffect transition="in" filter="wipe(right)">
                                          <p:cBhvr>
                                            <p:cTn id="100" dur="500"/>
                                            <p:tgtEl>
                                              <p:spTgt spid="93"/>
                                            </p:tgtEl>
                                          </p:cBhvr>
                                        </p:animEffect>
                                      </p:childTnLst>
                                    </p:cTn>
                                  </p:par>
                                </p:childTnLst>
                              </p:cTn>
                            </p:par>
                            <p:par>
                              <p:cTn id="101" fill="hold">
                                <p:stCondLst>
                                  <p:cond delay="10950"/>
                                </p:stCondLst>
                                <p:childTnLst>
                                  <p:par>
                                    <p:cTn id="102" presetID="22" presetClass="entr" presetSubtype="8" fill="hold" nodeType="afterEffect">
                                      <p:stCondLst>
                                        <p:cond delay="0"/>
                                      </p:stCondLst>
                                      <p:childTnLst>
                                        <p:set>
                                          <p:cBhvr>
                                            <p:cTn id="103" dur="1" fill="hold">
                                              <p:stCondLst>
                                                <p:cond delay="0"/>
                                              </p:stCondLst>
                                            </p:cTn>
                                            <p:tgtEl>
                                              <p:spTgt spid="99"/>
                                            </p:tgtEl>
                                            <p:attrNameLst>
                                              <p:attrName>style.visibility</p:attrName>
                                            </p:attrNameLst>
                                          </p:cBhvr>
                                          <p:to>
                                            <p:strVal val="visible"/>
                                          </p:to>
                                        </p:set>
                                        <p:animEffect transition="in" filter="wipe(left)">
                                          <p:cBhvr>
                                            <p:cTn id="104" dur="500"/>
                                            <p:tgtEl>
                                              <p:spTgt spid="99"/>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grpId="0" nodeType="click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wipe(down)">
                                          <p:cBhvr>
                                            <p:cTn id="10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72" grpId="0" animBg="1"/>
          <p:bldP spid="82" grpId="0" animBg="1"/>
          <p:bldP spid="92" grpId="0" animBg="1"/>
          <p:bldP spid="102" grpId="0" animBg="1"/>
          <p:bldP spid="47" grpId="0" bldLvl="0" autoUpdateAnimBg="0"/>
          <p:bldP spid="49"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椭圆 392"/>
          <p:cNvSpPr/>
          <p:nvPr/>
        </p:nvSpPr>
        <p:spPr>
          <a:xfrm>
            <a:off x="3612181" y="4420006"/>
            <a:ext cx="2341577" cy="354243"/>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3" tIns="60946" rIns="121893" bIns="60946" rtlCol="0" anchor="ctr"/>
          <a:lstStyle/>
          <a:p>
            <a:pPr algn="ctr" defTabSz="1218900"/>
            <a:endParaRPr lang="zh-CN" altLang="en-US">
              <a:solidFill>
                <a:prstClr val="white"/>
              </a:solidFill>
            </a:endParaRPr>
          </a:p>
        </p:txBody>
      </p:sp>
      <p:grpSp>
        <p:nvGrpSpPr>
          <p:cNvPr id="394" name="组合 393"/>
          <p:cNvGrpSpPr/>
          <p:nvPr/>
        </p:nvGrpSpPr>
        <p:grpSpPr>
          <a:xfrm>
            <a:off x="3697870" y="987392"/>
            <a:ext cx="2155176" cy="3613065"/>
            <a:chOff x="3546995" y="2016281"/>
            <a:chExt cx="1616382" cy="2709799"/>
          </a:xfrm>
        </p:grpSpPr>
        <p:sp>
          <p:nvSpPr>
            <p:cNvPr id="395" name="Freeform 33"/>
            <p:cNvSpPr>
              <a:spLocks/>
            </p:cNvSpPr>
            <p:nvPr/>
          </p:nvSpPr>
          <p:spPr bwMode="auto">
            <a:xfrm>
              <a:off x="3546995" y="2016281"/>
              <a:ext cx="1616382" cy="20287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396" name="Freeform 33"/>
            <p:cNvSpPr>
              <a:spLocks/>
            </p:cNvSpPr>
            <p:nvPr/>
          </p:nvSpPr>
          <p:spPr bwMode="auto">
            <a:xfrm>
              <a:off x="3587885" y="2067602"/>
              <a:ext cx="1534601" cy="1926082"/>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grpSp>
          <p:nvGrpSpPr>
            <p:cNvPr id="397" name="组合 396"/>
            <p:cNvGrpSpPr/>
            <p:nvPr/>
          </p:nvGrpSpPr>
          <p:grpSpPr>
            <a:xfrm>
              <a:off x="3999883" y="4025097"/>
              <a:ext cx="716912" cy="700983"/>
              <a:chOff x="3759201" y="3508375"/>
              <a:chExt cx="828024" cy="809626"/>
            </a:xfrm>
          </p:grpSpPr>
          <p:sp>
            <p:nvSpPr>
              <p:cNvPr id="398" name="Freeform 6"/>
              <p:cNvSpPr>
                <a:spLocks/>
              </p:cNvSpPr>
              <p:nvPr/>
            </p:nvSpPr>
            <p:spPr bwMode="auto">
              <a:xfrm>
                <a:off x="3764900" y="3508375"/>
                <a:ext cx="822325" cy="757238"/>
              </a:xfrm>
              <a:custGeom>
                <a:avLst/>
                <a:gdLst>
                  <a:gd name="T0" fmla="*/ 216 w 220"/>
                  <a:gd name="T1" fmla="*/ 0 h 202"/>
                  <a:gd name="T2" fmla="*/ 213 w 220"/>
                  <a:gd name="T3" fmla="*/ 3 h 202"/>
                  <a:gd name="T4" fmla="*/ 213 w 220"/>
                  <a:gd name="T5" fmla="*/ 14 h 202"/>
                  <a:gd name="T6" fmla="*/ 211 w 220"/>
                  <a:gd name="T7" fmla="*/ 16 h 202"/>
                  <a:gd name="T8" fmla="*/ 218 w 220"/>
                  <a:gd name="T9" fmla="*/ 24 h 202"/>
                  <a:gd name="T10" fmla="*/ 217 w 220"/>
                  <a:gd name="T11" fmla="*/ 35 h 202"/>
                  <a:gd name="T12" fmla="*/ 210 w 220"/>
                  <a:gd name="T13" fmla="*/ 42 h 202"/>
                  <a:gd name="T14" fmla="*/ 209 w 220"/>
                  <a:gd name="T15" fmla="*/ 48 h 202"/>
                  <a:gd name="T16" fmla="*/ 217 w 220"/>
                  <a:gd name="T17" fmla="*/ 55 h 202"/>
                  <a:gd name="T18" fmla="*/ 216 w 220"/>
                  <a:gd name="T19" fmla="*/ 66 h 202"/>
                  <a:gd name="T20" fmla="*/ 210 w 220"/>
                  <a:gd name="T21" fmla="*/ 71 h 202"/>
                  <a:gd name="T22" fmla="*/ 210 w 220"/>
                  <a:gd name="T23" fmla="*/ 80 h 202"/>
                  <a:gd name="T24" fmla="*/ 218 w 220"/>
                  <a:gd name="T25" fmla="*/ 89 h 202"/>
                  <a:gd name="T26" fmla="*/ 214 w 220"/>
                  <a:gd name="T27" fmla="*/ 97 h 202"/>
                  <a:gd name="T28" fmla="*/ 209 w 220"/>
                  <a:gd name="T29" fmla="*/ 102 h 202"/>
                  <a:gd name="T30" fmla="*/ 210 w 220"/>
                  <a:gd name="T31" fmla="*/ 108 h 202"/>
                  <a:gd name="T32" fmla="*/ 217 w 220"/>
                  <a:gd name="T33" fmla="*/ 116 h 202"/>
                  <a:gd name="T34" fmla="*/ 215 w 220"/>
                  <a:gd name="T35" fmla="*/ 125 h 202"/>
                  <a:gd name="T36" fmla="*/ 209 w 220"/>
                  <a:gd name="T37" fmla="*/ 131 h 202"/>
                  <a:gd name="T38" fmla="*/ 209 w 220"/>
                  <a:gd name="T39" fmla="*/ 138 h 202"/>
                  <a:gd name="T40" fmla="*/ 214 w 220"/>
                  <a:gd name="T41" fmla="*/ 145 h 202"/>
                  <a:gd name="T42" fmla="*/ 206 w 220"/>
                  <a:gd name="T43" fmla="*/ 161 h 202"/>
                  <a:gd name="T44" fmla="*/ 159 w 220"/>
                  <a:gd name="T45" fmla="*/ 202 h 202"/>
                  <a:gd name="T46" fmla="*/ 61 w 220"/>
                  <a:gd name="T47" fmla="*/ 202 h 202"/>
                  <a:gd name="T48" fmla="*/ 13 w 220"/>
                  <a:gd name="T49" fmla="*/ 161 h 202"/>
                  <a:gd name="T50" fmla="*/ 12 w 220"/>
                  <a:gd name="T51" fmla="*/ 152 h 202"/>
                  <a:gd name="T52" fmla="*/ 9 w 220"/>
                  <a:gd name="T53" fmla="*/ 142 h 202"/>
                  <a:gd name="T54" fmla="*/ 2 w 220"/>
                  <a:gd name="T55" fmla="*/ 135 h 202"/>
                  <a:gd name="T56" fmla="*/ 5 w 220"/>
                  <a:gd name="T57" fmla="*/ 126 h 202"/>
                  <a:gd name="T58" fmla="*/ 8 w 220"/>
                  <a:gd name="T59" fmla="*/ 119 h 202"/>
                  <a:gd name="T60" fmla="*/ 4 w 220"/>
                  <a:gd name="T61" fmla="*/ 108 h 202"/>
                  <a:gd name="T62" fmla="*/ 3 w 220"/>
                  <a:gd name="T63" fmla="*/ 97 h 202"/>
                  <a:gd name="T64" fmla="*/ 8 w 220"/>
                  <a:gd name="T65" fmla="*/ 91 h 202"/>
                  <a:gd name="T66" fmla="*/ 8 w 220"/>
                  <a:gd name="T67" fmla="*/ 85 h 202"/>
                  <a:gd name="T68" fmla="*/ 2 w 220"/>
                  <a:gd name="T69" fmla="*/ 76 h 202"/>
                  <a:gd name="T70" fmla="*/ 5 w 220"/>
                  <a:gd name="T71" fmla="*/ 66 h 202"/>
                  <a:gd name="T72" fmla="*/ 9 w 220"/>
                  <a:gd name="T73" fmla="*/ 61 h 202"/>
                  <a:gd name="T74" fmla="*/ 8 w 220"/>
                  <a:gd name="T75" fmla="*/ 54 h 202"/>
                  <a:gd name="T76" fmla="*/ 2 w 220"/>
                  <a:gd name="T77" fmla="*/ 44 h 202"/>
                  <a:gd name="T78" fmla="*/ 2 w 220"/>
                  <a:gd name="T79" fmla="*/ 16 h 202"/>
                  <a:gd name="T80" fmla="*/ 2 w 220"/>
                  <a:gd name="T81" fmla="*/ 11 h 202"/>
                  <a:gd name="T82" fmla="*/ 2 w 220"/>
                  <a:gd name="T83" fmla="*/ 1 h 202"/>
                  <a:gd name="T84" fmla="*/ 0 w 220"/>
                  <a:gd name="T85" fmla="*/ 0 h 202"/>
                  <a:gd name="T86" fmla="*/ 216 w 220"/>
                  <a:gd name="T8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399" name="Freeform 7"/>
              <p:cNvSpPr>
                <a:spLocks/>
              </p:cNvSpPr>
              <p:nvPr/>
            </p:nvSpPr>
            <p:spPr bwMode="auto">
              <a:xfrm>
                <a:off x="3996676" y="4268788"/>
                <a:ext cx="350838" cy="49213"/>
              </a:xfrm>
              <a:custGeom>
                <a:avLst/>
                <a:gdLst>
                  <a:gd name="T0" fmla="*/ 0 w 94"/>
                  <a:gd name="T1" fmla="*/ 0 h 13"/>
                  <a:gd name="T2" fmla="*/ 94 w 94"/>
                  <a:gd name="T3" fmla="*/ 0 h 13"/>
                  <a:gd name="T4" fmla="*/ 85 w 94"/>
                  <a:gd name="T5" fmla="*/ 9 h 13"/>
                  <a:gd name="T6" fmla="*/ 74 w 94"/>
                  <a:gd name="T7" fmla="*/ 13 h 13"/>
                  <a:gd name="T8" fmla="*/ 19 w 94"/>
                  <a:gd name="T9" fmla="*/ 13 h 13"/>
                  <a:gd name="T10" fmla="*/ 8 w 94"/>
                  <a:gd name="T11" fmla="*/ 9 h 13"/>
                  <a:gd name="T12" fmla="*/ 0 w 9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0" name="Freeform 8"/>
              <p:cNvSpPr>
                <a:spLocks/>
              </p:cNvSpPr>
              <p:nvPr/>
            </p:nvSpPr>
            <p:spPr bwMode="auto">
              <a:xfrm>
                <a:off x="4173538" y="3527425"/>
                <a:ext cx="247650" cy="33338"/>
              </a:xfrm>
              <a:custGeom>
                <a:avLst/>
                <a:gdLst>
                  <a:gd name="T0" fmla="*/ 4 w 66"/>
                  <a:gd name="T1" fmla="*/ 1 h 9"/>
                  <a:gd name="T2" fmla="*/ 64 w 66"/>
                  <a:gd name="T3" fmla="*/ 1 h 9"/>
                  <a:gd name="T4" fmla="*/ 62 w 66"/>
                  <a:gd name="T5" fmla="*/ 7 h 9"/>
                  <a:gd name="T6" fmla="*/ 0 w 66"/>
                  <a:gd name="T7" fmla="*/ 9 h 9"/>
                  <a:gd name="T8" fmla="*/ 20 w 66"/>
                  <a:gd name="T9" fmla="*/ 5 h 9"/>
                  <a:gd name="T10" fmla="*/ 17 w 66"/>
                  <a:gd name="T11" fmla="*/ 3 h 9"/>
                  <a:gd name="T12" fmla="*/ 4 w 66"/>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1" name="Freeform 9"/>
              <p:cNvSpPr>
                <a:spLocks/>
              </p:cNvSpPr>
              <p:nvPr/>
            </p:nvSpPr>
            <p:spPr bwMode="auto">
              <a:xfrm>
                <a:off x="4173538" y="3571875"/>
                <a:ext cx="242888" cy="93663"/>
              </a:xfrm>
              <a:custGeom>
                <a:avLst/>
                <a:gdLst>
                  <a:gd name="T0" fmla="*/ 11 w 65"/>
                  <a:gd name="T1" fmla="*/ 0 h 25"/>
                  <a:gd name="T2" fmla="*/ 60 w 65"/>
                  <a:gd name="T3" fmla="*/ 1 h 25"/>
                  <a:gd name="T4" fmla="*/ 65 w 65"/>
                  <a:gd name="T5" fmla="*/ 10 h 25"/>
                  <a:gd name="T6" fmla="*/ 57 w 65"/>
                  <a:gd name="T7" fmla="*/ 21 h 25"/>
                  <a:gd name="T8" fmla="*/ 0 w 65"/>
                  <a:gd name="T9" fmla="*/ 25 h 25"/>
                  <a:gd name="T10" fmla="*/ 21 w 65"/>
                  <a:gd name="T11" fmla="*/ 20 h 25"/>
                  <a:gd name="T12" fmla="*/ 22 w 65"/>
                  <a:gd name="T13" fmla="*/ 12 h 25"/>
                  <a:gd name="T14" fmla="*/ 23 w 65"/>
                  <a:gd name="T15" fmla="*/ 6 h 25"/>
                  <a:gd name="T16" fmla="*/ 23 w 65"/>
                  <a:gd name="T17" fmla="*/ 3 h 25"/>
                  <a:gd name="T18" fmla="*/ 11 w 65"/>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2" name="Freeform 10"/>
              <p:cNvSpPr>
                <a:spLocks/>
              </p:cNvSpPr>
              <p:nvPr/>
            </p:nvSpPr>
            <p:spPr bwMode="auto">
              <a:xfrm>
                <a:off x="4106863" y="3698875"/>
                <a:ext cx="303213" cy="34925"/>
              </a:xfrm>
              <a:custGeom>
                <a:avLst/>
                <a:gdLst>
                  <a:gd name="T0" fmla="*/ 20 w 81"/>
                  <a:gd name="T1" fmla="*/ 1 h 9"/>
                  <a:gd name="T2" fmla="*/ 73 w 81"/>
                  <a:gd name="T3" fmla="*/ 0 h 9"/>
                  <a:gd name="T4" fmla="*/ 80 w 81"/>
                  <a:gd name="T5" fmla="*/ 3 h 9"/>
                  <a:gd name="T6" fmla="*/ 3 w 81"/>
                  <a:gd name="T7" fmla="*/ 9 h 9"/>
                  <a:gd name="T8" fmla="*/ 24 w 81"/>
                  <a:gd name="T9" fmla="*/ 5 h 9"/>
                  <a:gd name="T10" fmla="*/ 20 w 81"/>
                  <a:gd name="T11" fmla="*/ 1 h 9"/>
                </a:gdLst>
                <a:ahLst/>
                <a:cxnLst>
                  <a:cxn ang="0">
                    <a:pos x="T0" y="T1"/>
                  </a:cxn>
                  <a:cxn ang="0">
                    <a:pos x="T2" y="T3"/>
                  </a:cxn>
                  <a:cxn ang="0">
                    <a:pos x="T4" y="T5"/>
                  </a:cxn>
                  <a:cxn ang="0">
                    <a:pos x="T6" y="T7"/>
                  </a:cxn>
                  <a:cxn ang="0">
                    <a:pos x="T8" y="T9"/>
                  </a:cxn>
                  <a:cxn ang="0">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3" name="Freeform 11"/>
              <p:cNvSpPr>
                <a:spLocks/>
              </p:cNvSpPr>
              <p:nvPr/>
            </p:nvSpPr>
            <p:spPr bwMode="auto">
              <a:xfrm>
                <a:off x="4140201" y="3756025"/>
                <a:ext cx="269875" cy="25400"/>
              </a:xfrm>
              <a:custGeom>
                <a:avLst/>
                <a:gdLst>
                  <a:gd name="T0" fmla="*/ 26 w 72"/>
                  <a:gd name="T1" fmla="*/ 1 h 7"/>
                  <a:gd name="T2" fmla="*/ 72 w 72"/>
                  <a:gd name="T3" fmla="*/ 0 h 7"/>
                  <a:gd name="T4" fmla="*/ 49 w 72"/>
                  <a:gd name="T5" fmla="*/ 5 h 7"/>
                  <a:gd name="T6" fmla="*/ 4 w 72"/>
                  <a:gd name="T7" fmla="*/ 7 h 7"/>
                  <a:gd name="T8" fmla="*/ 26 w 72"/>
                  <a:gd name="T9" fmla="*/ 1 h 7"/>
                </a:gdLst>
                <a:ahLst/>
                <a:cxnLst>
                  <a:cxn ang="0">
                    <a:pos x="T0" y="T1"/>
                  </a:cxn>
                  <a:cxn ang="0">
                    <a:pos x="T2" y="T3"/>
                  </a:cxn>
                  <a:cxn ang="0">
                    <a:pos x="T4" y="T5"/>
                  </a:cxn>
                  <a:cxn ang="0">
                    <a:pos x="T6" y="T7"/>
                  </a:cxn>
                  <a:cxn ang="0">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4" name="Freeform 12"/>
              <p:cNvSpPr>
                <a:spLocks/>
              </p:cNvSpPr>
              <p:nvPr/>
            </p:nvSpPr>
            <p:spPr bwMode="auto">
              <a:xfrm>
                <a:off x="4125913" y="3811588"/>
                <a:ext cx="287338" cy="38100"/>
              </a:xfrm>
              <a:custGeom>
                <a:avLst/>
                <a:gdLst>
                  <a:gd name="T0" fmla="*/ 15 w 77"/>
                  <a:gd name="T1" fmla="*/ 2 h 10"/>
                  <a:gd name="T2" fmla="*/ 73 w 77"/>
                  <a:gd name="T3" fmla="*/ 0 h 10"/>
                  <a:gd name="T4" fmla="*/ 72 w 77"/>
                  <a:gd name="T5" fmla="*/ 5 h 10"/>
                  <a:gd name="T6" fmla="*/ 0 w 77"/>
                  <a:gd name="T7" fmla="*/ 10 h 10"/>
                  <a:gd name="T8" fmla="*/ 31 w 77"/>
                  <a:gd name="T9" fmla="*/ 5 h 10"/>
                  <a:gd name="T10" fmla="*/ 15 w 77"/>
                  <a:gd name="T11" fmla="*/ 2 h 10"/>
                </a:gdLst>
                <a:ahLst/>
                <a:cxnLst>
                  <a:cxn ang="0">
                    <a:pos x="T0" y="T1"/>
                  </a:cxn>
                  <a:cxn ang="0">
                    <a:pos x="T2" y="T3"/>
                  </a:cxn>
                  <a:cxn ang="0">
                    <a:pos x="T4" y="T5"/>
                  </a:cxn>
                  <a:cxn ang="0">
                    <a:pos x="T6" y="T7"/>
                  </a:cxn>
                  <a:cxn ang="0">
                    <a:pos x="T8" y="T9"/>
                  </a:cxn>
                  <a:cxn ang="0">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5" name="Freeform 13"/>
              <p:cNvSpPr>
                <a:spLocks/>
              </p:cNvSpPr>
              <p:nvPr/>
            </p:nvSpPr>
            <p:spPr bwMode="auto">
              <a:xfrm>
                <a:off x="4195763" y="3868738"/>
                <a:ext cx="217488" cy="33338"/>
              </a:xfrm>
              <a:custGeom>
                <a:avLst/>
                <a:gdLst>
                  <a:gd name="T0" fmla="*/ 0 w 58"/>
                  <a:gd name="T1" fmla="*/ 4 h 9"/>
                  <a:gd name="T2" fmla="*/ 56 w 58"/>
                  <a:gd name="T3" fmla="*/ 0 h 9"/>
                  <a:gd name="T4" fmla="*/ 0 w 58"/>
                  <a:gd name="T5" fmla="*/ 4 h 9"/>
                </a:gdLst>
                <a:ahLst/>
                <a:cxnLst>
                  <a:cxn ang="0">
                    <a:pos x="T0" y="T1"/>
                  </a:cxn>
                  <a:cxn ang="0">
                    <a:pos x="T2" y="T3"/>
                  </a:cxn>
                  <a:cxn ang="0">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6" name="Freeform 14"/>
              <p:cNvSpPr>
                <a:spLocks/>
              </p:cNvSpPr>
              <p:nvPr/>
            </p:nvSpPr>
            <p:spPr bwMode="auto">
              <a:xfrm>
                <a:off x="4117976" y="3935413"/>
                <a:ext cx="280988" cy="30163"/>
              </a:xfrm>
              <a:custGeom>
                <a:avLst/>
                <a:gdLst>
                  <a:gd name="T0" fmla="*/ 23 w 75"/>
                  <a:gd name="T1" fmla="*/ 0 h 8"/>
                  <a:gd name="T2" fmla="*/ 71 w 75"/>
                  <a:gd name="T3" fmla="*/ 0 h 8"/>
                  <a:gd name="T4" fmla="*/ 65 w 75"/>
                  <a:gd name="T5" fmla="*/ 4 h 8"/>
                  <a:gd name="T6" fmla="*/ 0 w 75"/>
                  <a:gd name="T7" fmla="*/ 8 h 8"/>
                  <a:gd name="T8" fmla="*/ 31 w 75"/>
                  <a:gd name="T9" fmla="*/ 3 h 8"/>
                  <a:gd name="T10" fmla="*/ 23 w 75"/>
                  <a:gd name="T11" fmla="*/ 0 h 8"/>
                </a:gdLst>
                <a:ahLst/>
                <a:cxnLst>
                  <a:cxn ang="0">
                    <a:pos x="T0" y="T1"/>
                  </a:cxn>
                  <a:cxn ang="0">
                    <a:pos x="T2" y="T3"/>
                  </a:cxn>
                  <a:cxn ang="0">
                    <a:pos x="T4" y="T5"/>
                  </a:cxn>
                  <a:cxn ang="0">
                    <a:pos x="T6" y="T7"/>
                  </a:cxn>
                  <a:cxn ang="0">
                    <a:pos x="T8" y="T9"/>
                  </a:cxn>
                  <a:cxn ang="0">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7" name="Freeform 15"/>
              <p:cNvSpPr>
                <a:spLocks/>
              </p:cNvSpPr>
              <p:nvPr/>
            </p:nvSpPr>
            <p:spPr bwMode="auto">
              <a:xfrm>
                <a:off x="4206876" y="3984625"/>
                <a:ext cx="206375" cy="25400"/>
              </a:xfrm>
              <a:custGeom>
                <a:avLst/>
                <a:gdLst>
                  <a:gd name="T0" fmla="*/ 0 w 55"/>
                  <a:gd name="T1" fmla="*/ 3 h 7"/>
                  <a:gd name="T2" fmla="*/ 53 w 55"/>
                  <a:gd name="T3" fmla="*/ 0 h 7"/>
                  <a:gd name="T4" fmla="*/ 0 w 55"/>
                  <a:gd name="T5" fmla="*/ 3 h 7"/>
                </a:gdLst>
                <a:ahLst/>
                <a:cxnLst>
                  <a:cxn ang="0">
                    <a:pos x="T0" y="T1"/>
                  </a:cxn>
                  <a:cxn ang="0">
                    <a:pos x="T2" y="T3"/>
                  </a:cxn>
                  <a:cxn ang="0">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8" name="Freeform 16"/>
              <p:cNvSpPr>
                <a:spLocks/>
              </p:cNvSpPr>
              <p:nvPr/>
            </p:nvSpPr>
            <p:spPr bwMode="auto">
              <a:xfrm>
                <a:off x="4222751" y="4044949"/>
                <a:ext cx="160338" cy="28576"/>
              </a:xfrm>
              <a:custGeom>
                <a:avLst/>
                <a:gdLst>
                  <a:gd name="T0" fmla="*/ 0 w 43"/>
                  <a:gd name="T1" fmla="*/ 2 h 8"/>
                  <a:gd name="T2" fmla="*/ 41 w 43"/>
                  <a:gd name="T3" fmla="*/ 1 h 8"/>
                  <a:gd name="T4" fmla="*/ 26 w 43"/>
                  <a:gd name="T5" fmla="*/ 7 h 8"/>
                  <a:gd name="T6" fmla="*/ 0 w 43"/>
                  <a:gd name="T7" fmla="*/ 2 h 8"/>
                </a:gdLst>
                <a:ahLst/>
                <a:cxnLst>
                  <a:cxn ang="0">
                    <a:pos x="T0" y="T1"/>
                  </a:cxn>
                  <a:cxn ang="0">
                    <a:pos x="T2" y="T3"/>
                  </a:cxn>
                  <a:cxn ang="0">
                    <a:pos x="T4" y="T5"/>
                  </a:cxn>
                  <a:cxn ang="0">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09" name="Freeform 17"/>
              <p:cNvSpPr>
                <a:spLocks/>
              </p:cNvSpPr>
              <p:nvPr/>
            </p:nvSpPr>
            <p:spPr bwMode="auto">
              <a:xfrm>
                <a:off x="4151313" y="4070350"/>
                <a:ext cx="314325" cy="30163"/>
              </a:xfrm>
              <a:custGeom>
                <a:avLst/>
                <a:gdLst>
                  <a:gd name="T0" fmla="*/ 0 w 84"/>
                  <a:gd name="T1" fmla="*/ 5 h 8"/>
                  <a:gd name="T2" fmla="*/ 84 w 84"/>
                  <a:gd name="T3" fmla="*/ 0 h 8"/>
                  <a:gd name="T4" fmla="*/ 32 w 84"/>
                  <a:gd name="T5" fmla="*/ 8 h 8"/>
                  <a:gd name="T6" fmla="*/ 0 w 84"/>
                  <a:gd name="T7" fmla="*/ 5 h 8"/>
                </a:gdLst>
                <a:ahLst/>
                <a:cxnLst>
                  <a:cxn ang="0">
                    <a:pos x="T0" y="T1"/>
                  </a:cxn>
                  <a:cxn ang="0">
                    <a:pos x="T2" y="T3"/>
                  </a:cxn>
                  <a:cxn ang="0">
                    <a:pos x="T4" y="T5"/>
                  </a:cxn>
                  <a:cxn ang="0">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0" name="Freeform 18"/>
              <p:cNvSpPr>
                <a:spLocks/>
              </p:cNvSpPr>
              <p:nvPr/>
            </p:nvSpPr>
            <p:spPr bwMode="auto">
              <a:xfrm>
                <a:off x="4514851" y="3703638"/>
                <a:ext cx="36513" cy="22225"/>
              </a:xfrm>
              <a:custGeom>
                <a:avLst/>
                <a:gdLst>
                  <a:gd name="T0" fmla="*/ 7 w 10"/>
                  <a:gd name="T1" fmla="*/ 0 h 6"/>
                  <a:gd name="T2" fmla="*/ 0 w 10"/>
                  <a:gd name="T3" fmla="*/ 6 h 6"/>
                  <a:gd name="T4" fmla="*/ 7 w 10"/>
                  <a:gd name="T5" fmla="*/ 0 h 6"/>
                </a:gdLst>
                <a:ahLst/>
                <a:cxnLst>
                  <a:cxn ang="0">
                    <a:pos x="T0" y="T1"/>
                  </a:cxn>
                  <a:cxn ang="0">
                    <a:pos x="T2" y="T3"/>
                  </a:cxn>
                  <a:cxn ang="0">
                    <a:pos x="T4" y="T5"/>
                  </a:cxn>
                </a:cxnLst>
                <a:rect l="0" t="0" r="r" b="b"/>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1" name="Freeform 19"/>
              <p:cNvSpPr>
                <a:spLocks/>
              </p:cNvSpPr>
              <p:nvPr/>
            </p:nvSpPr>
            <p:spPr bwMode="auto">
              <a:xfrm>
                <a:off x="4510088" y="3579813"/>
                <a:ext cx="41275" cy="19050"/>
              </a:xfrm>
              <a:custGeom>
                <a:avLst/>
                <a:gdLst>
                  <a:gd name="T0" fmla="*/ 8 w 11"/>
                  <a:gd name="T1" fmla="*/ 0 h 5"/>
                  <a:gd name="T2" fmla="*/ 0 w 11"/>
                  <a:gd name="T3" fmla="*/ 5 h 5"/>
                  <a:gd name="T4" fmla="*/ 8 w 11"/>
                  <a:gd name="T5" fmla="*/ 0 h 5"/>
                </a:gdLst>
                <a:ahLst/>
                <a:cxnLst>
                  <a:cxn ang="0">
                    <a:pos x="T0" y="T1"/>
                  </a:cxn>
                  <a:cxn ang="0">
                    <a:pos x="T2" y="T3"/>
                  </a:cxn>
                  <a:cxn ang="0">
                    <a:pos x="T4" y="T5"/>
                  </a:cxn>
                </a:cxnLst>
                <a:rect l="0" t="0" r="r" b="b"/>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2" name="Freeform 20"/>
              <p:cNvSpPr>
                <a:spLocks/>
              </p:cNvSpPr>
              <p:nvPr/>
            </p:nvSpPr>
            <p:spPr bwMode="auto">
              <a:xfrm>
                <a:off x="4495801" y="3819525"/>
                <a:ext cx="55563" cy="19050"/>
              </a:xfrm>
              <a:custGeom>
                <a:avLst/>
                <a:gdLst>
                  <a:gd name="T0" fmla="*/ 11 w 15"/>
                  <a:gd name="T1" fmla="*/ 0 h 5"/>
                  <a:gd name="T2" fmla="*/ 0 w 15"/>
                  <a:gd name="T3" fmla="*/ 5 h 5"/>
                  <a:gd name="T4" fmla="*/ 11 w 15"/>
                  <a:gd name="T5" fmla="*/ 0 h 5"/>
                </a:gdLst>
                <a:ahLst/>
                <a:cxnLst>
                  <a:cxn ang="0">
                    <a:pos x="T0" y="T1"/>
                  </a:cxn>
                  <a:cxn ang="0">
                    <a:pos x="T2" y="T3"/>
                  </a:cxn>
                  <a:cxn ang="0">
                    <a:pos x="T4" y="T5"/>
                  </a:cxn>
                </a:cxnLst>
                <a:rect l="0" t="0" r="r" b="b"/>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3" name="Freeform 21"/>
              <p:cNvSpPr>
                <a:spLocks/>
              </p:cNvSpPr>
              <p:nvPr/>
            </p:nvSpPr>
            <p:spPr bwMode="auto">
              <a:xfrm>
                <a:off x="4498976" y="3894138"/>
                <a:ext cx="46038" cy="57150"/>
              </a:xfrm>
              <a:custGeom>
                <a:avLst/>
                <a:gdLst>
                  <a:gd name="T0" fmla="*/ 6 w 12"/>
                  <a:gd name="T1" fmla="*/ 0 h 15"/>
                  <a:gd name="T2" fmla="*/ 7 w 12"/>
                  <a:gd name="T3" fmla="*/ 6 h 15"/>
                  <a:gd name="T4" fmla="*/ 12 w 12"/>
                  <a:gd name="T5" fmla="*/ 12 h 15"/>
                  <a:gd name="T6" fmla="*/ 0 w 12"/>
                  <a:gd name="T7" fmla="*/ 14 h 15"/>
                  <a:gd name="T8" fmla="*/ 6 w 12"/>
                  <a:gd name="T9" fmla="*/ 10 h 15"/>
                  <a:gd name="T10" fmla="*/ 6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4" name="Freeform 22"/>
              <p:cNvSpPr>
                <a:spLocks/>
              </p:cNvSpPr>
              <p:nvPr/>
            </p:nvSpPr>
            <p:spPr bwMode="auto">
              <a:xfrm>
                <a:off x="4518026" y="4037013"/>
                <a:ext cx="22225" cy="19050"/>
              </a:xfrm>
              <a:custGeom>
                <a:avLst/>
                <a:gdLst>
                  <a:gd name="T0" fmla="*/ 3 w 6"/>
                  <a:gd name="T1" fmla="*/ 0 h 5"/>
                  <a:gd name="T2" fmla="*/ 0 w 6"/>
                  <a:gd name="T3" fmla="*/ 5 h 5"/>
                  <a:gd name="T4" fmla="*/ 3 w 6"/>
                  <a:gd name="T5" fmla="*/ 0 h 5"/>
                </a:gdLst>
                <a:ahLst/>
                <a:cxnLst>
                  <a:cxn ang="0">
                    <a:pos x="T0" y="T1"/>
                  </a:cxn>
                  <a:cxn ang="0">
                    <a:pos x="T2" y="T3"/>
                  </a:cxn>
                  <a:cxn ang="0">
                    <a:pos x="T4" y="T5"/>
                  </a:cxn>
                </a:cxnLst>
                <a:rect l="0" t="0" r="r" b="b"/>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5" name="Freeform 23"/>
              <p:cNvSpPr>
                <a:spLocks/>
              </p:cNvSpPr>
              <p:nvPr/>
            </p:nvSpPr>
            <p:spPr bwMode="auto">
              <a:xfrm>
                <a:off x="3814763" y="3557588"/>
                <a:ext cx="206375" cy="22225"/>
              </a:xfrm>
              <a:custGeom>
                <a:avLst/>
                <a:gdLst>
                  <a:gd name="T0" fmla="*/ 0 w 55"/>
                  <a:gd name="T1" fmla="*/ 0 h 6"/>
                  <a:gd name="T2" fmla="*/ 55 w 55"/>
                  <a:gd name="T3" fmla="*/ 3 h 6"/>
                  <a:gd name="T4" fmla="*/ 0 w 55"/>
                  <a:gd name="T5" fmla="*/ 0 h 6"/>
                </a:gdLst>
                <a:ahLst/>
                <a:cxnLst>
                  <a:cxn ang="0">
                    <a:pos x="T0" y="T1"/>
                  </a:cxn>
                  <a:cxn ang="0">
                    <a:pos x="T2" y="T3"/>
                  </a:cxn>
                  <a:cxn ang="0">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6" name="Freeform 24"/>
              <p:cNvSpPr>
                <a:spLocks/>
              </p:cNvSpPr>
              <p:nvPr/>
            </p:nvSpPr>
            <p:spPr bwMode="auto">
              <a:xfrm>
                <a:off x="3762376" y="3744913"/>
                <a:ext cx="71438" cy="17463"/>
              </a:xfrm>
              <a:custGeom>
                <a:avLst/>
                <a:gdLst>
                  <a:gd name="T0" fmla="*/ 7 w 19"/>
                  <a:gd name="T1" fmla="*/ 0 h 5"/>
                  <a:gd name="T2" fmla="*/ 19 w 19"/>
                  <a:gd name="T3" fmla="*/ 1 h 5"/>
                  <a:gd name="T4" fmla="*/ 4 w 19"/>
                  <a:gd name="T5" fmla="*/ 4 h 5"/>
                  <a:gd name="T6" fmla="*/ 7 w 19"/>
                  <a:gd name="T7" fmla="*/ 0 h 5"/>
                </a:gdLst>
                <a:ahLst/>
                <a:cxnLst>
                  <a:cxn ang="0">
                    <a:pos x="T0" y="T1"/>
                  </a:cxn>
                  <a:cxn ang="0">
                    <a:pos x="T2" y="T3"/>
                  </a:cxn>
                  <a:cxn ang="0">
                    <a:pos x="T4" y="T5"/>
                  </a:cxn>
                  <a:cxn ang="0">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7" name="Freeform 25"/>
              <p:cNvSpPr>
                <a:spLocks/>
              </p:cNvSpPr>
              <p:nvPr/>
            </p:nvSpPr>
            <p:spPr bwMode="auto">
              <a:xfrm>
                <a:off x="3762376" y="3857625"/>
                <a:ext cx="74613" cy="14288"/>
              </a:xfrm>
              <a:custGeom>
                <a:avLst/>
                <a:gdLst>
                  <a:gd name="T0" fmla="*/ 6 w 20"/>
                  <a:gd name="T1" fmla="*/ 0 h 4"/>
                  <a:gd name="T2" fmla="*/ 20 w 20"/>
                  <a:gd name="T3" fmla="*/ 0 h 4"/>
                  <a:gd name="T4" fmla="*/ 2 w 20"/>
                  <a:gd name="T5" fmla="*/ 4 h 4"/>
                  <a:gd name="T6" fmla="*/ 6 w 20"/>
                  <a:gd name="T7" fmla="*/ 0 h 4"/>
                </a:gdLst>
                <a:ahLst/>
                <a:cxnLst>
                  <a:cxn ang="0">
                    <a:pos x="T0" y="T1"/>
                  </a:cxn>
                  <a:cxn ang="0">
                    <a:pos x="T2" y="T3"/>
                  </a:cxn>
                  <a:cxn ang="0">
                    <a:pos x="T4" y="T5"/>
                  </a:cxn>
                  <a:cxn ang="0">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8" name="Freeform 26"/>
              <p:cNvSpPr>
                <a:spLocks/>
              </p:cNvSpPr>
              <p:nvPr/>
            </p:nvSpPr>
            <p:spPr bwMode="auto">
              <a:xfrm>
                <a:off x="3759201" y="3979863"/>
                <a:ext cx="74613" cy="19050"/>
              </a:xfrm>
              <a:custGeom>
                <a:avLst/>
                <a:gdLst>
                  <a:gd name="T0" fmla="*/ 6 w 20"/>
                  <a:gd name="T1" fmla="*/ 0 h 5"/>
                  <a:gd name="T2" fmla="*/ 20 w 20"/>
                  <a:gd name="T3" fmla="*/ 1 h 5"/>
                  <a:gd name="T4" fmla="*/ 2 w 20"/>
                  <a:gd name="T5" fmla="*/ 5 h 5"/>
                  <a:gd name="T6" fmla="*/ 6 w 20"/>
                  <a:gd name="T7" fmla="*/ 0 h 5"/>
                </a:gdLst>
                <a:ahLst/>
                <a:cxnLst>
                  <a:cxn ang="0">
                    <a:pos x="T0" y="T1"/>
                  </a:cxn>
                  <a:cxn ang="0">
                    <a:pos x="T2" y="T3"/>
                  </a:cxn>
                  <a:cxn ang="0">
                    <a:pos x="T4" y="T5"/>
                  </a:cxn>
                  <a:cxn ang="0">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19" name="Freeform 27"/>
              <p:cNvSpPr>
                <a:spLocks/>
              </p:cNvSpPr>
              <p:nvPr/>
            </p:nvSpPr>
            <p:spPr bwMode="auto">
              <a:xfrm>
                <a:off x="3822701" y="4086225"/>
                <a:ext cx="268288" cy="33338"/>
              </a:xfrm>
              <a:custGeom>
                <a:avLst/>
                <a:gdLst>
                  <a:gd name="T0" fmla="*/ 0 w 72"/>
                  <a:gd name="T1" fmla="*/ 0 h 9"/>
                  <a:gd name="T2" fmla="*/ 68 w 72"/>
                  <a:gd name="T3" fmla="*/ 1 h 9"/>
                  <a:gd name="T4" fmla="*/ 0 w 72"/>
                  <a:gd name="T5" fmla="*/ 0 h 9"/>
                </a:gdLst>
                <a:ahLst/>
                <a:cxnLst>
                  <a:cxn ang="0">
                    <a:pos x="T0" y="T1"/>
                  </a:cxn>
                  <a:cxn ang="0">
                    <a:pos x="T2" y="T3"/>
                  </a:cxn>
                  <a:cxn ang="0">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20" name="Freeform 28"/>
              <p:cNvSpPr>
                <a:spLocks/>
              </p:cNvSpPr>
              <p:nvPr/>
            </p:nvSpPr>
            <p:spPr bwMode="auto">
              <a:xfrm>
                <a:off x="4300538" y="4114800"/>
                <a:ext cx="134938" cy="120650"/>
              </a:xfrm>
              <a:custGeom>
                <a:avLst/>
                <a:gdLst>
                  <a:gd name="T0" fmla="*/ 36 w 36"/>
                  <a:gd name="T1" fmla="*/ 0 h 32"/>
                  <a:gd name="T2" fmla="*/ 3 w 36"/>
                  <a:gd name="T3" fmla="*/ 31 h 32"/>
                  <a:gd name="T4" fmla="*/ 36 w 36"/>
                  <a:gd name="T5" fmla="*/ 0 h 32"/>
                </a:gdLst>
                <a:ahLst/>
                <a:cxnLst>
                  <a:cxn ang="0">
                    <a:pos x="T0" y="T1"/>
                  </a:cxn>
                  <a:cxn ang="0">
                    <a:pos x="T2" y="T3"/>
                  </a:cxn>
                  <a:cxn ang="0">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grpSp>
      </p:grpSp>
      <p:grpSp>
        <p:nvGrpSpPr>
          <p:cNvPr id="421" name="Group 37"/>
          <p:cNvGrpSpPr>
            <a:grpSpLocks noChangeAspect="1"/>
          </p:cNvGrpSpPr>
          <p:nvPr/>
        </p:nvGrpSpPr>
        <p:grpSpPr bwMode="auto">
          <a:xfrm>
            <a:off x="3671317" y="963601"/>
            <a:ext cx="2208313" cy="2671983"/>
            <a:chOff x="2250" y="790"/>
            <a:chExt cx="1205" cy="1458"/>
          </a:xfrm>
        </p:grpSpPr>
        <p:sp>
          <p:nvSpPr>
            <p:cNvPr id="422" name="Rectangle 38"/>
            <p:cNvSpPr>
              <a:spLocks noChangeArrowheads="1"/>
            </p:cNvSpPr>
            <p:nvPr/>
          </p:nvSpPr>
          <p:spPr bwMode="auto">
            <a:xfrm>
              <a:off x="2847" y="1827"/>
              <a:ext cx="12" cy="369"/>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23"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Lst>
              <a:ahLst/>
              <a:cxnLst>
                <a:cxn ang="0">
                  <a:pos x="T0" y="T1"/>
                </a:cxn>
                <a:cxn ang="0">
                  <a:pos x="T2" y="T3"/>
                </a:cxn>
                <a:cxn ang="0">
                  <a:pos x="T4" y="T5"/>
                </a:cxn>
                <a:cxn ang="0">
                  <a:pos x="T6" y="T7"/>
                </a:cxn>
                <a:cxn ang="0">
                  <a:pos x="T8" y="T9"/>
                </a:cxn>
              </a:cxnLst>
              <a:rect l="0" t="0" r="r" b="b"/>
              <a:pathLst>
                <a:path w="170" h="19">
                  <a:moveTo>
                    <a:pt x="170" y="19"/>
                  </a:moveTo>
                  <a:lnTo>
                    <a:pt x="0" y="12"/>
                  </a:lnTo>
                  <a:lnTo>
                    <a:pt x="0" y="0"/>
                  </a:lnTo>
                  <a:lnTo>
                    <a:pt x="170" y="7"/>
                  </a:lnTo>
                  <a:lnTo>
                    <a:pt x="17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24"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Lst>
              <a:ahLst/>
              <a:cxnLst>
                <a:cxn ang="0">
                  <a:pos x="T0" y="T1"/>
                </a:cxn>
                <a:cxn ang="0">
                  <a:pos x="T2" y="T3"/>
                </a:cxn>
                <a:cxn ang="0">
                  <a:pos x="T4" y="T5"/>
                </a:cxn>
                <a:cxn ang="0">
                  <a:pos x="T6" y="T7"/>
                </a:cxn>
                <a:cxn ang="0">
                  <a:pos x="T8" y="T9"/>
                </a:cxn>
              </a:cxnLst>
              <a:rect l="0" t="0" r="r" b="b"/>
              <a:pathLst>
                <a:path w="130" h="170">
                  <a:moveTo>
                    <a:pt x="120" y="170"/>
                  </a:moveTo>
                  <a:lnTo>
                    <a:pt x="0" y="7"/>
                  </a:lnTo>
                  <a:lnTo>
                    <a:pt x="9" y="0"/>
                  </a:lnTo>
                  <a:lnTo>
                    <a:pt x="130" y="163"/>
                  </a:lnTo>
                  <a:lnTo>
                    <a:pt x="120" y="17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25"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Lst>
              <a:ahLst/>
              <a:cxnLst>
                <a:cxn ang="0">
                  <a:pos x="T0" y="T1"/>
                </a:cxn>
                <a:cxn ang="0">
                  <a:pos x="T2" y="T3"/>
                </a:cxn>
                <a:cxn ang="0">
                  <a:pos x="T4" y="T5"/>
                </a:cxn>
                <a:cxn ang="0">
                  <a:pos x="T6" y="T7"/>
                </a:cxn>
                <a:cxn ang="0">
                  <a:pos x="T8" y="T9"/>
                </a:cxn>
              </a:cxnLst>
              <a:rect l="0" t="0" r="r" b="b"/>
              <a:pathLst>
                <a:path w="191" h="151">
                  <a:moveTo>
                    <a:pt x="7" y="151"/>
                  </a:moveTo>
                  <a:lnTo>
                    <a:pt x="0" y="142"/>
                  </a:lnTo>
                  <a:lnTo>
                    <a:pt x="184" y="0"/>
                  </a:lnTo>
                  <a:lnTo>
                    <a:pt x="191" y="10"/>
                  </a:lnTo>
                  <a:lnTo>
                    <a:pt x="7" y="1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26"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Lst>
              <a:ahLst/>
              <a:cxnLst>
                <a:cxn ang="0">
                  <a:pos x="T0" y="T1"/>
                </a:cxn>
                <a:cxn ang="0">
                  <a:pos x="T2" y="T3"/>
                </a:cxn>
                <a:cxn ang="0">
                  <a:pos x="T4" y="T5"/>
                </a:cxn>
                <a:cxn ang="0">
                  <a:pos x="T6" y="T7"/>
                </a:cxn>
                <a:cxn ang="0">
                  <a:pos x="T8" y="T9"/>
                </a:cxn>
              </a:cxnLst>
              <a:rect l="0" t="0" r="r" b="b"/>
              <a:pathLst>
                <a:path w="265" h="19">
                  <a:moveTo>
                    <a:pt x="0" y="19"/>
                  </a:moveTo>
                  <a:lnTo>
                    <a:pt x="0" y="7"/>
                  </a:lnTo>
                  <a:lnTo>
                    <a:pt x="265" y="0"/>
                  </a:lnTo>
                  <a:lnTo>
                    <a:pt x="265" y="12"/>
                  </a:lnTo>
                  <a:lnTo>
                    <a:pt x="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27"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Lst>
              <a:ahLst/>
              <a:cxnLst>
                <a:cxn ang="0">
                  <a:pos x="T0" y="T1"/>
                </a:cxn>
                <a:cxn ang="0">
                  <a:pos x="T2" y="T3"/>
                </a:cxn>
                <a:cxn ang="0">
                  <a:pos x="T4" y="T5"/>
                </a:cxn>
                <a:cxn ang="0">
                  <a:pos x="T6" y="T7"/>
                </a:cxn>
                <a:cxn ang="0">
                  <a:pos x="T8" y="T9"/>
                </a:cxn>
              </a:cxnLst>
              <a:rect l="0" t="0" r="r" b="b"/>
              <a:pathLst>
                <a:path w="66" h="201">
                  <a:moveTo>
                    <a:pt x="54" y="201"/>
                  </a:moveTo>
                  <a:lnTo>
                    <a:pt x="0" y="2"/>
                  </a:lnTo>
                  <a:lnTo>
                    <a:pt x="12" y="0"/>
                  </a:lnTo>
                  <a:lnTo>
                    <a:pt x="66" y="198"/>
                  </a:lnTo>
                  <a:lnTo>
                    <a:pt x="54" y="20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28"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Lst>
              <a:ahLst/>
              <a:cxnLst>
                <a:cxn ang="0">
                  <a:pos x="T0" y="T1"/>
                </a:cxn>
                <a:cxn ang="0">
                  <a:pos x="T2" y="T3"/>
                </a:cxn>
                <a:cxn ang="0">
                  <a:pos x="T4" y="T5"/>
                </a:cxn>
                <a:cxn ang="0">
                  <a:pos x="T6" y="T7"/>
                </a:cxn>
                <a:cxn ang="0">
                  <a:pos x="T8" y="T9"/>
                </a:cxn>
              </a:cxnLst>
              <a:rect l="0" t="0" r="r" b="b"/>
              <a:pathLst>
                <a:path w="154" h="175">
                  <a:moveTo>
                    <a:pt x="9" y="175"/>
                  </a:moveTo>
                  <a:lnTo>
                    <a:pt x="0" y="167"/>
                  </a:lnTo>
                  <a:lnTo>
                    <a:pt x="147" y="0"/>
                  </a:lnTo>
                  <a:lnTo>
                    <a:pt x="154" y="7"/>
                  </a:lnTo>
                  <a:lnTo>
                    <a:pt x="9" y="17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29"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Lst>
              <a:ahLst/>
              <a:cxnLst>
                <a:cxn ang="0">
                  <a:pos x="T0" y="T1"/>
                </a:cxn>
                <a:cxn ang="0">
                  <a:pos x="T2" y="T3"/>
                </a:cxn>
                <a:cxn ang="0">
                  <a:pos x="T4" y="T5"/>
                </a:cxn>
                <a:cxn ang="0">
                  <a:pos x="T6" y="T7"/>
                </a:cxn>
                <a:cxn ang="0">
                  <a:pos x="T8" y="T9"/>
                </a:cxn>
              </a:cxnLst>
              <a:rect l="0" t="0" r="r" b="b"/>
              <a:pathLst>
                <a:path w="203" h="35">
                  <a:moveTo>
                    <a:pt x="203" y="35"/>
                  </a:moveTo>
                  <a:lnTo>
                    <a:pt x="0" y="9"/>
                  </a:lnTo>
                  <a:lnTo>
                    <a:pt x="2" y="0"/>
                  </a:lnTo>
                  <a:lnTo>
                    <a:pt x="203" y="26"/>
                  </a:lnTo>
                  <a:lnTo>
                    <a:pt x="203" y="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0"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Lst>
              <a:ahLst/>
              <a:cxnLst>
                <a:cxn ang="0">
                  <a:pos x="T0" y="T1"/>
                </a:cxn>
                <a:cxn ang="0">
                  <a:pos x="T2" y="T3"/>
                </a:cxn>
                <a:cxn ang="0">
                  <a:pos x="T4" y="T5"/>
                </a:cxn>
                <a:cxn ang="0">
                  <a:pos x="T6" y="T7"/>
                </a:cxn>
                <a:cxn ang="0">
                  <a:pos x="T8" y="T9"/>
                </a:cxn>
              </a:cxnLst>
              <a:rect l="0" t="0" r="r" b="b"/>
              <a:pathLst>
                <a:path w="132" h="206">
                  <a:moveTo>
                    <a:pt x="9" y="206"/>
                  </a:moveTo>
                  <a:lnTo>
                    <a:pt x="0" y="199"/>
                  </a:lnTo>
                  <a:lnTo>
                    <a:pt x="122" y="0"/>
                  </a:lnTo>
                  <a:lnTo>
                    <a:pt x="132" y="8"/>
                  </a:lnTo>
                  <a:lnTo>
                    <a:pt x="9" y="2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1"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Lst>
              <a:ahLst/>
              <a:cxnLst>
                <a:cxn ang="0">
                  <a:pos x="T0" y="T1"/>
                </a:cxn>
                <a:cxn ang="0">
                  <a:pos x="T2" y="T3"/>
                </a:cxn>
                <a:cxn ang="0">
                  <a:pos x="T4" y="T5"/>
                </a:cxn>
                <a:cxn ang="0">
                  <a:pos x="T6" y="T7"/>
                </a:cxn>
                <a:cxn ang="0">
                  <a:pos x="T8" y="T9"/>
                </a:cxn>
              </a:cxnLst>
              <a:rect l="0" t="0" r="r" b="b"/>
              <a:pathLst>
                <a:path w="156" h="118">
                  <a:moveTo>
                    <a:pt x="7" y="118"/>
                  </a:moveTo>
                  <a:lnTo>
                    <a:pt x="0" y="108"/>
                  </a:lnTo>
                  <a:lnTo>
                    <a:pt x="149" y="0"/>
                  </a:lnTo>
                  <a:lnTo>
                    <a:pt x="156" y="7"/>
                  </a:lnTo>
                  <a:lnTo>
                    <a:pt x="7" y="11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2"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Lst>
              <a:ahLst/>
              <a:cxnLst>
                <a:cxn ang="0">
                  <a:pos x="T0" y="T1"/>
                </a:cxn>
                <a:cxn ang="0">
                  <a:pos x="T2" y="T3"/>
                </a:cxn>
                <a:cxn ang="0">
                  <a:pos x="T4" y="T5"/>
                </a:cxn>
                <a:cxn ang="0">
                  <a:pos x="T6" y="T7"/>
                </a:cxn>
                <a:cxn ang="0">
                  <a:pos x="T8" y="T9"/>
                </a:cxn>
              </a:cxnLst>
              <a:rect l="0" t="0" r="r" b="b"/>
              <a:pathLst>
                <a:path w="18" h="144">
                  <a:moveTo>
                    <a:pt x="11" y="144"/>
                  </a:moveTo>
                  <a:lnTo>
                    <a:pt x="0" y="144"/>
                  </a:lnTo>
                  <a:lnTo>
                    <a:pt x="7" y="0"/>
                  </a:lnTo>
                  <a:lnTo>
                    <a:pt x="18" y="0"/>
                  </a:lnTo>
                  <a:lnTo>
                    <a:pt x="11" y="14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3"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Lst>
              <a:ahLst/>
              <a:cxnLst>
                <a:cxn ang="0">
                  <a:pos x="T0" y="T1"/>
                </a:cxn>
                <a:cxn ang="0">
                  <a:pos x="T2" y="T3"/>
                </a:cxn>
                <a:cxn ang="0">
                  <a:pos x="T4" y="T5"/>
                </a:cxn>
                <a:cxn ang="0">
                  <a:pos x="T6" y="T7"/>
                </a:cxn>
                <a:cxn ang="0">
                  <a:pos x="T8" y="T9"/>
                </a:cxn>
              </a:cxnLst>
              <a:rect l="0" t="0" r="r" b="b"/>
              <a:pathLst>
                <a:path w="297" h="40">
                  <a:moveTo>
                    <a:pt x="297" y="40"/>
                  </a:moveTo>
                  <a:lnTo>
                    <a:pt x="0" y="10"/>
                  </a:lnTo>
                  <a:lnTo>
                    <a:pt x="0" y="0"/>
                  </a:lnTo>
                  <a:lnTo>
                    <a:pt x="297" y="29"/>
                  </a:lnTo>
                  <a:lnTo>
                    <a:pt x="297"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4"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Lst>
              <a:ahLst/>
              <a:cxnLst>
                <a:cxn ang="0">
                  <a:pos x="T0" y="T1"/>
                </a:cxn>
                <a:cxn ang="0">
                  <a:pos x="T2" y="T3"/>
                </a:cxn>
                <a:cxn ang="0">
                  <a:pos x="T4" y="T5"/>
                </a:cxn>
                <a:cxn ang="0">
                  <a:pos x="T6" y="T7"/>
                </a:cxn>
                <a:cxn ang="0">
                  <a:pos x="T8" y="T9"/>
                </a:cxn>
              </a:cxnLst>
              <a:rect l="0" t="0" r="r" b="b"/>
              <a:pathLst>
                <a:path w="14" h="199">
                  <a:moveTo>
                    <a:pt x="3" y="199"/>
                  </a:moveTo>
                  <a:lnTo>
                    <a:pt x="0" y="0"/>
                  </a:lnTo>
                  <a:lnTo>
                    <a:pt x="12" y="0"/>
                  </a:lnTo>
                  <a:lnTo>
                    <a:pt x="14" y="199"/>
                  </a:lnTo>
                  <a:lnTo>
                    <a:pt x="3" y="1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5" name="Freeform 51"/>
            <p:cNvSpPr>
              <a:spLocks/>
            </p:cNvSpPr>
            <p:nvPr/>
          </p:nvSpPr>
          <p:spPr bwMode="auto">
            <a:xfrm>
              <a:off x="3027" y="2042"/>
              <a:ext cx="123" cy="133"/>
            </a:xfrm>
            <a:custGeom>
              <a:avLst/>
              <a:gdLst>
                <a:gd name="T0" fmla="*/ 49 w 52"/>
                <a:gd name="T1" fmla="*/ 56 h 56"/>
                <a:gd name="T2" fmla="*/ 0 w 52"/>
                <a:gd name="T3" fmla="*/ 2 h 56"/>
                <a:gd name="T4" fmla="*/ 4 w 52"/>
                <a:gd name="T5" fmla="*/ 0 h 56"/>
                <a:gd name="T6" fmla="*/ 2 w 52"/>
                <a:gd name="T7" fmla="*/ 1 h 56"/>
                <a:gd name="T8" fmla="*/ 4 w 52"/>
                <a:gd name="T9" fmla="*/ 0 h 56"/>
                <a:gd name="T10" fmla="*/ 52 w 52"/>
                <a:gd name="T11" fmla="*/ 53 h 56"/>
                <a:gd name="T12" fmla="*/ 49 w 52"/>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6"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Lst>
              <a:ahLst/>
              <a:cxnLst>
                <a:cxn ang="0">
                  <a:pos x="T0" y="T1"/>
                </a:cxn>
                <a:cxn ang="0">
                  <a:pos x="T2" y="T3"/>
                </a:cxn>
                <a:cxn ang="0">
                  <a:pos x="T4" y="T5"/>
                </a:cxn>
                <a:cxn ang="0">
                  <a:pos x="T6" y="T7"/>
                </a:cxn>
                <a:cxn ang="0">
                  <a:pos x="T8" y="T9"/>
                </a:cxn>
              </a:cxnLst>
              <a:rect l="0" t="0" r="r" b="b"/>
              <a:pathLst>
                <a:path w="123" h="40">
                  <a:moveTo>
                    <a:pt x="2" y="40"/>
                  </a:moveTo>
                  <a:lnTo>
                    <a:pt x="0" y="30"/>
                  </a:lnTo>
                  <a:lnTo>
                    <a:pt x="120" y="0"/>
                  </a:lnTo>
                  <a:lnTo>
                    <a:pt x="123" y="12"/>
                  </a:lnTo>
                  <a:lnTo>
                    <a:pt x="2"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7"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Lst>
              <a:ahLst/>
              <a:cxnLst>
                <a:cxn ang="0">
                  <a:pos x="T0" y="T1"/>
                </a:cxn>
                <a:cxn ang="0">
                  <a:pos x="T2" y="T3"/>
                </a:cxn>
                <a:cxn ang="0">
                  <a:pos x="T4" y="T5"/>
                </a:cxn>
                <a:cxn ang="0">
                  <a:pos x="T6" y="T7"/>
                </a:cxn>
                <a:cxn ang="0">
                  <a:pos x="T8" y="T9"/>
                </a:cxn>
              </a:cxnLst>
              <a:rect l="0" t="0" r="r" b="b"/>
              <a:pathLst>
                <a:path w="38" h="232">
                  <a:moveTo>
                    <a:pt x="10" y="232"/>
                  </a:moveTo>
                  <a:lnTo>
                    <a:pt x="0" y="232"/>
                  </a:lnTo>
                  <a:lnTo>
                    <a:pt x="26" y="0"/>
                  </a:lnTo>
                  <a:lnTo>
                    <a:pt x="38" y="0"/>
                  </a:lnTo>
                  <a:lnTo>
                    <a:pt x="10" y="23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8"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Lst>
              <a:ahLst/>
              <a:cxnLst>
                <a:cxn ang="0">
                  <a:pos x="T0" y="T1"/>
                </a:cxn>
                <a:cxn ang="0">
                  <a:pos x="T2" y="T3"/>
                </a:cxn>
                <a:cxn ang="0">
                  <a:pos x="T4" y="T5"/>
                </a:cxn>
                <a:cxn ang="0">
                  <a:pos x="T6" y="T7"/>
                </a:cxn>
                <a:cxn ang="0">
                  <a:pos x="T8" y="T9"/>
                </a:cxn>
              </a:cxnLst>
              <a:rect l="0" t="0" r="r" b="b"/>
              <a:pathLst>
                <a:path w="111" h="215">
                  <a:moveTo>
                    <a:pt x="9" y="215"/>
                  </a:moveTo>
                  <a:lnTo>
                    <a:pt x="0" y="210"/>
                  </a:lnTo>
                  <a:lnTo>
                    <a:pt x="101" y="0"/>
                  </a:lnTo>
                  <a:lnTo>
                    <a:pt x="111" y="7"/>
                  </a:lnTo>
                  <a:lnTo>
                    <a:pt x="9"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39"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Lst>
              <a:ahLst/>
              <a:cxnLst>
                <a:cxn ang="0">
                  <a:pos x="T0" y="T1"/>
                </a:cxn>
                <a:cxn ang="0">
                  <a:pos x="T2" y="T3"/>
                </a:cxn>
                <a:cxn ang="0">
                  <a:pos x="T4" y="T5"/>
                </a:cxn>
                <a:cxn ang="0">
                  <a:pos x="T6" y="T7"/>
                </a:cxn>
                <a:cxn ang="0">
                  <a:pos x="T8" y="T9"/>
                </a:cxn>
              </a:cxnLst>
              <a:rect l="0" t="0" r="r" b="b"/>
              <a:pathLst>
                <a:path w="132" h="262">
                  <a:moveTo>
                    <a:pt x="12" y="262"/>
                  </a:moveTo>
                  <a:lnTo>
                    <a:pt x="0" y="257"/>
                  </a:lnTo>
                  <a:lnTo>
                    <a:pt x="123" y="0"/>
                  </a:lnTo>
                  <a:lnTo>
                    <a:pt x="132" y="5"/>
                  </a:lnTo>
                  <a:lnTo>
                    <a:pt x="12"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0"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Lst>
              <a:ahLst/>
              <a:cxnLst>
                <a:cxn ang="0">
                  <a:pos x="T0" y="T1"/>
                </a:cxn>
                <a:cxn ang="0">
                  <a:pos x="T2" y="T3"/>
                </a:cxn>
                <a:cxn ang="0">
                  <a:pos x="T4" y="T5"/>
                </a:cxn>
                <a:cxn ang="0">
                  <a:pos x="T6" y="T7"/>
                </a:cxn>
                <a:cxn ang="0">
                  <a:pos x="T8" y="T9"/>
                </a:cxn>
              </a:cxnLst>
              <a:rect l="0" t="0" r="r" b="b"/>
              <a:pathLst>
                <a:path w="140" h="149">
                  <a:moveTo>
                    <a:pt x="130" y="149"/>
                  </a:moveTo>
                  <a:lnTo>
                    <a:pt x="0" y="10"/>
                  </a:lnTo>
                  <a:lnTo>
                    <a:pt x="7" y="0"/>
                  </a:lnTo>
                  <a:lnTo>
                    <a:pt x="140" y="142"/>
                  </a:lnTo>
                  <a:lnTo>
                    <a:pt x="130" y="14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1"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Lst>
              <a:ahLst/>
              <a:cxnLst>
                <a:cxn ang="0">
                  <a:pos x="T0" y="T1"/>
                </a:cxn>
                <a:cxn ang="0">
                  <a:pos x="T2" y="T3"/>
                </a:cxn>
                <a:cxn ang="0">
                  <a:pos x="T4" y="T5"/>
                </a:cxn>
                <a:cxn ang="0">
                  <a:pos x="T6" y="T7"/>
                </a:cxn>
                <a:cxn ang="0">
                  <a:pos x="T8" y="T9"/>
                </a:cxn>
              </a:cxnLst>
              <a:rect l="0" t="0" r="r" b="b"/>
              <a:pathLst>
                <a:path w="127" h="267">
                  <a:moveTo>
                    <a:pt x="9" y="267"/>
                  </a:moveTo>
                  <a:lnTo>
                    <a:pt x="0" y="262"/>
                  </a:lnTo>
                  <a:lnTo>
                    <a:pt x="118" y="0"/>
                  </a:lnTo>
                  <a:lnTo>
                    <a:pt x="127" y="5"/>
                  </a:lnTo>
                  <a:lnTo>
                    <a:pt x="9" y="26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2"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Lst>
              <a:ahLst/>
              <a:cxnLst>
                <a:cxn ang="0">
                  <a:pos x="T0" y="T1"/>
                </a:cxn>
                <a:cxn ang="0">
                  <a:pos x="T2" y="T3"/>
                </a:cxn>
                <a:cxn ang="0">
                  <a:pos x="T4" y="T5"/>
                </a:cxn>
                <a:cxn ang="0">
                  <a:pos x="T6" y="T7"/>
                </a:cxn>
                <a:cxn ang="0">
                  <a:pos x="T8" y="T9"/>
                </a:cxn>
              </a:cxnLst>
              <a:rect l="0" t="0" r="r" b="b"/>
              <a:pathLst>
                <a:path w="175" h="38">
                  <a:moveTo>
                    <a:pt x="173" y="38"/>
                  </a:moveTo>
                  <a:lnTo>
                    <a:pt x="0" y="12"/>
                  </a:lnTo>
                  <a:lnTo>
                    <a:pt x="3" y="0"/>
                  </a:lnTo>
                  <a:lnTo>
                    <a:pt x="175" y="26"/>
                  </a:lnTo>
                  <a:lnTo>
                    <a:pt x="173" y="3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3"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Lst>
              <a:ahLst/>
              <a:cxnLst>
                <a:cxn ang="0">
                  <a:pos x="T0" y="T1"/>
                </a:cxn>
                <a:cxn ang="0">
                  <a:pos x="T2" y="T3"/>
                </a:cxn>
                <a:cxn ang="0">
                  <a:pos x="T4" y="T5"/>
                </a:cxn>
                <a:cxn ang="0">
                  <a:pos x="T6" y="T7"/>
                </a:cxn>
                <a:cxn ang="0">
                  <a:pos x="T8" y="T9"/>
                </a:cxn>
              </a:cxnLst>
              <a:rect l="0" t="0" r="r" b="b"/>
              <a:pathLst>
                <a:path w="154" h="97">
                  <a:moveTo>
                    <a:pt x="147" y="97"/>
                  </a:moveTo>
                  <a:lnTo>
                    <a:pt x="0" y="9"/>
                  </a:lnTo>
                  <a:lnTo>
                    <a:pt x="7" y="0"/>
                  </a:lnTo>
                  <a:lnTo>
                    <a:pt x="154" y="87"/>
                  </a:lnTo>
                  <a:lnTo>
                    <a:pt x="147" y="9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4"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Lst>
              <a:ahLst/>
              <a:cxnLst>
                <a:cxn ang="0">
                  <a:pos x="T0" y="T1"/>
                </a:cxn>
                <a:cxn ang="0">
                  <a:pos x="T2" y="T3"/>
                </a:cxn>
                <a:cxn ang="0">
                  <a:pos x="T4" y="T5"/>
                </a:cxn>
                <a:cxn ang="0">
                  <a:pos x="T6" y="T7"/>
                </a:cxn>
                <a:cxn ang="0">
                  <a:pos x="T8" y="T9"/>
                </a:cxn>
              </a:cxnLst>
              <a:rect l="0" t="0" r="r" b="b"/>
              <a:pathLst>
                <a:path w="251" h="125">
                  <a:moveTo>
                    <a:pt x="5" y="125"/>
                  </a:moveTo>
                  <a:lnTo>
                    <a:pt x="0" y="115"/>
                  </a:lnTo>
                  <a:lnTo>
                    <a:pt x="246" y="0"/>
                  </a:lnTo>
                  <a:lnTo>
                    <a:pt x="251" y="11"/>
                  </a:lnTo>
                  <a:lnTo>
                    <a:pt x="5" y="12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5"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Lst>
              <a:ahLst/>
              <a:cxnLst>
                <a:cxn ang="0">
                  <a:pos x="T0" y="T1"/>
                </a:cxn>
                <a:cxn ang="0">
                  <a:pos x="T2" y="T3"/>
                </a:cxn>
                <a:cxn ang="0">
                  <a:pos x="T4" y="T5"/>
                </a:cxn>
                <a:cxn ang="0">
                  <a:pos x="T6" y="T7"/>
                </a:cxn>
                <a:cxn ang="0">
                  <a:pos x="T8" y="T9"/>
                </a:cxn>
              </a:cxnLst>
              <a:rect l="0" t="0" r="r" b="b"/>
              <a:pathLst>
                <a:path w="45" h="215">
                  <a:moveTo>
                    <a:pt x="36" y="215"/>
                  </a:moveTo>
                  <a:lnTo>
                    <a:pt x="0" y="2"/>
                  </a:lnTo>
                  <a:lnTo>
                    <a:pt x="12" y="0"/>
                  </a:lnTo>
                  <a:lnTo>
                    <a:pt x="45" y="213"/>
                  </a:lnTo>
                  <a:lnTo>
                    <a:pt x="36"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6"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Lst>
              <a:ahLst/>
              <a:cxnLst>
                <a:cxn ang="0">
                  <a:pos x="T0" y="T1"/>
                </a:cxn>
                <a:cxn ang="0">
                  <a:pos x="T2" y="T3"/>
                </a:cxn>
                <a:cxn ang="0">
                  <a:pos x="T4" y="T5"/>
                </a:cxn>
                <a:cxn ang="0">
                  <a:pos x="T6" y="T7"/>
                </a:cxn>
                <a:cxn ang="0">
                  <a:pos x="T8" y="T9"/>
                </a:cxn>
              </a:cxnLst>
              <a:rect l="0" t="0" r="r" b="b"/>
              <a:pathLst>
                <a:path w="14" h="186">
                  <a:moveTo>
                    <a:pt x="2" y="186"/>
                  </a:moveTo>
                  <a:lnTo>
                    <a:pt x="0" y="0"/>
                  </a:lnTo>
                  <a:lnTo>
                    <a:pt x="12" y="0"/>
                  </a:lnTo>
                  <a:lnTo>
                    <a:pt x="14" y="186"/>
                  </a:lnTo>
                  <a:lnTo>
                    <a:pt x="2" y="18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7"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Lst>
              <a:ahLst/>
              <a:cxnLst>
                <a:cxn ang="0">
                  <a:pos x="T0" y="T1"/>
                </a:cxn>
                <a:cxn ang="0">
                  <a:pos x="T2" y="T3"/>
                </a:cxn>
                <a:cxn ang="0">
                  <a:pos x="T4" y="T5"/>
                </a:cxn>
                <a:cxn ang="0">
                  <a:pos x="T6" y="T7"/>
                </a:cxn>
                <a:cxn ang="0">
                  <a:pos x="T8" y="T9"/>
                </a:cxn>
              </a:cxnLst>
              <a:rect l="0" t="0" r="r" b="b"/>
              <a:pathLst>
                <a:path w="24" h="293">
                  <a:moveTo>
                    <a:pt x="12" y="293"/>
                  </a:moveTo>
                  <a:lnTo>
                    <a:pt x="0" y="3"/>
                  </a:lnTo>
                  <a:lnTo>
                    <a:pt x="12" y="0"/>
                  </a:lnTo>
                  <a:lnTo>
                    <a:pt x="24" y="293"/>
                  </a:lnTo>
                  <a:lnTo>
                    <a:pt x="12" y="29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8"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Lst>
              <a:ahLst/>
              <a:cxnLst>
                <a:cxn ang="0">
                  <a:pos x="T0" y="T1"/>
                </a:cxn>
                <a:cxn ang="0">
                  <a:pos x="T2" y="T3"/>
                </a:cxn>
                <a:cxn ang="0">
                  <a:pos x="T4" y="T5"/>
                </a:cxn>
                <a:cxn ang="0">
                  <a:pos x="T6" y="T7"/>
                </a:cxn>
                <a:cxn ang="0">
                  <a:pos x="T8" y="T9"/>
                </a:cxn>
              </a:cxnLst>
              <a:rect l="0" t="0" r="r" b="b"/>
              <a:pathLst>
                <a:path w="141" h="22">
                  <a:moveTo>
                    <a:pt x="0" y="22"/>
                  </a:moveTo>
                  <a:lnTo>
                    <a:pt x="0" y="10"/>
                  </a:lnTo>
                  <a:lnTo>
                    <a:pt x="141" y="0"/>
                  </a:lnTo>
                  <a:lnTo>
                    <a:pt x="141" y="12"/>
                  </a:lnTo>
                  <a:lnTo>
                    <a:pt x="0" y="2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49"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Lst>
              <a:ahLst/>
              <a:cxnLst>
                <a:cxn ang="0">
                  <a:pos x="T0" y="T1"/>
                </a:cxn>
                <a:cxn ang="0">
                  <a:pos x="T2" y="T3"/>
                </a:cxn>
                <a:cxn ang="0">
                  <a:pos x="T4" y="T5"/>
                </a:cxn>
                <a:cxn ang="0">
                  <a:pos x="T6" y="T7"/>
                </a:cxn>
                <a:cxn ang="0">
                  <a:pos x="T8" y="T9"/>
                </a:cxn>
              </a:cxnLst>
              <a:rect l="0" t="0" r="r" b="b"/>
              <a:pathLst>
                <a:path w="206" h="140">
                  <a:moveTo>
                    <a:pt x="7" y="140"/>
                  </a:moveTo>
                  <a:lnTo>
                    <a:pt x="0" y="130"/>
                  </a:lnTo>
                  <a:lnTo>
                    <a:pt x="198" y="0"/>
                  </a:lnTo>
                  <a:lnTo>
                    <a:pt x="206" y="10"/>
                  </a:lnTo>
                  <a:lnTo>
                    <a:pt x="7"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0"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Lst>
              <a:ahLst/>
              <a:cxnLst>
                <a:cxn ang="0">
                  <a:pos x="T0" y="T1"/>
                </a:cxn>
                <a:cxn ang="0">
                  <a:pos x="T2" y="T3"/>
                </a:cxn>
                <a:cxn ang="0">
                  <a:pos x="T4" y="T5"/>
                </a:cxn>
                <a:cxn ang="0">
                  <a:pos x="T6" y="T7"/>
                </a:cxn>
                <a:cxn ang="0">
                  <a:pos x="T8" y="T9"/>
                </a:cxn>
              </a:cxnLst>
              <a:rect l="0" t="0" r="r" b="b"/>
              <a:pathLst>
                <a:path w="134" h="231">
                  <a:moveTo>
                    <a:pt x="9" y="231"/>
                  </a:moveTo>
                  <a:lnTo>
                    <a:pt x="0" y="224"/>
                  </a:lnTo>
                  <a:lnTo>
                    <a:pt x="125" y="0"/>
                  </a:lnTo>
                  <a:lnTo>
                    <a:pt x="134" y="4"/>
                  </a:lnTo>
                  <a:lnTo>
                    <a:pt x="9" y="2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1"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Lst>
              <a:ahLst/>
              <a:cxnLst>
                <a:cxn ang="0">
                  <a:pos x="T0" y="T1"/>
                </a:cxn>
                <a:cxn ang="0">
                  <a:pos x="T2" y="T3"/>
                </a:cxn>
                <a:cxn ang="0">
                  <a:pos x="T4" y="T5"/>
                </a:cxn>
                <a:cxn ang="0">
                  <a:pos x="T6" y="T7"/>
                </a:cxn>
                <a:cxn ang="0">
                  <a:pos x="T8" y="T9"/>
                </a:cxn>
              </a:cxnLst>
              <a:rect l="0" t="0" r="r" b="b"/>
              <a:pathLst>
                <a:path w="329" h="177">
                  <a:moveTo>
                    <a:pt x="5" y="177"/>
                  </a:moveTo>
                  <a:lnTo>
                    <a:pt x="0" y="168"/>
                  </a:lnTo>
                  <a:lnTo>
                    <a:pt x="324" y="0"/>
                  </a:lnTo>
                  <a:lnTo>
                    <a:pt x="329" y="10"/>
                  </a:lnTo>
                  <a:lnTo>
                    <a:pt x="5" y="17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2"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Lst>
              <a:ahLst/>
              <a:cxnLst>
                <a:cxn ang="0">
                  <a:pos x="T0" y="T1"/>
                </a:cxn>
                <a:cxn ang="0">
                  <a:pos x="T2" y="T3"/>
                </a:cxn>
                <a:cxn ang="0">
                  <a:pos x="T4" y="T5"/>
                </a:cxn>
                <a:cxn ang="0">
                  <a:pos x="T6" y="T7"/>
                </a:cxn>
                <a:cxn ang="0">
                  <a:pos x="T8" y="T9"/>
                </a:cxn>
              </a:cxnLst>
              <a:rect l="0" t="0" r="r" b="b"/>
              <a:pathLst>
                <a:path w="83" h="255">
                  <a:moveTo>
                    <a:pt x="73" y="255"/>
                  </a:moveTo>
                  <a:lnTo>
                    <a:pt x="0" y="5"/>
                  </a:lnTo>
                  <a:lnTo>
                    <a:pt x="12" y="0"/>
                  </a:lnTo>
                  <a:lnTo>
                    <a:pt x="83" y="251"/>
                  </a:lnTo>
                  <a:lnTo>
                    <a:pt x="73" y="25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3"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Lst>
              <a:ahLst/>
              <a:cxnLst>
                <a:cxn ang="0">
                  <a:pos x="T0" y="T1"/>
                </a:cxn>
                <a:cxn ang="0">
                  <a:pos x="T2" y="T3"/>
                </a:cxn>
                <a:cxn ang="0">
                  <a:pos x="T4" y="T5"/>
                </a:cxn>
                <a:cxn ang="0">
                  <a:pos x="T6" y="T7"/>
                </a:cxn>
                <a:cxn ang="0">
                  <a:pos x="T8" y="T9"/>
                </a:cxn>
              </a:cxnLst>
              <a:rect l="0" t="0" r="r" b="b"/>
              <a:pathLst>
                <a:path w="175" h="350">
                  <a:moveTo>
                    <a:pt x="163" y="350"/>
                  </a:moveTo>
                  <a:lnTo>
                    <a:pt x="0" y="5"/>
                  </a:lnTo>
                  <a:lnTo>
                    <a:pt x="10" y="0"/>
                  </a:lnTo>
                  <a:lnTo>
                    <a:pt x="175" y="345"/>
                  </a:lnTo>
                  <a:lnTo>
                    <a:pt x="163" y="3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4"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Lst>
              <a:ahLst/>
              <a:cxnLst>
                <a:cxn ang="0">
                  <a:pos x="T0" y="T1"/>
                </a:cxn>
                <a:cxn ang="0">
                  <a:pos x="T2" y="T3"/>
                </a:cxn>
                <a:cxn ang="0">
                  <a:pos x="T4" y="T5"/>
                </a:cxn>
                <a:cxn ang="0">
                  <a:pos x="T6" y="T7"/>
                </a:cxn>
                <a:cxn ang="0">
                  <a:pos x="T8" y="T9"/>
                </a:cxn>
              </a:cxnLst>
              <a:rect l="0" t="0" r="r" b="b"/>
              <a:pathLst>
                <a:path w="85" h="366">
                  <a:moveTo>
                    <a:pt x="73" y="366"/>
                  </a:moveTo>
                  <a:lnTo>
                    <a:pt x="0" y="2"/>
                  </a:lnTo>
                  <a:lnTo>
                    <a:pt x="11" y="0"/>
                  </a:lnTo>
                  <a:lnTo>
                    <a:pt x="85" y="366"/>
                  </a:lnTo>
                  <a:lnTo>
                    <a:pt x="73" y="36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5"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Lst>
              <a:ahLst/>
              <a:cxnLst>
                <a:cxn ang="0">
                  <a:pos x="T0" y="T1"/>
                </a:cxn>
                <a:cxn ang="0">
                  <a:pos x="T2" y="T3"/>
                </a:cxn>
                <a:cxn ang="0">
                  <a:pos x="T4" y="T5"/>
                </a:cxn>
                <a:cxn ang="0">
                  <a:pos x="T6" y="T7"/>
                </a:cxn>
                <a:cxn ang="0">
                  <a:pos x="T8" y="T9"/>
                </a:cxn>
              </a:cxnLst>
              <a:rect l="0" t="0" r="r" b="b"/>
              <a:pathLst>
                <a:path w="168" h="139">
                  <a:moveTo>
                    <a:pt x="161" y="139"/>
                  </a:moveTo>
                  <a:lnTo>
                    <a:pt x="0" y="7"/>
                  </a:lnTo>
                  <a:lnTo>
                    <a:pt x="7" y="0"/>
                  </a:lnTo>
                  <a:lnTo>
                    <a:pt x="168" y="130"/>
                  </a:lnTo>
                  <a:lnTo>
                    <a:pt x="161"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6"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Lst>
              <a:ahLst/>
              <a:cxnLst>
                <a:cxn ang="0">
                  <a:pos x="T0" y="T1"/>
                </a:cxn>
                <a:cxn ang="0">
                  <a:pos x="T2" y="T3"/>
                </a:cxn>
                <a:cxn ang="0">
                  <a:pos x="T4" y="T5"/>
                </a:cxn>
                <a:cxn ang="0">
                  <a:pos x="T6" y="T7"/>
                </a:cxn>
                <a:cxn ang="0">
                  <a:pos x="T8" y="T9"/>
                </a:cxn>
              </a:cxnLst>
              <a:rect l="0" t="0" r="r" b="b"/>
              <a:pathLst>
                <a:path w="99" h="227">
                  <a:moveTo>
                    <a:pt x="9" y="227"/>
                  </a:moveTo>
                  <a:lnTo>
                    <a:pt x="0" y="223"/>
                  </a:lnTo>
                  <a:lnTo>
                    <a:pt x="90" y="0"/>
                  </a:lnTo>
                  <a:lnTo>
                    <a:pt x="99" y="5"/>
                  </a:lnTo>
                  <a:lnTo>
                    <a:pt x="9" y="22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7"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Lst>
              <a:ahLst/>
              <a:cxnLst>
                <a:cxn ang="0">
                  <a:pos x="T0" y="T1"/>
                </a:cxn>
                <a:cxn ang="0">
                  <a:pos x="T2" y="T3"/>
                </a:cxn>
                <a:cxn ang="0">
                  <a:pos x="T4" y="T5"/>
                </a:cxn>
                <a:cxn ang="0">
                  <a:pos x="T6" y="T7"/>
                </a:cxn>
                <a:cxn ang="0">
                  <a:pos x="T8" y="T9"/>
                </a:cxn>
              </a:cxnLst>
              <a:rect l="0" t="0" r="r" b="b"/>
              <a:pathLst>
                <a:path w="179" h="106">
                  <a:moveTo>
                    <a:pt x="175" y="106"/>
                  </a:moveTo>
                  <a:lnTo>
                    <a:pt x="0" y="9"/>
                  </a:lnTo>
                  <a:lnTo>
                    <a:pt x="4" y="0"/>
                  </a:lnTo>
                  <a:lnTo>
                    <a:pt x="179" y="97"/>
                  </a:lnTo>
                  <a:lnTo>
                    <a:pt x="175" y="1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8"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Lst>
              <a:ahLst/>
              <a:cxnLst>
                <a:cxn ang="0">
                  <a:pos x="T0" y="T1"/>
                </a:cxn>
                <a:cxn ang="0">
                  <a:pos x="T2" y="T3"/>
                </a:cxn>
                <a:cxn ang="0">
                  <a:pos x="T4" y="T5"/>
                </a:cxn>
                <a:cxn ang="0">
                  <a:pos x="T6" y="T7"/>
                </a:cxn>
                <a:cxn ang="0">
                  <a:pos x="T8" y="T9"/>
                </a:cxn>
              </a:cxnLst>
              <a:rect l="0" t="0" r="r" b="b"/>
              <a:pathLst>
                <a:path w="43" h="262">
                  <a:moveTo>
                    <a:pt x="34" y="262"/>
                  </a:moveTo>
                  <a:lnTo>
                    <a:pt x="0" y="2"/>
                  </a:lnTo>
                  <a:lnTo>
                    <a:pt x="12" y="0"/>
                  </a:lnTo>
                  <a:lnTo>
                    <a:pt x="43" y="260"/>
                  </a:lnTo>
                  <a:lnTo>
                    <a:pt x="34"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59"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Lst>
              <a:ahLst/>
              <a:cxnLst>
                <a:cxn ang="0">
                  <a:pos x="T0" y="T1"/>
                </a:cxn>
                <a:cxn ang="0">
                  <a:pos x="T2" y="T3"/>
                </a:cxn>
                <a:cxn ang="0">
                  <a:pos x="T4" y="T5"/>
                </a:cxn>
                <a:cxn ang="0">
                  <a:pos x="T6" y="T7"/>
                </a:cxn>
                <a:cxn ang="0">
                  <a:pos x="T8" y="T9"/>
                </a:cxn>
              </a:cxnLst>
              <a:rect l="0" t="0" r="r" b="b"/>
              <a:pathLst>
                <a:path w="231" h="134">
                  <a:moveTo>
                    <a:pt x="226" y="134"/>
                  </a:moveTo>
                  <a:lnTo>
                    <a:pt x="0" y="9"/>
                  </a:lnTo>
                  <a:lnTo>
                    <a:pt x="4" y="0"/>
                  </a:lnTo>
                  <a:lnTo>
                    <a:pt x="231" y="125"/>
                  </a:lnTo>
                  <a:lnTo>
                    <a:pt x="226" y="13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0"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Lst>
              <a:ahLst/>
              <a:cxnLst>
                <a:cxn ang="0">
                  <a:pos x="T0" y="T1"/>
                </a:cxn>
                <a:cxn ang="0">
                  <a:pos x="T2" y="T3"/>
                </a:cxn>
                <a:cxn ang="0">
                  <a:pos x="T4" y="T5"/>
                </a:cxn>
                <a:cxn ang="0">
                  <a:pos x="T6" y="T7"/>
                </a:cxn>
                <a:cxn ang="0">
                  <a:pos x="T8" y="T9"/>
                </a:cxn>
              </a:cxnLst>
              <a:rect l="0" t="0" r="r" b="b"/>
              <a:pathLst>
                <a:path w="33" h="140">
                  <a:moveTo>
                    <a:pt x="21" y="140"/>
                  </a:moveTo>
                  <a:lnTo>
                    <a:pt x="0" y="0"/>
                  </a:lnTo>
                  <a:lnTo>
                    <a:pt x="9" y="0"/>
                  </a:lnTo>
                  <a:lnTo>
                    <a:pt x="33" y="137"/>
                  </a:lnTo>
                  <a:lnTo>
                    <a:pt x="21"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1"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Lst>
              <a:ahLst/>
              <a:cxnLst>
                <a:cxn ang="0">
                  <a:pos x="T0" y="T1"/>
                </a:cxn>
                <a:cxn ang="0">
                  <a:pos x="T2" y="T3"/>
                </a:cxn>
                <a:cxn ang="0">
                  <a:pos x="T4" y="T5"/>
                </a:cxn>
                <a:cxn ang="0">
                  <a:pos x="T6" y="T7"/>
                </a:cxn>
                <a:cxn ang="0">
                  <a:pos x="T8" y="T9"/>
                </a:cxn>
              </a:cxnLst>
              <a:rect l="0" t="0" r="r" b="b"/>
              <a:pathLst>
                <a:path w="262" h="135">
                  <a:moveTo>
                    <a:pt x="4" y="135"/>
                  </a:moveTo>
                  <a:lnTo>
                    <a:pt x="0" y="125"/>
                  </a:lnTo>
                  <a:lnTo>
                    <a:pt x="257" y="0"/>
                  </a:lnTo>
                  <a:lnTo>
                    <a:pt x="262" y="10"/>
                  </a:lnTo>
                  <a:lnTo>
                    <a:pt x="4"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2"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Lst>
              <a:ahLst/>
              <a:cxnLst>
                <a:cxn ang="0">
                  <a:pos x="T0" y="T1"/>
                </a:cxn>
                <a:cxn ang="0">
                  <a:pos x="T2" y="T3"/>
                </a:cxn>
                <a:cxn ang="0">
                  <a:pos x="T4" y="T5"/>
                </a:cxn>
                <a:cxn ang="0">
                  <a:pos x="T6" y="T7"/>
                </a:cxn>
                <a:cxn ang="0">
                  <a:pos x="T8" y="T9"/>
                </a:cxn>
              </a:cxnLst>
              <a:rect l="0" t="0" r="r" b="b"/>
              <a:pathLst>
                <a:path w="290" h="135">
                  <a:moveTo>
                    <a:pt x="288" y="135"/>
                  </a:moveTo>
                  <a:lnTo>
                    <a:pt x="0" y="9"/>
                  </a:lnTo>
                  <a:lnTo>
                    <a:pt x="4" y="0"/>
                  </a:lnTo>
                  <a:lnTo>
                    <a:pt x="290" y="125"/>
                  </a:lnTo>
                  <a:lnTo>
                    <a:pt x="288"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3"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Lst>
              <a:ahLst/>
              <a:cxnLst>
                <a:cxn ang="0">
                  <a:pos x="T0" y="T1"/>
                </a:cxn>
                <a:cxn ang="0">
                  <a:pos x="T2" y="T3"/>
                </a:cxn>
                <a:cxn ang="0">
                  <a:pos x="T4" y="T5"/>
                </a:cxn>
                <a:cxn ang="0">
                  <a:pos x="T6" y="T7"/>
                </a:cxn>
                <a:cxn ang="0">
                  <a:pos x="T8" y="T9"/>
                </a:cxn>
              </a:cxnLst>
              <a:rect l="0" t="0" r="r" b="b"/>
              <a:pathLst>
                <a:path w="619" h="52">
                  <a:moveTo>
                    <a:pt x="0" y="52"/>
                  </a:moveTo>
                  <a:lnTo>
                    <a:pt x="0" y="40"/>
                  </a:lnTo>
                  <a:lnTo>
                    <a:pt x="619" y="0"/>
                  </a:lnTo>
                  <a:lnTo>
                    <a:pt x="619" y="11"/>
                  </a:lnTo>
                  <a:lnTo>
                    <a:pt x="0"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4"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Lst>
              <a:ahLst/>
              <a:cxnLst>
                <a:cxn ang="0">
                  <a:pos x="T0" y="T1"/>
                </a:cxn>
                <a:cxn ang="0">
                  <a:pos x="T2" y="T3"/>
                </a:cxn>
                <a:cxn ang="0">
                  <a:pos x="T4" y="T5"/>
                </a:cxn>
                <a:cxn ang="0">
                  <a:pos x="T6" y="T7"/>
                </a:cxn>
                <a:cxn ang="0">
                  <a:pos x="T8" y="T9"/>
                </a:cxn>
              </a:cxnLst>
              <a:rect l="0" t="0" r="r" b="b"/>
              <a:pathLst>
                <a:path w="258" h="123">
                  <a:moveTo>
                    <a:pt x="5" y="123"/>
                  </a:moveTo>
                  <a:lnTo>
                    <a:pt x="0" y="114"/>
                  </a:lnTo>
                  <a:lnTo>
                    <a:pt x="253" y="0"/>
                  </a:lnTo>
                  <a:lnTo>
                    <a:pt x="258" y="10"/>
                  </a:lnTo>
                  <a:lnTo>
                    <a:pt x="5" y="12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5"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Lst>
              <a:ahLst/>
              <a:cxnLst>
                <a:cxn ang="0">
                  <a:pos x="T0" y="T1"/>
                </a:cxn>
                <a:cxn ang="0">
                  <a:pos x="T2" y="T3"/>
                </a:cxn>
                <a:cxn ang="0">
                  <a:pos x="T4" y="T5"/>
                </a:cxn>
                <a:cxn ang="0">
                  <a:pos x="T6" y="T7"/>
                </a:cxn>
                <a:cxn ang="0">
                  <a:pos x="T8" y="T9"/>
                </a:cxn>
              </a:cxnLst>
              <a:rect l="0" t="0" r="r" b="b"/>
              <a:pathLst>
                <a:path w="156" h="52">
                  <a:moveTo>
                    <a:pt x="2" y="52"/>
                  </a:moveTo>
                  <a:lnTo>
                    <a:pt x="0" y="40"/>
                  </a:lnTo>
                  <a:lnTo>
                    <a:pt x="154" y="0"/>
                  </a:lnTo>
                  <a:lnTo>
                    <a:pt x="156" y="9"/>
                  </a:lnTo>
                  <a:lnTo>
                    <a:pt x="2"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6"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Lst>
              <a:ahLst/>
              <a:cxnLst>
                <a:cxn ang="0">
                  <a:pos x="T0" y="T1"/>
                </a:cxn>
                <a:cxn ang="0">
                  <a:pos x="T2" y="T3"/>
                </a:cxn>
                <a:cxn ang="0">
                  <a:pos x="T4" y="T5"/>
                </a:cxn>
                <a:cxn ang="0">
                  <a:pos x="T6" y="T7"/>
                </a:cxn>
                <a:cxn ang="0">
                  <a:pos x="T8" y="T9"/>
                </a:cxn>
              </a:cxnLst>
              <a:rect l="0" t="0" r="r" b="b"/>
              <a:pathLst>
                <a:path w="26" h="328">
                  <a:moveTo>
                    <a:pt x="14" y="328"/>
                  </a:moveTo>
                  <a:lnTo>
                    <a:pt x="0" y="0"/>
                  </a:lnTo>
                  <a:lnTo>
                    <a:pt x="12" y="0"/>
                  </a:lnTo>
                  <a:lnTo>
                    <a:pt x="26" y="328"/>
                  </a:lnTo>
                  <a:lnTo>
                    <a:pt x="14" y="3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7"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Lst>
              <a:ahLst/>
              <a:cxnLst>
                <a:cxn ang="0">
                  <a:pos x="T0" y="T1"/>
                </a:cxn>
                <a:cxn ang="0">
                  <a:pos x="T2" y="T3"/>
                </a:cxn>
                <a:cxn ang="0">
                  <a:pos x="T4" y="T5"/>
                </a:cxn>
                <a:cxn ang="0">
                  <a:pos x="T6" y="T7"/>
                </a:cxn>
                <a:cxn ang="0">
                  <a:pos x="T8" y="T9"/>
                </a:cxn>
              </a:cxnLst>
              <a:rect l="0" t="0" r="r" b="b"/>
              <a:pathLst>
                <a:path w="187" h="212">
                  <a:moveTo>
                    <a:pt x="179" y="212"/>
                  </a:moveTo>
                  <a:lnTo>
                    <a:pt x="0" y="7"/>
                  </a:lnTo>
                  <a:lnTo>
                    <a:pt x="9" y="0"/>
                  </a:lnTo>
                  <a:lnTo>
                    <a:pt x="187" y="205"/>
                  </a:lnTo>
                  <a:lnTo>
                    <a:pt x="179" y="21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8"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Lst>
              <a:ahLst/>
              <a:cxnLst>
                <a:cxn ang="0">
                  <a:pos x="T0" y="T1"/>
                </a:cxn>
                <a:cxn ang="0">
                  <a:pos x="T2" y="T3"/>
                </a:cxn>
                <a:cxn ang="0">
                  <a:pos x="T4" y="T5"/>
                </a:cxn>
                <a:cxn ang="0">
                  <a:pos x="T6" y="T7"/>
                </a:cxn>
                <a:cxn ang="0">
                  <a:pos x="T8" y="T9"/>
                </a:cxn>
              </a:cxnLst>
              <a:rect l="0" t="0" r="r" b="b"/>
              <a:pathLst>
                <a:path w="149" h="119">
                  <a:moveTo>
                    <a:pt x="7" y="119"/>
                  </a:moveTo>
                  <a:lnTo>
                    <a:pt x="0" y="109"/>
                  </a:lnTo>
                  <a:lnTo>
                    <a:pt x="142" y="0"/>
                  </a:lnTo>
                  <a:lnTo>
                    <a:pt x="149" y="10"/>
                  </a:lnTo>
                  <a:lnTo>
                    <a:pt x="7" y="1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69"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Lst>
              <a:ahLst/>
              <a:cxnLst>
                <a:cxn ang="0">
                  <a:pos x="T0" y="T1"/>
                </a:cxn>
                <a:cxn ang="0">
                  <a:pos x="T2" y="T3"/>
                </a:cxn>
                <a:cxn ang="0">
                  <a:pos x="T4" y="T5"/>
                </a:cxn>
                <a:cxn ang="0">
                  <a:pos x="T6" y="T7"/>
                </a:cxn>
                <a:cxn ang="0">
                  <a:pos x="T8" y="T9"/>
                </a:cxn>
              </a:cxnLst>
              <a:rect l="0" t="0" r="r" b="b"/>
              <a:pathLst>
                <a:path w="161" h="137">
                  <a:moveTo>
                    <a:pt x="7" y="137"/>
                  </a:moveTo>
                  <a:lnTo>
                    <a:pt x="0" y="130"/>
                  </a:lnTo>
                  <a:lnTo>
                    <a:pt x="154" y="0"/>
                  </a:lnTo>
                  <a:lnTo>
                    <a:pt x="161" y="10"/>
                  </a:lnTo>
                  <a:lnTo>
                    <a:pt x="7" y="13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0"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Lst>
              <a:ahLst/>
              <a:cxnLst>
                <a:cxn ang="0">
                  <a:pos x="T0" y="T1"/>
                </a:cxn>
                <a:cxn ang="0">
                  <a:pos x="T2" y="T3"/>
                </a:cxn>
                <a:cxn ang="0">
                  <a:pos x="T4" y="T5"/>
                </a:cxn>
                <a:cxn ang="0">
                  <a:pos x="T6" y="T7"/>
                </a:cxn>
                <a:cxn ang="0">
                  <a:pos x="T8" y="T9"/>
                </a:cxn>
              </a:cxnLst>
              <a:rect l="0" t="0" r="r" b="b"/>
              <a:pathLst>
                <a:path w="255" h="42">
                  <a:moveTo>
                    <a:pt x="253" y="42"/>
                  </a:moveTo>
                  <a:lnTo>
                    <a:pt x="0" y="9"/>
                  </a:lnTo>
                  <a:lnTo>
                    <a:pt x="2" y="0"/>
                  </a:lnTo>
                  <a:lnTo>
                    <a:pt x="255" y="33"/>
                  </a:lnTo>
                  <a:lnTo>
                    <a:pt x="253" y="4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1"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Lst>
              <a:ahLst/>
              <a:cxnLst>
                <a:cxn ang="0">
                  <a:pos x="T0" y="T1"/>
                </a:cxn>
                <a:cxn ang="0">
                  <a:pos x="T2" y="T3"/>
                </a:cxn>
                <a:cxn ang="0">
                  <a:pos x="T4" y="T5"/>
                </a:cxn>
                <a:cxn ang="0">
                  <a:pos x="T6" y="T7"/>
                </a:cxn>
                <a:cxn ang="0">
                  <a:pos x="T8" y="T9"/>
                </a:cxn>
              </a:cxnLst>
              <a:rect l="0" t="0" r="r" b="b"/>
              <a:pathLst>
                <a:path w="239" h="33">
                  <a:moveTo>
                    <a:pt x="0" y="33"/>
                  </a:moveTo>
                  <a:lnTo>
                    <a:pt x="0" y="24"/>
                  </a:lnTo>
                  <a:lnTo>
                    <a:pt x="239" y="0"/>
                  </a:lnTo>
                  <a:lnTo>
                    <a:pt x="239" y="12"/>
                  </a:lnTo>
                  <a:lnTo>
                    <a:pt x="0" y="3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2"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Lst>
              <a:ahLst/>
              <a:cxnLst>
                <a:cxn ang="0">
                  <a:pos x="T0" y="T1"/>
                </a:cxn>
                <a:cxn ang="0">
                  <a:pos x="T2" y="T3"/>
                </a:cxn>
                <a:cxn ang="0">
                  <a:pos x="T4" y="T5"/>
                </a:cxn>
                <a:cxn ang="0">
                  <a:pos x="T6" y="T7"/>
                </a:cxn>
                <a:cxn ang="0">
                  <a:pos x="T8" y="T9"/>
                </a:cxn>
              </a:cxnLst>
              <a:rect l="0" t="0" r="r" b="b"/>
              <a:pathLst>
                <a:path w="315" h="104">
                  <a:moveTo>
                    <a:pt x="310" y="104"/>
                  </a:moveTo>
                  <a:lnTo>
                    <a:pt x="0" y="10"/>
                  </a:lnTo>
                  <a:lnTo>
                    <a:pt x="5" y="0"/>
                  </a:lnTo>
                  <a:lnTo>
                    <a:pt x="315" y="95"/>
                  </a:lnTo>
                  <a:lnTo>
                    <a:pt x="310" y="10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3"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Lst>
              <a:ahLst/>
              <a:cxnLst>
                <a:cxn ang="0">
                  <a:pos x="T0" y="T1"/>
                </a:cxn>
                <a:cxn ang="0">
                  <a:pos x="T2" y="T3"/>
                </a:cxn>
                <a:cxn ang="0">
                  <a:pos x="T4" y="T5"/>
                </a:cxn>
                <a:cxn ang="0">
                  <a:pos x="T6" y="T7"/>
                </a:cxn>
                <a:cxn ang="0">
                  <a:pos x="T8" y="T9"/>
                </a:cxn>
              </a:cxnLst>
              <a:rect l="0" t="0" r="r" b="b"/>
              <a:pathLst>
                <a:path w="149" h="48">
                  <a:moveTo>
                    <a:pt x="5" y="48"/>
                  </a:moveTo>
                  <a:lnTo>
                    <a:pt x="0" y="36"/>
                  </a:lnTo>
                  <a:lnTo>
                    <a:pt x="147" y="0"/>
                  </a:lnTo>
                  <a:lnTo>
                    <a:pt x="149" y="10"/>
                  </a:lnTo>
                  <a:lnTo>
                    <a:pt x="5" y="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4" name="Freeform 90"/>
            <p:cNvSpPr>
              <a:spLocks/>
            </p:cNvSpPr>
            <p:nvPr/>
          </p:nvSpPr>
          <p:spPr bwMode="auto">
            <a:xfrm>
              <a:off x="2618" y="1386"/>
              <a:ext cx="473" cy="132"/>
            </a:xfrm>
            <a:custGeom>
              <a:avLst/>
              <a:gdLst>
                <a:gd name="T0" fmla="*/ 0 w 200"/>
                <a:gd name="T1" fmla="*/ 56 h 56"/>
                <a:gd name="T2" fmla="*/ 0 w 200"/>
                <a:gd name="T3" fmla="*/ 56 h 56"/>
                <a:gd name="T4" fmla="*/ 1 w 200"/>
                <a:gd name="T5" fmla="*/ 54 h 56"/>
                <a:gd name="T6" fmla="*/ 1 w 200"/>
                <a:gd name="T7" fmla="*/ 52 h 56"/>
                <a:gd name="T8" fmla="*/ 199 w 200"/>
                <a:gd name="T9" fmla="*/ 0 h 56"/>
                <a:gd name="T10" fmla="*/ 200 w 200"/>
                <a:gd name="T11" fmla="*/ 4 h 56"/>
                <a:gd name="T12" fmla="*/ 0 w 20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5"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Lst>
              <a:ahLst/>
              <a:cxnLst>
                <a:cxn ang="0">
                  <a:pos x="T0" y="T1"/>
                </a:cxn>
                <a:cxn ang="0">
                  <a:pos x="T2" y="T3"/>
                </a:cxn>
                <a:cxn ang="0">
                  <a:pos x="T4" y="T5"/>
                </a:cxn>
                <a:cxn ang="0">
                  <a:pos x="T6" y="T7"/>
                </a:cxn>
                <a:cxn ang="0">
                  <a:pos x="T8" y="T9"/>
                </a:cxn>
              </a:cxnLst>
              <a:rect l="0" t="0" r="r" b="b"/>
              <a:pathLst>
                <a:path w="225" h="163">
                  <a:moveTo>
                    <a:pt x="7" y="163"/>
                  </a:moveTo>
                  <a:lnTo>
                    <a:pt x="0" y="154"/>
                  </a:lnTo>
                  <a:lnTo>
                    <a:pt x="218" y="0"/>
                  </a:lnTo>
                  <a:lnTo>
                    <a:pt x="225" y="10"/>
                  </a:lnTo>
                  <a:lnTo>
                    <a:pt x="7" y="16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6"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Lst>
              <a:ahLst/>
              <a:cxnLst>
                <a:cxn ang="0">
                  <a:pos x="T0" y="T1"/>
                </a:cxn>
                <a:cxn ang="0">
                  <a:pos x="T2" y="T3"/>
                </a:cxn>
                <a:cxn ang="0">
                  <a:pos x="T4" y="T5"/>
                </a:cxn>
                <a:cxn ang="0">
                  <a:pos x="T6" y="T7"/>
                </a:cxn>
                <a:cxn ang="0">
                  <a:pos x="T8" y="T9"/>
                </a:cxn>
              </a:cxnLst>
              <a:rect l="0" t="0" r="r" b="b"/>
              <a:pathLst>
                <a:path w="395" h="99">
                  <a:moveTo>
                    <a:pt x="2" y="99"/>
                  </a:moveTo>
                  <a:lnTo>
                    <a:pt x="0" y="88"/>
                  </a:lnTo>
                  <a:lnTo>
                    <a:pt x="392" y="0"/>
                  </a:lnTo>
                  <a:lnTo>
                    <a:pt x="395" y="12"/>
                  </a:lnTo>
                  <a:lnTo>
                    <a:pt x="2"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7"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Lst>
              <a:ahLst/>
              <a:cxnLst>
                <a:cxn ang="0">
                  <a:pos x="T0" y="T1"/>
                </a:cxn>
                <a:cxn ang="0">
                  <a:pos x="T2" y="T3"/>
                </a:cxn>
                <a:cxn ang="0">
                  <a:pos x="T4" y="T5"/>
                </a:cxn>
                <a:cxn ang="0">
                  <a:pos x="T6" y="T7"/>
                </a:cxn>
                <a:cxn ang="0">
                  <a:pos x="T8" y="T9"/>
                </a:cxn>
              </a:cxnLst>
              <a:rect l="0" t="0" r="r" b="b"/>
              <a:pathLst>
                <a:path w="69" h="198">
                  <a:moveTo>
                    <a:pt x="59" y="198"/>
                  </a:moveTo>
                  <a:lnTo>
                    <a:pt x="0" y="2"/>
                  </a:lnTo>
                  <a:lnTo>
                    <a:pt x="12" y="0"/>
                  </a:lnTo>
                  <a:lnTo>
                    <a:pt x="69" y="196"/>
                  </a:lnTo>
                  <a:lnTo>
                    <a:pt x="59" y="19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8"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Lst>
              <a:ahLst/>
              <a:cxnLst>
                <a:cxn ang="0">
                  <a:pos x="T0" y="T1"/>
                </a:cxn>
                <a:cxn ang="0">
                  <a:pos x="T2" y="T3"/>
                </a:cxn>
                <a:cxn ang="0">
                  <a:pos x="T4" y="T5"/>
                </a:cxn>
                <a:cxn ang="0">
                  <a:pos x="T6" y="T7"/>
                </a:cxn>
                <a:cxn ang="0">
                  <a:pos x="T8" y="T9"/>
                </a:cxn>
              </a:cxnLst>
              <a:rect l="0" t="0" r="r" b="b"/>
              <a:pathLst>
                <a:path w="401" h="51">
                  <a:moveTo>
                    <a:pt x="399" y="51"/>
                  </a:moveTo>
                  <a:lnTo>
                    <a:pt x="0" y="11"/>
                  </a:lnTo>
                  <a:lnTo>
                    <a:pt x="0" y="0"/>
                  </a:lnTo>
                  <a:lnTo>
                    <a:pt x="401" y="42"/>
                  </a:lnTo>
                  <a:lnTo>
                    <a:pt x="399" y="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79"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Lst>
              <a:ahLst/>
              <a:cxnLst>
                <a:cxn ang="0">
                  <a:pos x="T0" y="T1"/>
                </a:cxn>
                <a:cxn ang="0">
                  <a:pos x="T2" y="T3"/>
                </a:cxn>
                <a:cxn ang="0">
                  <a:pos x="T4" y="T5"/>
                </a:cxn>
                <a:cxn ang="0">
                  <a:pos x="T6" y="T7"/>
                </a:cxn>
                <a:cxn ang="0">
                  <a:pos x="T8" y="T9"/>
                </a:cxn>
              </a:cxnLst>
              <a:rect l="0" t="0" r="r" b="b"/>
              <a:pathLst>
                <a:path w="232" h="168">
                  <a:moveTo>
                    <a:pt x="7" y="168"/>
                  </a:moveTo>
                  <a:lnTo>
                    <a:pt x="0" y="161"/>
                  </a:lnTo>
                  <a:lnTo>
                    <a:pt x="225" y="0"/>
                  </a:lnTo>
                  <a:lnTo>
                    <a:pt x="232" y="9"/>
                  </a:lnTo>
                  <a:lnTo>
                    <a:pt x="7" y="16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0"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Lst>
              <a:ahLst/>
              <a:cxnLst>
                <a:cxn ang="0">
                  <a:pos x="T0" y="T1"/>
                </a:cxn>
                <a:cxn ang="0">
                  <a:pos x="T2" y="T3"/>
                </a:cxn>
                <a:cxn ang="0">
                  <a:pos x="T4" y="T5"/>
                </a:cxn>
                <a:cxn ang="0">
                  <a:pos x="T6" y="T7"/>
                </a:cxn>
                <a:cxn ang="0">
                  <a:pos x="T8" y="T9"/>
                </a:cxn>
              </a:cxnLst>
              <a:rect l="0" t="0" r="r" b="b"/>
              <a:pathLst>
                <a:path w="111" h="253">
                  <a:moveTo>
                    <a:pt x="9" y="253"/>
                  </a:moveTo>
                  <a:lnTo>
                    <a:pt x="0" y="248"/>
                  </a:lnTo>
                  <a:lnTo>
                    <a:pt x="99" y="0"/>
                  </a:lnTo>
                  <a:lnTo>
                    <a:pt x="111" y="5"/>
                  </a:lnTo>
                  <a:lnTo>
                    <a:pt x="9" y="25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1"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Lst>
              <a:ahLst/>
              <a:cxnLst>
                <a:cxn ang="0">
                  <a:pos x="T0" y="T1"/>
                </a:cxn>
                <a:cxn ang="0">
                  <a:pos x="T2" y="T3"/>
                </a:cxn>
                <a:cxn ang="0">
                  <a:pos x="T4" y="T5"/>
                </a:cxn>
                <a:cxn ang="0">
                  <a:pos x="T6" y="T7"/>
                </a:cxn>
                <a:cxn ang="0">
                  <a:pos x="T8" y="T9"/>
                </a:cxn>
              </a:cxnLst>
              <a:rect l="0" t="0" r="r" b="b"/>
              <a:pathLst>
                <a:path w="173" h="241">
                  <a:moveTo>
                    <a:pt x="163" y="241"/>
                  </a:moveTo>
                  <a:lnTo>
                    <a:pt x="0" y="7"/>
                  </a:lnTo>
                  <a:lnTo>
                    <a:pt x="9" y="0"/>
                  </a:lnTo>
                  <a:lnTo>
                    <a:pt x="173" y="234"/>
                  </a:lnTo>
                  <a:lnTo>
                    <a:pt x="163" y="24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2"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Lst>
              <a:ahLst/>
              <a:cxnLst>
                <a:cxn ang="0">
                  <a:pos x="T0" y="T1"/>
                </a:cxn>
                <a:cxn ang="0">
                  <a:pos x="T2" y="T3"/>
                </a:cxn>
                <a:cxn ang="0">
                  <a:pos x="T4" y="T5"/>
                </a:cxn>
                <a:cxn ang="0">
                  <a:pos x="T6" y="T7"/>
                </a:cxn>
                <a:cxn ang="0">
                  <a:pos x="T8" y="T9"/>
                </a:cxn>
              </a:cxnLst>
              <a:rect l="0" t="0" r="r" b="b"/>
              <a:pathLst>
                <a:path w="285" h="99">
                  <a:moveTo>
                    <a:pt x="283" y="99"/>
                  </a:moveTo>
                  <a:lnTo>
                    <a:pt x="0" y="9"/>
                  </a:lnTo>
                  <a:lnTo>
                    <a:pt x="2" y="0"/>
                  </a:lnTo>
                  <a:lnTo>
                    <a:pt x="285" y="87"/>
                  </a:lnTo>
                  <a:lnTo>
                    <a:pt x="283"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3"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Lst>
              <a:ahLst/>
              <a:cxnLst>
                <a:cxn ang="0">
                  <a:pos x="T0" y="T1"/>
                </a:cxn>
                <a:cxn ang="0">
                  <a:pos x="T2" y="T3"/>
                </a:cxn>
                <a:cxn ang="0">
                  <a:pos x="T4" y="T5"/>
                </a:cxn>
                <a:cxn ang="0">
                  <a:pos x="T6" y="T7"/>
                </a:cxn>
                <a:cxn ang="0">
                  <a:pos x="T8" y="T9"/>
                </a:cxn>
              </a:cxnLst>
              <a:rect l="0" t="0" r="r" b="b"/>
              <a:pathLst>
                <a:path w="48" h="121">
                  <a:moveTo>
                    <a:pt x="38" y="121"/>
                  </a:moveTo>
                  <a:lnTo>
                    <a:pt x="0" y="5"/>
                  </a:lnTo>
                  <a:lnTo>
                    <a:pt x="12" y="0"/>
                  </a:lnTo>
                  <a:lnTo>
                    <a:pt x="48" y="118"/>
                  </a:lnTo>
                  <a:lnTo>
                    <a:pt x="38" y="1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4"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Lst>
              <a:ahLst/>
              <a:cxnLst>
                <a:cxn ang="0">
                  <a:pos x="T0" y="T1"/>
                </a:cxn>
                <a:cxn ang="0">
                  <a:pos x="T2" y="T3"/>
                </a:cxn>
                <a:cxn ang="0">
                  <a:pos x="T4" y="T5"/>
                </a:cxn>
                <a:cxn ang="0">
                  <a:pos x="T6" y="T7"/>
                </a:cxn>
                <a:cxn ang="0">
                  <a:pos x="T8" y="T9"/>
                </a:cxn>
              </a:cxnLst>
              <a:rect l="0" t="0" r="r" b="b"/>
              <a:pathLst>
                <a:path w="121" h="165">
                  <a:moveTo>
                    <a:pt x="10" y="165"/>
                  </a:moveTo>
                  <a:lnTo>
                    <a:pt x="0" y="158"/>
                  </a:lnTo>
                  <a:lnTo>
                    <a:pt x="111" y="0"/>
                  </a:lnTo>
                  <a:lnTo>
                    <a:pt x="121" y="7"/>
                  </a:lnTo>
                  <a:lnTo>
                    <a:pt x="10" y="16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5"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Lst>
              <a:ahLst/>
              <a:cxnLst>
                <a:cxn ang="0">
                  <a:pos x="T0" y="T1"/>
                </a:cxn>
                <a:cxn ang="0">
                  <a:pos x="T2" y="T3"/>
                </a:cxn>
                <a:cxn ang="0">
                  <a:pos x="T4" y="T5"/>
                </a:cxn>
                <a:cxn ang="0">
                  <a:pos x="T6" y="T7"/>
                </a:cxn>
                <a:cxn ang="0">
                  <a:pos x="T8" y="T9"/>
                </a:cxn>
              </a:cxnLst>
              <a:rect l="0" t="0" r="r" b="b"/>
              <a:pathLst>
                <a:path w="198" h="160">
                  <a:moveTo>
                    <a:pt x="7" y="160"/>
                  </a:moveTo>
                  <a:lnTo>
                    <a:pt x="0" y="151"/>
                  </a:lnTo>
                  <a:lnTo>
                    <a:pt x="191" y="0"/>
                  </a:lnTo>
                  <a:lnTo>
                    <a:pt x="198" y="7"/>
                  </a:lnTo>
                  <a:lnTo>
                    <a:pt x="7"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6"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Lst>
              <a:ahLst/>
              <a:cxnLst>
                <a:cxn ang="0">
                  <a:pos x="T0" y="T1"/>
                </a:cxn>
                <a:cxn ang="0">
                  <a:pos x="T2" y="T3"/>
                </a:cxn>
                <a:cxn ang="0">
                  <a:pos x="T4" y="T5"/>
                </a:cxn>
                <a:cxn ang="0">
                  <a:pos x="T6" y="T7"/>
                </a:cxn>
                <a:cxn ang="0">
                  <a:pos x="T8" y="T9"/>
                </a:cxn>
              </a:cxnLst>
              <a:rect l="0" t="0" r="r" b="b"/>
              <a:pathLst>
                <a:path w="208" h="250">
                  <a:moveTo>
                    <a:pt x="200" y="250"/>
                  </a:moveTo>
                  <a:lnTo>
                    <a:pt x="0" y="7"/>
                  </a:lnTo>
                  <a:lnTo>
                    <a:pt x="9" y="0"/>
                  </a:lnTo>
                  <a:lnTo>
                    <a:pt x="208" y="243"/>
                  </a:lnTo>
                  <a:lnTo>
                    <a:pt x="200" y="2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7"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Lst>
              <a:ahLst/>
              <a:cxnLst>
                <a:cxn ang="0">
                  <a:pos x="T0" y="T1"/>
                </a:cxn>
                <a:cxn ang="0">
                  <a:pos x="T2" y="T3"/>
                </a:cxn>
                <a:cxn ang="0">
                  <a:pos x="T4" y="T5"/>
                </a:cxn>
                <a:cxn ang="0">
                  <a:pos x="T6" y="T7"/>
                </a:cxn>
                <a:cxn ang="0">
                  <a:pos x="T8" y="T9"/>
                </a:cxn>
              </a:cxnLst>
              <a:rect l="0" t="0" r="r" b="b"/>
              <a:pathLst>
                <a:path w="220" h="147">
                  <a:moveTo>
                    <a:pt x="8" y="147"/>
                  </a:moveTo>
                  <a:lnTo>
                    <a:pt x="0" y="137"/>
                  </a:lnTo>
                  <a:lnTo>
                    <a:pt x="215" y="0"/>
                  </a:lnTo>
                  <a:lnTo>
                    <a:pt x="220" y="10"/>
                  </a:lnTo>
                  <a:lnTo>
                    <a:pt x="8" y="14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8"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Lst>
              <a:ahLst/>
              <a:cxnLst>
                <a:cxn ang="0">
                  <a:pos x="T0" y="T1"/>
                </a:cxn>
                <a:cxn ang="0">
                  <a:pos x="T2" y="T3"/>
                </a:cxn>
                <a:cxn ang="0">
                  <a:pos x="T4" y="T5"/>
                </a:cxn>
                <a:cxn ang="0">
                  <a:pos x="T6" y="T7"/>
                </a:cxn>
                <a:cxn ang="0">
                  <a:pos x="T8" y="T9"/>
                </a:cxn>
              </a:cxnLst>
              <a:rect l="0" t="0" r="r" b="b"/>
              <a:pathLst>
                <a:path w="269" h="28">
                  <a:moveTo>
                    <a:pt x="0" y="28"/>
                  </a:moveTo>
                  <a:lnTo>
                    <a:pt x="0" y="16"/>
                  </a:lnTo>
                  <a:lnTo>
                    <a:pt x="269" y="0"/>
                  </a:lnTo>
                  <a:lnTo>
                    <a:pt x="269" y="9"/>
                  </a:lnTo>
                  <a:lnTo>
                    <a:pt x="0" y="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89"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Lst>
              <a:ahLst/>
              <a:cxnLst>
                <a:cxn ang="0">
                  <a:pos x="T0" y="T1"/>
                </a:cxn>
                <a:cxn ang="0">
                  <a:pos x="T2" y="T3"/>
                </a:cxn>
                <a:cxn ang="0">
                  <a:pos x="T4" y="T5"/>
                </a:cxn>
                <a:cxn ang="0">
                  <a:pos x="T6" y="T7"/>
                </a:cxn>
                <a:cxn ang="0">
                  <a:pos x="T8" y="T9"/>
                </a:cxn>
              </a:cxnLst>
              <a:rect l="0" t="0" r="r" b="b"/>
              <a:pathLst>
                <a:path w="210" h="31">
                  <a:moveTo>
                    <a:pt x="2" y="31"/>
                  </a:moveTo>
                  <a:lnTo>
                    <a:pt x="0" y="19"/>
                  </a:lnTo>
                  <a:lnTo>
                    <a:pt x="210" y="0"/>
                  </a:lnTo>
                  <a:lnTo>
                    <a:pt x="210" y="12"/>
                  </a:lnTo>
                  <a:lnTo>
                    <a:pt x="2" y="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0"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Lst>
              <a:ahLst/>
              <a:cxnLst>
                <a:cxn ang="0">
                  <a:pos x="T0" y="T1"/>
                </a:cxn>
                <a:cxn ang="0">
                  <a:pos x="T2" y="T3"/>
                </a:cxn>
                <a:cxn ang="0">
                  <a:pos x="T4" y="T5"/>
                </a:cxn>
                <a:cxn ang="0">
                  <a:pos x="T6" y="T7"/>
                </a:cxn>
                <a:cxn ang="0">
                  <a:pos x="T8" y="T9"/>
                </a:cxn>
              </a:cxnLst>
              <a:rect l="0" t="0" r="r" b="b"/>
              <a:pathLst>
                <a:path w="308" h="139">
                  <a:moveTo>
                    <a:pt x="303" y="139"/>
                  </a:moveTo>
                  <a:lnTo>
                    <a:pt x="0" y="9"/>
                  </a:lnTo>
                  <a:lnTo>
                    <a:pt x="5" y="0"/>
                  </a:lnTo>
                  <a:lnTo>
                    <a:pt x="308" y="127"/>
                  </a:lnTo>
                  <a:lnTo>
                    <a:pt x="303"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1"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Lst>
              <a:ahLst/>
              <a:cxnLst>
                <a:cxn ang="0">
                  <a:pos x="T0" y="T1"/>
                </a:cxn>
                <a:cxn ang="0">
                  <a:pos x="T2" y="T3"/>
                </a:cxn>
                <a:cxn ang="0">
                  <a:pos x="T4" y="T5"/>
                </a:cxn>
                <a:cxn ang="0">
                  <a:pos x="T6" y="T7"/>
                </a:cxn>
                <a:cxn ang="0">
                  <a:pos x="T8" y="T9"/>
                </a:cxn>
              </a:cxnLst>
              <a:rect l="0" t="0" r="r" b="b"/>
              <a:pathLst>
                <a:path w="331" h="78">
                  <a:moveTo>
                    <a:pt x="2" y="78"/>
                  </a:moveTo>
                  <a:lnTo>
                    <a:pt x="0" y="66"/>
                  </a:lnTo>
                  <a:lnTo>
                    <a:pt x="328" y="0"/>
                  </a:lnTo>
                  <a:lnTo>
                    <a:pt x="331" y="12"/>
                  </a:lnTo>
                  <a:lnTo>
                    <a:pt x="2" y="7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2"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Lst>
              <a:ahLst/>
              <a:cxnLst>
                <a:cxn ang="0">
                  <a:pos x="T0" y="T1"/>
                </a:cxn>
                <a:cxn ang="0">
                  <a:pos x="T2" y="T3"/>
                </a:cxn>
                <a:cxn ang="0">
                  <a:pos x="T4" y="T5"/>
                </a:cxn>
                <a:cxn ang="0">
                  <a:pos x="T6" y="T7"/>
                </a:cxn>
                <a:cxn ang="0">
                  <a:pos x="T8" y="T9"/>
                </a:cxn>
              </a:cxnLst>
              <a:rect l="0" t="0" r="r" b="b"/>
              <a:pathLst>
                <a:path w="94" h="290">
                  <a:moveTo>
                    <a:pt x="82" y="290"/>
                  </a:moveTo>
                  <a:lnTo>
                    <a:pt x="0" y="2"/>
                  </a:lnTo>
                  <a:lnTo>
                    <a:pt x="11" y="0"/>
                  </a:lnTo>
                  <a:lnTo>
                    <a:pt x="94" y="288"/>
                  </a:lnTo>
                  <a:lnTo>
                    <a:pt x="82" y="29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3"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Lst>
              <a:ahLst/>
              <a:cxnLst>
                <a:cxn ang="0">
                  <a:pos x="T0" y="T1"/>
                </a:cxn>
                <a:cxn ang="0">
                  <a:pos x="T2" y="T3"/>
                </a:cxn>
                <a:cxn ang="0">
                  <a:pos x="T4" y="T5"/>
                </a:cxn>
                <a:cxn ang="0">
                  <a:pos x="T6" y="T7"/>
                </a:cxn>
                <a:cxn ang="0">
                  <a:pos x="T8" y="T9"/>
                </a:cxn>
              </a:cxnLst>
              <a:rect l="0" t="0" r="r" b="b"/>
              <a:pathLst>
                <a:path w="142" h="305">
                  <a:moveTo>
                    <a:pt x="10" y="305"/>
                  </a:moveTo>
                  <a:lnTo>
                    <a:pt x="0" y="300"/>
                  </a:lnTo>
                  <a:lnTo>
                    <a:pt x="130" y="0"/>
                  </a:lnTo>
                  <a:lnTo>
                    <a:pt x="142" y="5"/>
                  </a:lnTo>
                  <a:lnTo>
                    <a:pt x="10" y="3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4"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Lst>
              <a:ahLst/>
              <a:cxnLst>
                <a:cxn ang="0">
                  <a:pos x="T0" y="T1"/>
                </a:cxn>
                <a:cxn ang="0">
                  <a:pos x="T2" y="T3"/>
                </a:cxn>
                <a:cxn ang="0">
                  <a:pos x="T4" y="T5"/>
                </a:cxn>
                <a:cxn ang="0">
                  <a:pos x="T6" y="T7"/>
                </a:cxn>
                <a:cxn ang="0">
                  <a:pos x="T8" y="T9"/>
                </a:cxn>
              </a:cxnLst>
              <a:rect l="0" t="0" r="r" b="b"/>
              <a:pathLst>
                <a:path w="28" h="373">
                  <a:moveTo>
                    <a:pt x="12" y="373"/>
                  </a:moveTo>
                  <a:lnTo>
                    <a:pt x="0" y="373"/>
                  </a:lnTo>
                  <a:lnTo>
                    <a:pt x="16" y="0"/>
                  </a:lnTo>
                  <a:lnTo>
                    <a:pt x="28" y="0"/>
                  </a:lnTo>
                  <a:lnTo>
                    <a:pt x="12" y="37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5"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Lst>
              <a:ahLst/>
              <a:cxnLst>
                <a:cxn ang="0">
                  <a:pos x="T0" y="T1"/>
                </a:cxn>
                <a:cxn ang="0">
                  <a:pos x="T2" y="T3"/>
                </a:cxn>
                <a:cxn ang="0">
                  <a:pos x="T4" y="T5"/>
                </a:cxn>
                <a:cxn ang="0">
                  <a:pos x="T6" y="T7"/>
                </a:cxn>
                <a:cxn ang="0">
                  <a:pos x="T8" y="T9"/>
                </a:cxn>
              </a:cxnLst>
              <a:rect l="0" t="0" r="r" b="b"/>
              <a:pathLst>
                <a:path w="121" h="281">
                  <a:moveTo>
                    <a:pt x="109" y="281"/>
                  </a:moveTo>
                  <a:lnTo>
                    <a:pt x="0" y="2"/>
                  </a:lnTo>
                  <a:lnTo>
                    <a:pt x="12" y="0"/>
                  </a:lnTo>
                  <a:lnTo>
                    <a:pt x="121" y="276"/>
                  </a:lnTo>
                  <a:lnTo>
                    <a:pt x="109" y="28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6"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Lst>
              <a:ahLst/>
              <a:cxnLst>
                <a:cxn ang="0">
                  <a:pos x="T0" y="T1"/>
                </a:cxn>
                <a:cxn ang="0">
                  <a:pos x="T2" y="T3"/>
                </a:cxn>
                <a:cxn ang="0">
                  <a:pos x="T4" y="T5"/>
                </a:cxn>
                <a:cxn ang="0">
                  <a:pos x="T6" y="T7"/>
                </a:cxn>
                <a:cxn ang="0">
                  <a:pos x="T8" y="T9"/>
                </a:cxn>
              </a:cxnLst>
              <a:rect l="0" t="0" r="r" b="b"/>
              <a:pathLst>
                <a:path w="74" h="224">
                  <a:moveTo>
                    <a:pt x="62" y="224"/>
                  </a:moveTo>
                  <a:lnTo>
                    <a:pt x="0" y="5"/>
                  </a:lnTo>
                  <a:lnTo>
                    <a:pt x="12" y="0"/>
                  </a:lnTo>
                  <a:lnTo>
                    <a:pt x="74" y="222"/>
                  </a:lnTo>
                  <a:lnTo>
                    <a:pt x="62" y="22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7"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Lst>
              <a:ahLst/>
              <a:cxnLst>
                <a:cxn ang="0">
                  <a:pos x="T0" y="T1"/>
                </a:cxn>
                <a:cxn ang="0">
                  <a:pos x="T2" y="T3"/>
                </a:cxn>
                <a:cxn ang="0">
                  <a:pos x="T4" y="T5"/>
                </a:cxn>
                <a:cxn ang="0">
                  <a:pos x="T6" y="T7"/>
                </a:cxn>
                <a:cxn ang="0">
                  <a:pos x="T8" y="T9"/>
                </a:cxn>
              </a:cxnLst>
              <a:rect l="0" t="0" r="r" b="b"/>
              <a:pathLst>
                <a:path w="148" h="248">
                  <a:moveTo>
                    <a:pt x="9" y="248"/>
                  </a:moveTo>
                  <a:lnTo>
                    <a:pt x="0" y="244"/>
                  </a:lnTo>
                  <a:lnTo>
                    <a:pt x="139" y="0"/>
                  </a:lnTo>
                  <a:lnTo>
                    <a:pt x="148" y="7"/>
                  </a:lnTo>
                  <a:lnTo>
                    <a:pt x="9" y="2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8"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Lst>
              <a:ahLst/>
              <a:cxnLst>
                <a:cxn ang="0">
                  <a:pos x="T0" y="T1"/>
                </a:cxn>
                <a:cxn ang="0">
                  <a:pos x="T2" y="T3"/>
                </a:cxn>
                <a:cxn ang="0">
                  <a:pos x="T4" y="T5"/>
                </a:cxn>
                <a:cxn ang="0">
                  <a:pos x="T6" y="T7"/>
                </a:cxn>
                <a:cxn ang="0">
                  <a:pos x="T8" y="T9"/>
                </a:cxn>
              </a:cxnLst>
              <a:rect l="0" t="0" r="r" b="b"/>
              <a:pathLst>
                <a:path w="255" h="160">
                  <a:moveTo>
                    <a:pt x="250" y="160"/>
                  </a:moveTo>
                  <a:lnTo>
                    <a:pt x="0" y="9"/>
                  </a:lnTo>
                  <a:lnTo>
                    <a:pt x="5" y="0"/>
                  </a:lnTo>
                  <a:lnTo>
                    <a:pt x="255" y="151"/>
                  </a:lnTo>
                  <a:lnTo>
                    <a:pt x="250"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499"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Lst>
              <a:ahLst/>
              <a:cxnLst>
                <a:cxn ang="0">
                  <a:pos x="T0" y="T1"/>
                </a:cxn>
                <a:cxn ang="0">
                  <a:pos x="T2" y="T3"/>
                </a:cxn>
                <a:cxn ang="0">
                  <a:pos x="T4" y="T5"/>
                </a:cxn>
                <a:cxn ang="0">
                  <a:pos x="T6" y="T7"/>
                </a:cxn>
                <a:cxn ang="0">
                  <a:pos x="T8" y="T9"/>
                </a:cxn>
              </a:cxnLst>
              <a:rect l="0" t="0" r="r" b="b"/>
              <a:pathLst>
                <a:path w="165" h="217">
                  <a:moveTo>
                    <a:pt x="156" y="217"/>
                  </a:moveTo>
                  <a:lnTo>
                    <a:pt x="0" y="7"/>
                  </a:lnTo>
                  <a:lnTo>
                    <a:pt x="9" y="0"/>
                  </a:lnTo>
                  <a:lnTo>
                    <a:pt x="165" y="212"/>
                  </a:lnTo>
                  <a:lnTo>
                    <a:pt x="156" y="21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500"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Lst>
              <a:ahLst/>
              <a:cxnLst>
                <a:cxn ang="0">
                  <a:pos x="T0" y="T1"/>
                </a:cxn>
                <a:cxn ang="0">
                  <a:pos x="T2" y="T3"/>
                </a:cxn>
                <a:cxn ang="0">
                  <a:pos x="T4" y="T5"/>
                </a:cxn>
                <a:cxn ang="0">
                  <a:pos x="T6" y="T7"/>
                </a:cxn>
                <a:cxn ang="0">
                  <a:pos x="T8" y="T9"/>
                </a:cxn>
              </a:cxnLst>
              <a:rect l="0" t="0" r="r" b="b"/>
              <a:pathLst>
                <a:path w="94" h="321">
                  <a:moveTo>
                    <a:pt x="9" y="321"/>
                  </a:moveTo>
                  <a:lnTo>
                    <a:pt x="0" y="319"/>
                  </a:lnTo>
                  <a:lnTo>
                    <a:pt x="83" y="0"/>
                  </a:lnTo>
                  <a:lnTo>
                    <a:pt x="94" y="2"/>
                  </a:lnTo>
                  <a:lnTo>
                    <a:pt x="9"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501"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Lst>
              <a:ahLst/>
              <a:cxnLst>
                <a:cxn ang="0">
                  <a:pos x="T0" y="T1"/>
                </a:cxn>
                <a:cxn ang="0">
                  <a:pos x="T2" y="T3"/>
                </a:cxn>
                <a:cxn ang="0">
                  <a:pos x="T4" y="T5"/>
                </a:cxn>
                <a:cxn ang="0">
                  <a:pos x="T6" y="T7"/>
                </a:cxn>
                <a:cxn ang="0">
                  <a:pos x="T8" y="T9"/>
                </a:cxn>
              </a:cxnLst>
              <a:rect l="0" t="0" r="r" b="b"/>
              <a:pathLst>
                <a:path w="158" h="284">
                  <a:moveTo>
                    <a:pt x="149" y="284"/>
                  </a:moveTo>
                  <a:lnTo>
                    <a:pt x="0" y="5"/>
                  </a:lnTo>
                  <a:lnTo>
                    <a:pt x="9" y="0"/>
                  </a:lnTo>
                  <a:lnTo>
                    <a:pt x="158" y="277"/>
                  </a:lnTo>
                  <a:lnTo>
                    <a:pt x="149" y="28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502"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Lst>
              <a:ahLst/>
              <a:cxnLst>
                <a:cxn ang="0">
                  <a:pos x="T0" y="T1"/>
                </a:cxn>
                <a:cxn ang="0">
                  <a:pos x="T2" y="T3"/>
                </a:cxn>
                <a:cxn ang="0">
                  <a:pos x="T4" y="T5"/>
                </a:cxn>
                <a:cxn ang="0">
                  <a:pos x="T6" y="T7"/>
                </a:cxn>
                <a:cxn ang="0">
                  <a:pos x="T8" y="T9"/>
                </a:cxn>
              </a:cxnLst>
              <a:rect l="0" t="0" r="r" b="b"/>
              <a:pathLst>
                <a:path w="109" h="246">
                  <a:moveTo>
                    <a:pt x="9" y="246"/>
                  </a:moveTo>
                  <a:lnTo>
                    <a:pt x="0" y="241"/>
                  </a:lnTo>
                  <a:lnTo>
                    <a:pt x="99" y="0"/>
                  </a:lnTo>
                  <a:lnTo>
                    <a:pt x="109" y="5"/>
                  </a:lnTo>
                  <a:lnTo>
                    <a:pt x="9" y="24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503"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Lst>
              <a:ahLst/>
              <a:cxnLst>
                <a:cxn ang="0">
                  <a:pos x="T0" y="T1"/>
                </a:cxn>
                <a:cxn ang="0">
                  <a:pos x="T2" y="T3"/>
                </a:cxn>
                <a:cxn ang="0">
                  <a:pos x="T4" y="T5"/>
                </a:cxn>
                <a:cxn ang="0">
                  <a:pos x="T6" y="T7"/>
                </a:cxn>
                <a:cxn ang="0">
                  <a:pos x="T8" y="T9"/>
                </a:cxn>
              </a:cxnLst>
              <a:rect l="0" t="0" r="r" b="b"/>
              <a:pathLst>
                <a:path w="142" h="196">
                  <a:moveTo>
                    <a:pt x="9" y="196"/>
                  </a:moveTo>
                  <a:lnTo>
                    <a:pt x="0" y="189"/>
                  </a:lnTo>
                  <a:lnTo>
                    <a:pt x="132" y="0"/>
                  </a:lnTo>
                  <a:lnTo>
                    <a:pt x="142" y="7"/>
                  </a:lnTo>
                  <a:lnTo>
                    <a:pt x="9" y="19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504"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Lst>
              <a:ahLst/>
              <a:cxnLst>
                <a:cxn ang="0">
                  <a:pos x="T0" y="T1"/>
                </a:cxn>
                <a:cxn ang="0">
                  <a:pos x="T2" y="T3"/>
                </a:cxn>
                <a:cxn ang="0">
                  <a:pos x="T4" y="T5"/>
                </a:cxn>
                <a:cxn ang="0">
                  <a:pos x="T6" y="T7"/>
                </a:cxn>
                <a:cxn ang="0">
                  <a:pos x="T8" y="T9"/>
                </a:cxn>
              </a:cxnLst>
              <a:rect l="0" t="0" r="r" b="b"/>
              <a:pathLst>
                <a:path w="175" h="205">
                  <a:moveTo>
                    <a:pt x="165" y="205"/>
                  </a:moveTo>
                  <a:lnTo>
                    <a:pt x="0" y="7"/>
                  </a:lnTo>
                  <a:lnTo>
                    <a:pt x="7" y="0"/>
                  </a:lnTo>
                  <a:lnTo>
                    <a:pt x="175" y="198"/>
                  </a:lnTo>
                  <a:lnTo>
                    <a:pt x="165" y="2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505"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Lst>
              <a:ahLst/>
              <a:cxnLst>
                <a:cxn ang="0">
                  <a:pos x="T0" y="T1"/>
                </a:cxn>
                <a:cxn ang="0">
                  <a:pos x="T2" y="T3"/>
                </a:cxn>
                <a:cxn ang="0">
                  <a:pos x="T4" y="T5"/>
                </a:cxn>
                <a:cxn ang="0">
                  <a:pos x="T6" y="T7"/>
                </a:cxn>
                <a:cxn ang="0">
                  <a:pos x="T8" y="T9"/>
                </a:cxn>
              </a:cxnLst>
              <a:rect l="0" t="0" r="r" b="b"/>
              <a:pathLst>
                <a:path w="241" h="321">
                  <a:moveTo>
                    <a:pt x="234" y="321"/>
                  </a:moveTo>
                  <a:lnTo>
                    <a:pt x="0" y="7"/>
                  </a:lnTo>
                  <a:lnTo>
                    <a:pt x="9" y="0"/>
                  </a:lnTo>
                  <a:lnTo>
                    <a:pt x="241" y="316"/>
                  </a:lnTo>
                  <a:lnTo>
                    <a:pt x="234"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sp>
          <p:nvSpPr>
            <p:cNvPr id="506" name="Oval 122"/>
            <p:cNvSpPr>
              <a:spLocks noChangeArrowheads="1"/>
            </p:cNvSpPr>
            <p:nvPr/>
          </p:nvSpPr>
          <p:spPr bwMode="auto">
            <a:xfrm>
              <a:off x="2786" y="1291"/>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07" name="Oval 123"/>
            <p:cNvSpPr>
              <a:spLocks noChangeArrowheads="1"/>
            </p:cNvSpPr>
            <p:nvPr/>
          </p:nvSpPr>
          <p:spPr bwMode="auto">
            <a:xfrm>
              <a:off x="2306" y="1591"/>
              <a:ext cx="111" cy="114"/>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08" name="Oval 124"/>
            <p:cNvSpPr>
              <a:spLocks noChangeArrowheads="1"/>
            </p:cNvSpPr>
            <p:nvPr/>
          </p:nvSpPr>
          <p:spPr bwMode="auto">
            <a:xfrm>
              <a:off x="2798" y="2137"/>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09" name="Oval 125"/>
            <p:cNvSpPr>
              <a:spLocks noChangeArrowheads="1"/>
            </p:cNvSpPr>
            <p:nvPr/>
          </p:nvSpPr>
          <p:spPr bwMode="auto">
            <a:xfrm>
              <a:off x="2798" y="1579"/>
              <a:ext cx="111" cy="11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0" name="Oval 126"/>
            <p:cNvSpPr>
              <a:spLocks noChangeArrowheads="1"/>
            </p:cNvSpPr>
            <p:nvPr/>
          </p:nvSpPr>
          <p:spPr bwMode="auto">
            <a:xfrm>
              <a:off x="2781" y="1761"/>
              <a:ext cx="144" cy="144"/>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1" name="Oval 127"/>
            <p:cNvSpPr>
              <a:spLocks noChangeArrowheads="1"/>
            </p:cNvSpPr>
            <p:nvPr/>
          </p:nvSpPr>
          <p:spPr bwMode="auto">
            <a:xfrm>
              <a:off x="3341" y="1421"/>
              <a:ext cx="114" cy="11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2" name="Oval 128"/>
            <p:cNvSpPr>
              <a:spLocks noChangeArrowheads="1"/>
            </p:cNvSpPr>
            <p:nvPr/>
          </p:nvSpPr>
          <p:spPr bwMode="auto">
            <a:xfrm>
              <a:off x="2524" y="835"/>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3" name="Oval 129"/>
            <p:cNvSpPr>
              <a:spLocks noChangeArrowheads="1"/>
            </p:cNvSpPr>
            <p:nvPr/>
          </p:nvSpPr>
          <p:spPr bwMode="auto">
            <a:xfrm>
              <a:off x="2521" y="1227"/>
              <a:ext cx="81" cy="8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4" name="Oval 130"/>
            <p:cNvSpPr>
              <a:spLocks noChangeArrowheads="1"/>
            </p:cNvSpPr>
            <p:nvPr/>
          </p:nvSpPr>
          <p:spPr bwMode="auto">
            <a:xfrm>
              <a:off x="2250" y="1249"/>
              <a:ext cx="80" cy="80"/>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5" name="Oval 131"/>
            <p:cNvSpPr>
              <a:spLocks noChangeArrowheads="1"/>
            </p:cNvSpPr>
            <p:nvPr/>
          </p:nvSpPr>
          <p:spPr bwMode="auto">
            <a:xfrm>
              <a:off x="2351" y="1001"/>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6" name="Oval 132"/>
            <p:cNvSpPr>
              <a:spLocks noChangeArrowheads="1"/>
            </p:cNvSpPr>
            <p:nvPr/>
          </p:nvSpPr>
          <p:spPr bwMode="auto">
            <a:xfrm>
              <a:off x="2942" y="1069"/>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7" name="Oval 133"/>
            <p:cNvSpPr>
              <a:spLocks noChangeArrowheads="1"/>
            </p:cNvSpPr>
            <p:nvPr/>
          </p:nvSpPr>
          <p:spPr bwMode="auto">
            <a:xfrm>
              <a:off x="3346" y="1109"/>
              <a:ext cx="80" cy="8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8" name="Oval 134"/>
            <p:cNvSpPr>
              <a:spLocks noChangeArrowheads="1"/>
            </p:cNvSpPr>
            <p:nvPr/>
          </p:nvSpPr>
          <p:spPr bwMode="auto">
            <a:xfrm>
              <a:off x="3110" y="1558"/>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19" name="Oval 135"/>
            <p:cNvSpPr>
              <a:spLocks noChangeArrowheads="1"/>
            </p:cNvSpPr>
            <p:nvPr/>
          </p:nvSpPr>
          <p:spPr bwMode="auto">
            <a:xfrm>
              <a:off x="3204" y="1225"/>
              <a:ext cx="78" cy="78"/>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0" name="Oval 136"/>
            <p:cNvSpPr>
              <a:spLocks noChangeArrowheads="1"/>
            </p:cNvSpPr>
            <p:nvPr/>
          </p:nvSpPr>
          <p:spPr bwMode="auto">
            <a:xfrm>
              <a:off x="2491" y="1962"/>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1" name="Oval 137"/>
            <p:cNvSpPr>
              <a:spLocks noChangeArrowheads="1"/>
            </p:cNvSpPr>
            <p:nvPr/>
          </p:nvSpPr>
          <p:spPr bwMode="auto">
            <a:xfrm>
              <a:off x="3136" y="190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2" name="Oval 138"/>
            <p:cNvSpPr>
              <a:spLocks noChangeArrowheads="1"/>
            </p:cNvSpPr>
            <p:nvPr/>
          </p:nvSpPr>
          <p:spPr bwMode="auto">
            <a:xfrm>
              <a:off x="2746" y="1102"/>
              <a:ext cx="57" cy="59"/>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3" name="Oval 139"/>
            <p:cNvSpPr>
              <a:spLocks noChangeArrowheads="1"/>
            </p:cNvSpPr>
            <p:nvPr/>
          </p:nvSpPr>
          <p:spPr bwMode="auto">
            <a:xfrm>
              <a:off x="2422" y="1395"/>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4" name="Oval 140"/>
            <p:cNvSpPr>
              <a:spLocks noChangeArrowheads="1"/>
            </p:cNvSpPr>
            <p:nvPr/>
          </p:nvSpPr>
          <p:spPr bwMode="auto">
            <a:xfrm>
              <a:off x="2573" y="1357"/>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5" name="Oval 141"/>
            <p:cNvSpPr>
              <a:spLocks noChangeArrowheads="1"/>
            </p:cNvSpPr>
            <p:nvPr/>
          </p:nvSpPr>
          <p:spPr bwMode="auto">
            <a:xfrm>
              <a:off x="3065" y="1362"/>
              <a:ext cx="59" cy="57"/>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6" name="Oval 142"/>
            <p:cNvSpPr>
              <a:spLocks noChangeArrowheads="1"/>
            </p:cNvSpPr>
            <p:nvPr/>
          </p:nvSpPr>
          <p:spPr bwMode="auto">
            <a:xfrm>
              <a:off x="2968" y="1610"/>
              <a:ext cx="57" cy="57"/>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7" name="Oval 143"/>
            <p:cNvSpPr>
              <a:spLocks noChangeArrowheads="1"/>
            </p:cNvSpPr>
            <p:nvPr/>
          </p:nvSpPr>
          <p:spPr bwMode="auto">
            <a:xfrm>
              <a:off x="2873" y="790"/>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8" name="Oval 144"/>
            <p:cNvSpPr>
              <a:spLocks noChangeArrowheads="1"/>
            </p:cNvSpPr>
            <p:nvPr/>
          </p:nvSpPr>
          <p:spPr bwMode="auto">
            <a:xfrm>
              <a:off x="3178" y="923"/>
              <a:ext cx="57" cy="56"/>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29" name="Oval 145"/>
            <p:cNvSpPr>
              <a:spLocks noChangeArrowheads="1"/>
            </p:cNvSpPr>
            <p:nvPr/>
          </p:nvSpPr>
          <p:spPr bwMode="auto">
            <a:xfrm>
              <a:off x="3254" y="1707"/>
              <a:ext cx="57"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30" name="Oval 146"/>
            <p:cNvSpPr>
              <a:spLocks noChangeArrowheads="1"/>
            </p:cNvSpPr>
            <p:nvPr/>
          </p:nvSpPr>
          <p:spPr bwMode="auto">
            <a:xfrm>
              <a:off x="3119" y="2139"/>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31" name="Oval 147"/>
            <p:cNvSpPr>
              <a:spLocks noChangeArrowheads="1"/>
            </p:cNvSpPr>
            <p:nvPr/>
          </p:nvSpPr>
          <p:spPr bwMode="auto">
            <a:xfrm>
              <a:off x="2994" y="2170"/>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32" name="Oval 148"/>
            <p:cNvSpPr>
              <a:spLocks noChangeArrowheads="1"/>
            </p:cNvSpPr>
            <p:nvPr/>
          </p:nvSpPr>
          <p:spPr bwMode="auto">
            <a:xfrm>
              <a:off x="2557" y="2172"/>
              <a:ext cx="56"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33" name="Oval 149"/>
            <p:cNvSpPr>
              <a:spLocks noChangeArrowheads="1"/>
            </p:cNvSpPr>
            <p:nvPr/>
          </p:nvSpPr>
          <p:spPr bwMode="auto">
            <a:xfrm>
              <a:off x="2618" y="1735"/>
              <a:ext cx="81" cy="8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34" name="Oval 150"/>
            <p:cNvSpPr>
              <a:spLocks noChangeArrowheads="1"/>
            </p:cNvSpPr>
            <p:nvPr/>
          </p:nvSpPr>
          <p:spPr bwMode="auto">
            <a:xfrm>
              <a:off x="2989" y="1809"/>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35" name="Oval 151"/>
            <p:cNvSpPr>
              <a:spLocks noChangeArrowheads="1"/>
            </p:cNvSpPr>
            <p:nvPr/>
          </p:nvSpPr>
          <p:spPr bwMode="auto">
            <a:xfrm>
              <a:off x="2994" y="2009"/>
              <a:ext cx="80" cy="81"/>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36" name="Oval 152"/>
            <p:cNvSpPr>
              <a:spLocks noChangeArrowheads="1"/>
            </p:cNvSpPr>
            <p:nvPr/>
          </p:nvSpPr>
          <p:spPr bwMode="auto">
            <a:xfrm>
              <a:off x="2694" y="199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37" name="Oval 153"/>
            <p:cNvSpPr>
              <a:spLocks noChangeArrowheads="1"/>
            </p:cNvSpPr>
            <p:nvPr/>
          </p:nvSpPr>
          <p:spPr bwMode="auto">
            <a:xfrm>
              <a:off x="2583" y="1483"/>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38" name="Freeform 154"/>
            <p:cNvSpPr>
              <a:spLocks/>
            </p:cNvSpPr>
            <p:nvPr/>
          </p:nvSpPr>
          <p:spPr bwMode="auto">
            <a:xfrm>
              <a:off x="2810" y="1787"/>
              <a:ext cx="87" cy="90"/>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grpSp>
      <p:grpSp>
        <p:nvGrpSpPr>
          <p:cNvPr id="539" name="组合 538"/>
          <p:cNvGrpSpPr/>
          <p:nvPr/>
        </p:nvGrpSpPr>
        <p:grpSpPr>
          <a:xfrm>
            <a:off x="2475908" y="2916321"/>
            <a:ext cx="354368" cy="354368"/>
            <a:chOff x="2771800" y="2974815"/>
            <a:chExt cx="265776" cy="265776"/>
          </a:xfrm>
        </p:grpSpPr>
        <p:sp>
          <p:nvSpPr>
            <p:cNvPr id="540" name="椭圆 539"/>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41" name="椭圆 540"/>
            <p:cNvSpPr/>
            <p:nvPr/>
          </p:nvSpPr>
          <p:spPr>
            <a:xfrm>
              <a:off x="2798757" y="2999947"/>
              <a:ext cx="211861" cy="21186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42"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grpSp>
      <p:sp>
        <p:nvSpPr>
          <p:cNvPr id="543" name="矩形 542"/>
          <p:cNvSpPr/>
          <p:nvPr/>
        </p:nvSpPr>
        <p:spPr>
          <a:xfrm flipH="1">
            <a:off x="591648" y="3694150"/>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544" name="矩形 543"/>
          <p:cNvSpPr/>
          <p:nvPr/>
        </p:nvSpPr>
        <p:spPr>
          <a:xfrm>
            <a:off x="1544815" y="3377372"/>
            <a:ext cx="1440161" cy="328295"/>
          </a:xfrm>
          <a:prstGeom prst="rect">
            <a:avLst/>
          </a:prstGeom>
        </p:spPr>
        <p:txBody>
          <a:bodyPr wrap="square" lIns="121893" tIns="60946" rIns="121893" bIns="60946">
            <a:spAutoFit/>
          </a:bodyPr>
          <a:lstStyle/>
          <a:p>
            <a:pPr algn="just" defTabSz="1218900">
              <a:lnSpc>
                <a:spcPts val="1600"/>
              </a:lnSpc>
            </a:pPr>
            <a:r>
              <a:rPr lang="zh-CN" altLang="en-US" sz="1300" b="1">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grpSp>
        <p:nvGrpSpPr>
          <p:cNvPr id="545" name="组合 544"/>
          <p:cNvGrpSpPr/>
          <p:nvPr/>
        </p:nvGrpSpPr>
        <p:grpSpPr>
          <a:xfrm>
            <a:off x="2475908" y="1188129"/>
            <a:ext cx="354368" cy="354368"/>
            <a:chOff x="2771800" y="2974815"/>
            <a:chExt cx="265776" cy="265776"/>
          </a:xfrm>
        </p:grpSpPr>
        <p:sp>
          <p:nvSpPr>
            <p:cNvPr id="546" name="椭圆 545"/>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47" name="椭圆 546"/>
            <p:cNvSpPr/>
            <p:nvPr/>
          </p:nvSpPr>
          <p:spPr>
            <a:xfrm>
              <a:off x="2798757" y="2999947"/>
              <a:ext cx="211861" cy="21186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48"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grpSp>
      <p:sp>
        <p:nvSpPr>
          <p:cNvPr id="549" name="矩形 548"/>
          <p:cNvSpPr/>
          <p:nvPr/>
        </p:nvSpPr>
        <p:spPr>
          <a:xfrm flipH="1">
            <a:off x="591648" y="1965958"/>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550" name="矩形 549"/>
          <p:cNvSpPr/>
          <p:nvPr/>
        </p:nvSpPr>
        <p:spPr>
          <a:xfrm>
            <a:off x="1544815" y="1649172"/>
            <a:ext cx="1440161" cy="328295"/>
          </a:xfrm>
          <a:prstGeom prst="rect">
            <a:avLst/>
          </a:prstGeom>
        </p:spPr>
        <p:txBody>
          <a:bodyPr wrap="square" lIns="121893" tIns="60946" rIns="121893" bIns="60946">
            <a:spAutoFit/>
          </a:bodyPr>
          <a:lstStyle/>
          <a:p>
            <a:pPr algn="just" defTabSz="1218900">
              <a:lnSpc>
                <a:spcPts val="1600"/>
              </a:lnSpc>
            </a:pPr>
            <a:r>
              <a:rPr lang="zh-CN" altLang="en-US" sz="1300" b="1" dirty="0">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grpSp>
        <p:nvGrpSpPr>
          <p:cNvPr id="551" name="组合 550"/>
          <p:cNvGrpSpPr/>
          <p:nvPr/>
        </p:nvGrpSpPr>
        <p:grpSpPr>
          <a:xfrm>
            <a:off x="6788454" y="1188129"/>
            <a:ext cx="354368" cy="354368"/>
            <a:chOff x="2771800" y="2974815"/>
            <a:chExt cx="265776" cy="265776"/>
          </a:xfrm>
        </p:grpSpPr>
        <p:sp>
          <p:nvSpPr>
            <p:cNvPr id="552" name="椭圆 551"/>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53" name="椭圆 552"/>
            <p:cNvSpPr/>
            <p:nvPr/>
          </p:nvSpPr>
          <p:spPr>
            <a:xfrm>
              <a:off x="2798757" y="2999947"/>
              <a:ext cx="211861" cy="21186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54"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grpSp>
      <p:sp>
        <p:nvSpPr>
          <p:cNvPr id="555" name="矩形 554"/>
          <p:cNvSpPr/>
          <p:nvPr/>
        </p:nvSpPr>
        <p:spPr>
          <a:xfrm flipH="1">
            <a:off x="6689052" y="1965958"/>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556" name="矩形 555"/>
          <p:cNvSpPr/>
          <p:nvPr/>
        </p:nvSpPr>
        <p:spPr>
          <a:xfrm>
            <a:off x="6689061" y="1649172"/>
            <a:ext cx="1440161" cy="328295"/>
          </a:xfrm>
          <a:prstGeom prst="rect">
            <a:avLst/>
          </a:prstGeom>
        </p:spPr>
        <p:txBody>
          <a:bodyPr wrap="square" lIns="121893" tIns="60946" rIns="121893" bIns="60946">
            <a:spAutoFit/>
          </a:bodyPr>
          <a:lstStyle/>
          <a:p>
            <a:pPr algn="just" defTabSz="1218900">
              <a:lnSpc>
                <a:spcPts val="1600"/>
              </a:lnSpc>
            </a:pPr>
            <a:r>
              <a:rPr lang="zh-CN" altLang="en-US" sz="1300" b="1" dirty="0">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grpSp>
        <p:nvGrpSpPr>
          <p:cNvPr id="557" name="组合 556"/>
          <p:cNvGrpSpPr/>
          <p:nvPr/>
        </p:nvGrpSpPr>
        <p:grpSpPr>
          <a:xfrm>
            <a:off x="6788454" y="2916321"/>
            <a:ext cx="354368" cy="354368"/>
            <a:chOff x="2771800" y="2974815"/>
            <a:chExt cx="265776" cy="265776"/>
          </a:xfrm>
        </p:grpSpPr>
        <p:sp>
          <p:nvSpPr>
            <p:cNvPr id="558" name="椭圆 557"/>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59" name="椭圆 558"/>
            <p:cNvSpPr/>
            <p:nvPr/>
          </p:nvSpPr>
          <p:spPr>
            <a:xfrm>
              <a:off x="2798757" y="2999947"/>
              <a:ext cx="211861" cy="21186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00"/>
              <a:endParaRPr lang="zh-CN" altLang="en-US">
                <a:solidFill>
                  <a:prstClr val="white"/>
                </a:solidFill>
              </a:endParaRPr>
            </a:p>
          </p:txBody>
        </p:sp>
        <p:sp>
          <p:nvSpPr>
            <p:cNvPr id="560"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1218900"/>
              <a:endParaRPr lang="zh-CN" altLang="en-US">
                <a:solidFill>
                  <a:prstClr val="black"/>
                </a:solidFill>
              </a:endParaRPr>
            </a:p>
          </p:txBody>
        </p:sp>
      </p:grpSp>
      <p:sp>
        <p:nvSpPr>
          <p:cNvPr id="561" name="矩形 560"/>
          <p:cNvSpPr/>
          <p:nvPr/>
        </p:nvSpPr>
        <p:spPr>
          <a:xfrm flipH="1">
            <a:off x="6689052" y="3694150"/>
            <a:ext cx="2393331" cy="623219"/>
          </a:xfrm>
          <a:prstGeom prst="rect">
            <a:avLst/>
          </a:prstGeom>
          <a:effectLst/>
        </p:spPr>
        <p:txBody>
          <a:bodyPr wrap="square" lIns="121893" tIns="60946" rIns="121893" bIns="60946">
            <a:spAutoFit/>
          </a:bodyPr>
          <a:lstStyle/>
          <a:p>
            <a:pPr algn="just" defTabSz="1218900">
              <a:lnSpc>
                <a:spcPts val="1333"/>
              </a:lnSpc>
            </a:pPr>
            <a:r>
              <a:rPr lang="zh-CN" altLang="en-US" sz="1200" dirty="0">
                <a:solidFill>
                  <a:prstClr val="black">
                    <a:lumMod val="50000"/>
                    <a:lumOff val="50000"/>
                  </a:prstClr>
                </a:solidFill>
                <a:latin typeface="微软雅黑" pitchFamily="34" charset="-122"/>
                <a:ea typeface="微软雅黑" pitchFamily="34" charset="-122"/>
              </a:rPr>
              <a:t>请输入你的文字内容、请输入你的文字内容。请输入你的文字内容。请输入你的文字内容。</a:t>
            </a:r>
            <a:endParaRPr lang="en-US" altLang="zh-CN" sz="1200" dirty="0">
              <a:solidFill>
                <a:prstClr val="black">
                  <a:lumMod val="50000"/>
                  <a:lumOff val="50000"/>
                </a:prstClr>
              </a:solidFill>
              <a:latin typeface="微软雅黑" pitchFamily="34" charset="-122"/>
              <a:ea typeface="微软雅黑" pitchFamily="34" charset="-122"/>
            </a:endParaRPr>
          </a:p>
        </p:txBody>
      </p:sp>
      <p:sp>
        <p:nvSpPr>
          <p:cNvPr id="562" name="矩形 561"/>
          <p:cNvSpPr/>
          <p:nvPr/>
        </p:nvSpPr>
        <p:spPr>
          <a:xfrm>
            <a:off x="6689061" y="3377372"/>
            <a:ext cx="1440161" cy="328295"/>
          </a:xfrm>
          <a:prstGeom prst="rect">
            <a:avLst/>
          </a:prstGeom>
        </p:spPr>
        <p:txBody>
          <a:bodyPr wrap="square" lIns="121893" tIns="60946" rIns="121893" bIns="60946">
            <a:spAutoFit/>
          </a:bodyPr>
          <a:lstStyle/>
          <a:p>
            <a:pPr algn="just" defTabSz="1218900">
              <a:lnSpc>
                <a:spcPts val="1600"/>
              </a:lnSpc>
            </a:pPr>
            <a:r>
              <a:rPr lang="zh-CN" altLang="en-US" sz="1300" b="1">
                <a:solidFill>
                  <a:prstClr val="black"/>
                </a:solidFill>
                <a:latin typeface="微软雅黑" pitchFamily="34" charset="-122"/>
                <a:ea typeface="微软雅黑" pitchFamily="34" charset="-122"/>
              </a:rPr>
              <a:t>这里填写小标题</a:t>
            </a:r>
            <a:endParaRPr lang="en-US" altLang="zh-CN" sz="1300" b="1" dirty="0">
              <a:solidFill>
                <a:prstClr val="black"/>
              </a:solidFill>
              <a:latin typeface="微软雅黑" pitchFamily="34" charset="-122"/>
              <a:ea typeface="微软雅黑" pitchFamily="34" charset="-122"/>
            </a:endParaRPr>
          </a:p>
        </p:txBody>
      </p:sp>
      <p:sp>
        <p:nvSpPr>
          <p:cNvPr id="175"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176" name="图片 17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177" name="文本框 176"/>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688289348"/>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500"/>
                                        <p:tgtEl>
                                          <p:spTgt spid="17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75"/>
                                        </p:tgtEl>
                                        <p:attrNameLst>
                                          <p:attrName>style.visibility</p:attrName>
                                        </p:attrNameLst>
                                      </p:cBhvr>
                                      <p:to>
                                        <p:strVal val="visible"/>
                                      </p:to>
                                    </p:set>
                                    <p:anim calcmode="lin" valueType="num">
                                      <p:cBhvr>
                                        <p:cTn id="11" dur="500" fill="hold"/>
                                        <p:tgtEl>
                                          <p:spTgt spid="17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75"/>
                                        </p:tgtEl>
                                        <p:attrNameLst>
                                          <p:attrName>ppt_y</p:attrName>
                                        </p:attrNameLst>
                                      </p:cBhvr>
                                      <p:tavLst>
                                        <p:tav tm="0">
                                          <p:val>
                                            <p:strVal val="#ppt_y"/>
                                          </p:val>
                                        </p:tav>
                                        <p:tav tm="100000">
                                          <p:val>
                                            <p:strVal val="#ppt_y"/>
                                          </p:val>
                                        </p:tav>
                                      </p:tavLst>
                                    </p:anim>
                                    <p:anim calcmode="lin" valueType="num">
                                      <p:cBhvr>
                                        <p:cTn id="13" dur="500" fill="hold"/>
                                        <p:tgtEl>
                                          <p:spTgt spid="17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7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175"/>
                                        </p:tgtEl>
                                      </p:cBhvr>
                                    </p:animEffect>
                                  </p:childTnLst>
                                </p:cTn>
                              </p:par>
                            </p:childTnLst>
                          </p:cTn>
                        </p:par>
                        <p:par>
                          <p:cTn id="16" fill="hold">
                            <p:stCondLst>
                              <p:cond delay="1450"/>
                            </p:stCondLst>
                            <p:childTnLst>
                              <p:par>
                                <p:cTn id="17" presetID="2" presetClass="entr" presetSubtype="1" fill="hold" nodeType="afterEffect">
                                  <p:stCondLst>
                                    <p:cond delay="0"/>
                                  </p:stCondLst>
                                  <p:childTnLst>
                                    <p:set>
                                      <p:cBhvr>
                                        <p:cTn id="18" dur="1" fill="hold">
                                          <p:stCondLst>
                                            <p:cond delay="0"/>
                                          </p:stCondLst>
                                        </p:cTn>
                                        <p:tgtEl>
                                          <p:spTgt spid="394"/>
                                        </p:tgtEl>
                                        <p:attrNameLst>
                                          <p:attrName>style.visibility</p:attrName>
                                        </p:attrNameLst>
                                      </p:cBhvr>
                                      <p:to>
                                        <p:strVal val="visible"/>
                                      </p:to>
                                    </p:set>
                                    <p:anim calcmode="lin" valueType="num">
                                      <p:cBhvr additive="base">
                                        <p:cTn id="19" dur="300" fill="hold"/>
                                        <p:tgtEl>
                                          <p:spTgt spid="394"/>
                                        </p:tgtEl>
                                        <p:attrNameLst>
                                          <p:attrName>ppt_x</p:attrName>
                                        </p:attrNameLst>
                                      </p:cBhvr>
                                      <p:tavLst>
                                        <p:tav tm="0">
                                          <p:val>
                                            <p:strVal val="#ppt_x"/>
                                          </p:val>
                                        </p:tav>
                                        <p:tav tm="100000">
                                          <p:val>
                                            <p:strVal val="#ppt_x"/>
                                          </p:val>
                                        </p:tav>
                                      </p:tavLst>
                                    </p:anim>
                                    <p:anim calcmode="lin" valueType="num">
                                      <p:cBhvr additive="base">
                                        <p:cTn id="20" dur="300" fill="hold"/>
                                        <p:tgtEl>
                                          <p:spTgt spid="394"/>
                                        </p:tgtEl>
                                        <p:attrNameLst>
                                          <p:attrName>ppt_y</p:attrName>
                                        </p:attrNameLst>
                                      </p:cBhvr>
                                      <p:tavLst>
                                        <p:tav tm="0">
                                          <p:val>
                                            <p:strVal val="0-#ppt_h/2"/>
                                          </p:val>
                                        </p:tav>
                                        <p:tav tm="100000">
                                          <p:val>
                                            <p:strVal val="#ppt_y"/>
                                          </p:val>
                                        </p:tav>
                                      </p:tavLst>
                                    </p:anim>
                                  </p:childTnLst>
                                </p:cTn>
                              </p:par>
                              <p:par>
                                <p:cTn id="21" presetID="6" presetClass="entr" presetSubtype="32" fill="hold" grpId="0" nodeType="withEffect">
                                  <p:stCondLst>
                                    <p:cond delay="0"/>
                                  </p:stCondLst>
                                  <p:childTnLst>
                                    <p:set>
                                      <p:cBhvr>
                                        <p:cTn id="22" dur="1" fill="hold">
                                          <p:stCondLst>
                                            <p:cond delay="0"/>
                                          </p:stCondLst>
                                        </p:cTn>
                                        <p:tgtEl>
                                          <p:spTgt spid="393"/>
                                        </p:tgtEl>
                                        <p:attrNameLst>
                                          <p:attrName>style.visibility</p:attrName>
                                        </p:attrNameLst>
                                      </p:cBhvr>
                                      <p:to>
                                        <p:strVal val="visible"/>
                                      </p:to>
                                    </p:set>
                                    <p:animEffect transition="in" filter="circle(out)">
                                      <p:cBhvr>
                                        <p:cTn id="23" dur="300"/>
                                        <p:tgtEl>
                                          <p:spTgt spid="393"/>
                                        </p:tgtEl>
                                      </p:cBhvr>
                                    </p:animEffect>
                                  </p:childTnLst>
                                </p:cTn>
                              </p:par>
                            </p:childTnLst>
                          </p:cTn>
                        </p:par>
                        <p:par>
                          <p:cTn id="24" fill="hold">
                            <p:stCondLst>
                              <p:cond delay="1750"/>
                            </p:stCondLst>
                            <p:childTnLst>
                              <p:par>
                                <p:cTn id="25" presetID="10" presetClass="entr" presetSubtype="0" fill="hold" nodeType="afterEffect">
                                  <p:stCondLst>
                                    <p:cond delay="0"/>
                                  </p:stCondLst>
                                  <p:childTnLst>
                                    <p:set>
                                      <p:cBhvr>
                                        <p:cTn id="26" dur="1" fill="hold">
                                          <p:stCondLst>
                                            <p:cond delay="0"/>
                                          </p:stCondLst>
                                        </p:cTn>
                                        <p:tgtEl>
                                          <p:spTgt spid="421"/>
                                        </p:tgtEl>
                                        <p:attrNameLst>
                                          <p:attrName>style.visibility</p:attrName>
                                        </p:attrNameLst>
                                      </p:cBhvr>
                                      <p:to>
                                        <p:strVal val="visible"/>
                                      </p:to>
                                    </p:set>
                                    <p:animEffect transition="in" filter="fade">
                                      <p:cBhvr>
                                        <p:cTn id="27" dur="500"/>
                                        <p:tgtEl>
                                          <p:spTgt spid="421"/>
                                        </p:tgtEl>
                                      </p:cBhvr>
                                    </p:animEffect>
                                  </p:childTnLst>
                                </p:cTn>
                              </p:par>
                              <p:par>
                                <p:cTn id="28" presetID="26" presetClass="emph" presetSubtype="0" fill="hold" nodeType="withEffect">
                                  <p:stCondLst>
                                    <p:cond delay="0"/>
                                  </p:stCondLst>
                                  <p:childTnLst>
                                    <p:animEffect transition="out" filter="fade">
                                      <p:cBhvr>
                                        <p:cTn id="29" dur="400" tmFilter="0, 0; .2, .5; .8, .5; 1, 0"/>
                                        <p:tgtEl>
                                          <p:spTgt spid="421"/>
                                        </p:tgtEl>
                                      </p:cBhvr>
                                    </p:animEffect>
                                    <p:animScale>
                                      <p:cBhvr>
                                        <p:cTn id="30" dur="200" autoRev="1" fill="hold"/>
                                        <p:tgtEl>
                                          <p:spTgt spid="421"/>
                                        </p:tgtEl>
                                      </p:cBhvr>
                                      <p:by x="105000" y="105000"/>
                                    </p:animScale>
                                  </p:childTnLst>
                                </p:cTn>
                              </p:par>
                            </p:childTnLst>
                          </p:cTn>
                        </p:par>
                        <p:par>
                          <p:cTn id="31" fill="hold">
                            <p:stCondLst>
                              <p:cond delay="2250"/>
                            </p:stCondLst>
                            <p:childTnLst>
                              <p:par>
                                <p:cTn id="32" presetID="10" presetClass="entr" presetSubtype="0" fill="hold" nodeType="afterEffect">
                                  <p:stCondLst>
                                    <p:cond delay="0"/>
                                  </p:stCondLst>
                                  <p:childTnLst>
                                    <p:set>
                                      <p:cBhvr>
                                        <p:cTn id="33" dur="1" fill="hold">
                                          <p:stCondLst>
                                            <p:cond delay="0"/>
                                          </p:stCondLst>
                                        </p:cTn>
                                        <p:tgtEl>
                                          <p:spTgt spid="545"/>
                                        </p:tgtEl>
                                        <p:attrNameLst>
                                          <p:attrName>style.visibility</p:attrName>
                                        </p:attrNameLst>
                                      </p:cBhvr>
                                      <p:to>
                                        <p:strVal val="visible"/>
                                      </p:to>
                                    </p:set>
                                    <p:animEffect transition="in" filter="fade">
                                      <p:cBhvr>
                                        <p:cTn id="34" dur="350"/>
                                        <p:tgtEl>
                                          <p:spTgt spid="545"/>
                                        </p:tgtEl>
                                      </p:cBhvr>
                                    </p:animEffect>
                                  </p:childTnLst>
                                </p:cTn>
                              </p:par>
                              <p:par>
                                <p:cTn id="35" presetID="26" presetClass="emph" presetSubtype="0" fill="hold" nodeType="withEffect">
                                  <p:stCondLst>
                                    <p:cond delay="0"/>
                                  </p:stCondLst>
                                  <p:childTnLst>
                                    <p:animEffect transition="out" filter="fade">
                                      <p:cBhvr>
                                        <p:cTn id="36" dur="400" tmFilter="0, 0; .2, .5; .8, .5; 1, 0"/>
                                        <p:tgtEl>
                                          <p:spTgt spid="545"/>
                                        </p:tgtEl>
                                      </p:cBhvr>
                                    </p:animEffect>
                                    <p:animScale>
                                      <p:cBhvr>
                                        <p:cTn id="37" dur="200" autoRev="1" fill="hold"/>
                                        <p:tgtEl>
                                          <p:spTgt spid="545"/>
                                        </p:tgtEl>
                                      </p:cBhvr>
                                      <p:by x="105000" y="105000"/>
                                    </p:animScale>
                                  </p:childTnLst>
                                </p:cTn>
                              </p:par>
                            </p:childTnLst>
                          </p:cTn>
                        </p:par>
                        <p:par>
                          <p:cTn id="38" fill="hold">
                            <p:stCondLst>
                              <p:cond delay="2650"/>
                            </p:stCondLst>
                            <p:childTnLst>
                              <p:par>
                                <p:cTn id="39" presetID="10" presetClass="entr" presetSubtype="0" fill="hold" grpId="0" nodeType="afterEffect">
                                  <p:stCondLst>
                                    <p:cond delay="0"/>
                                  </p:stCondLst>
                                  <p:childTnLst>
                                    <p:set>
                                      <p:cBhvr>
                                        <p:cTn id="40" dur="1" fill="hold">
                                          <p:stCondLst>
                                            <p:cond delay="0"/>
                                          </p:stCondLst>
                                        </p:cTn>
                                        <p:tgtEl>
                                          <p:spTgt spid="550"/>
                                        </p:tgtEl>
                                        <p:attrNameLst>
                                          <p:attrName>style.visibility</p:attrName>
                                        </p:attrNameLst>
                                      </p:cBhvr>
                                      <p:to>
                                        <p:strVal val="visible"/>
                                      </p:to>
                                    </p:set>
                                    <p:animEffect transition="in" filter="fade">
                                      <p:cBhvr>
                                        <p:cTn id="41" dur="350"/>
                                        <p:tgtEl>
                                          <p:spTgt spid="550"/>
                                        </p:tgtEl>
                                      </p:cBhvr>
                                    </p:animEffect>
                                  </p:childTnLst>
                                </p:cTn>
                              </p:par>
                              <p:par>
                                <p:cTn id="42" presetID="26" presetClass="emph" presetSubtype="0" fill="hold" grpId="1" nodeType="withEffect">
                                  <p:stCondLst>
                                    <p:cond delay="0"/>
                                  </p:stCondLst>
                                  <p:childTnLst>
                                    <p:animEffect transition="out" filter="fade">
                                      <p:cBhvr>
                                        <p:cTn id="43" dur="400" tmFilter="0, 0; .2, .5; .8, .5; 1, 0"/>
                                        <p:tgtEl>
                                          <p:spTgt spid="550"/>
                                        </p:tgtEl>
                                      </p:cBhvr>
                                    </p:animEffect>
                                    <p:animScale>
                                      <p:cBhvr>
                                        <p:cTn id="44" dur="200" autoRev="1" fill="hold"/>
                                        <p:tgtEl>
                                          <p:spTgt spid="550"/>
                                        </p:tgtEl>
                                      </p:cBhvr>
                                      <p:by x="105000" y="105000"/>
                                    </p:animScale>
                                  </p:childTnLst>
                                </p:cTn>
                              </p:par>
                            </p:childTnLst>
                          </p:cTn>
                        </p:par>
                        <p:par>
                          <p:cTn id="45" fill="hold">
                            <p:stCondLst>
                              <p:cond delay="3050"/>
                            </p:stCondLst>
                            <p:childTnLst>
                              <p:par>
                                <p:cTn id="46" presetID="10" presetClass="entr" presetSubtype="0" fill="hold" grpId="0" nodeType="afterEffect">
                                  <p:stCondLst>
                                    <p:cond delay="0"/>
                                  </p:stCondLst>
                                  <p:childTnLst>
                                    <p:set>
                                      <p:cBhvr>
                                        <p:cTn id="47" dur="1" fill="hold">
                                          <p:stCondLst>
                                            <p:cond delay="0"/>
                                          </p:stCondLst>
                                        </p:cTn>
                                        <p:tgtEl>
                                          <p:spTgt spid="549"/>
                                        </p:tgtEl>
                                        <p:attrNameLst>
                                          <p:attrName>style.visibility</p:attrName>
                                        </p:attrNameLst>
                                      </p:cBhvr>
                                      <p:to>
                                        <p:strVal val="visible"/>
                                      </p:to>
                                    </p:set>
                                    <p:animEffect transition="in" filter="fade">
                                      <p:cBhvr>
                                        <p:cTn id="48" dur="500"/>
                                        <p:tgtEl>
                                          <p:spTgt spid="549"/>
                                        </p:tgtEl>
                                      </p:cBhvr>
                                    </p:animEffect>
                                  </p:childTnLst>
                                </p:cTn>
                              </p:par>
                            </p:childTnLst>
                          </p:cTn>
                        </p:par>
                        <p:par>
                          <p:cTn id="49" fill="hold">
                            <p:stCondLst>
                              <p:cond delay="3550"/>
                            </p:stCondLst>
                            <p:childTnLst>
                              <p:par>
                                <p:cTn id="50" presetID="10" presetClass="entr" presetSubtype="0" fill="hold" nodeType="afterEffect">
                                  <p:stCondLst>
                                    <p:cond delay="0"/>
                                  </p:stCondLst>
                                  <p:childTnLst>
                                    <p:set>
                                      <p:cBhvr>
                                        <p:cTn id="51" dur="1" fill="hold">
                                          <p:stCondLst>
                                            <p:cond delay="0"/>
                                          </p:stCondLst>
                                        </p:cTn>
                                        <p:tgtEl>
                                          <p:spTgt spid="539"/>
                                        </p:tgtEl>
                                        <p:attrNameLst>
                                          <p:attrName>style.visibility</p:attrName>
                                        </p:attrNameLst>
                                      </p:cBhvr>
                                      <p:to>
                                        <p:strVal val="visible"/>
                                      </p:to>
                                    </p:set>
                                    <p:animEffect transition="in" filter="fade">
                                      <p:cBhvr>
                                        <p:cTn id="52" dur="350"/>
                                        <p:tgtEl>
                                          <p:spTgt spid="539"/>
                                        </p:tgtEl>
                                      </p:cBhvr>
                                    </p:animEffect>
                                  </p:childTnLst>
                                </p:cTn>
                              </p:par>
                              <p:par>
                                <p:cTn id="53" presetID="26" presetClass="emph" presetSubtype="0" fill="hold" nodeType="withEffect">
                                  <p:stCondLst>
                                    <p:cond delay="0"/>
                                  </p:stCondLst>
                                  <p:childTnLst>
                                    <p:animEffect transition="out" filter="fade">
                                      <p:cBhvr>
                                        <p:cTn id="54" dur="400" tmFilter="0, 0; .2, .5; .8, .5; 1, 0"/>
                                        <p:tgtEl>
                                          <p:spTgt spid="539"/>
                                        </p:tgtEl>
                                      </p:cBhvr>
                                    </p:animEffect>
                                    <p:animScale>
                                      <p:cBhvr>
                                        <p:cTn id="55" dur="200" autoRev="1" fill="hold"/>
                                        <p:tgtEl>
                                          <p:spTgt spid="539"/>
                                        </p:tgtEl>
                                      </p:cBhvr>
                                      <p:by x="105000" y="105000"/>
                                    </p:animScale>
                                  </p:childTnLst>
                                </p:cTn>
                              </p:par>
                            </p:childTnLst>
                          </p:cTn>
                        </p:par>
                        <p:par>
                          <p:cTn id="56" fill="hold">
                            <p:stCondLst>
                              <p:cond delay="3950"/>
                            </p:stCondLst>
                            <p:childTnLst>
                              <p:par>
                                <p:cTn id="57" presetID="10" presetClass="entr" presetSubtype="0" fill="hold" grpId="0" nodeType="afterEffect">
                                  <p:stCondLst>
                                    <p:cond delay="0"/>
                                  </p:stCondLst>
                                  <p:childTnLst>
                                    <p:set>
                                      <p:cBhvr>
                                        <p:cTn id="58" dur="1" fill="hold">
                                          <p:stCondLst>
                                            <p:cond delay="0"/>
                                          </p:stCondLst>
                                        </p:cTn>
                                        <p:tgtEl>
                                          <p:spTgt spid="544"/>
                                        </p:tgtEl>
                                        <p:attrNameLst>
                                          <p:attrName>style.visibility</p:attrName>
                                        </p:attrNameLst>
                                      </p:cBhvr>
                                      <p:to>
                                        <p:strVal val="visible"/>
                                      </p:to>
                                    </p:set>
                                    <p:animEffect transition="in" filter="fade">
                                      <p:cBhvr>
                                        <p:cTn id="59" dur="350"/>
                                        <p:tgtEl>
                                          <p:spTgt spid="544"/>
                                        </p:tgtEl>
                                      </p:cBhvr>
                                    </p:animEffect>
                                  </p:childTnLst>
                                </p:cTn>
                              </p:par>
                              <p:par>
                                <p:cTn id="60" presetID="26" presetClass="emph" presetSubtype="0" fill="hold" grpId="1" nodeType="withEffect">
                                  <p:stCondLst>
                                    <p:cond delay="0"/>
                                  </p:stCondLst>
                                  <p:childTnLst>
                                    <p:animEffect transition="out" filter="fade">
                                      <p:cBhvr>
                                        <p:cTn id="61" dur="400" tmFilter="0, 0; .2, .5; .8, .5; 1, 0"/>
                                        <p:tgtEl>
                                          <p:spTgt spid="544"/>
                                        </p:tgtEl>
                                      </p:cBhvr>
                                    </p:animEffect>
                                    <p:animScale>
                                      <p:cBhvr>
                                        <p:cTn id="62" dur="200" autoRev="1" fill="hold"/>
                                        <p:tgtEl>
                                          <p:spTgt spid="544"/>
                                        </p:tgtEl>
                                      </p:cBhvr>
                                      <p:by x="105000" y="105000"/>
                                    </p:animScale>
                                  </p:childTnLst>
                                </p:cTn>
                              </p:par>
                            </p:childTnLst>
                          </p:cTn>
                        </p:par>
                        <p:par>
                          <p:cTn id="63" fill="hold">
                            <p:stCondLst>
                              <p:cond delay="4350"/>
                            </p:stCondLst>
                            <p:childTnLst>
                              <p:par>
                                <p:cTn id="64" presetID="10" presetClass="entr" presetSubtype="0" fill="hold" grpId="0" nodeType="afterEffect">
                                  <p:stCondLst>
                                    <p:cond delay="0"/>
                                  </p:stCondLst>
                                  <p:childTnLst>
                                    <p:set>
                                      <p:cBhvr>
                                        <p:cTn id="65" dur="1" fill="hold">
                                          <p:stCondLst>
                                            <p:cond delay="0"/>
                                          </p:stCondLst>
                                        </p:cTn>
                                        <p:tgtEl>
                                          <p:spTgt spid="543"/>
                                        </p:tgtEl>
                                        <p:attrNameLst>
                                          <p:attrName>style.visibility</p:attrName>
                                        </p:attrNameLst>
                                      </p:cBhvr>
                                      <p:to>
                                        <p:strVal val="visible"/>
                                      </p:to>
                                    </p:set>
                                    <p:animEffect transition="in" filter="fade">
                                      <p:cBhvr>
                                        <p:cTn id="66" dur="500"/>
                                        <p:tgtEl>
                                          <p:spTgt spid="543"/>
                                        </p:tgtEl>
                                      </p:cBhvr>
                                    </p:animEffect>
                                  </p:childTnLst>
                                </p:cTn>
                              </p:par>
                            </p:childTnLst>
                          </p:cTn>
                        </p:par>
                        <p:par>
                          <p:cTn id="67" fill="hold">
                            <p:stCondLst>
                              <p:cond delay="4850"/>
                            </p:stCondLst>
                            <p:childTnLst>
                              <p:par>
                                <p:cTn id="68" presetID="10" presetClass="entr" presetSubtype="0" fill="hold" nodeType="afterEffect">
                                  <p:stCondLst>
                                    <p:cond delay="0"/>
                                  </p:stCondLst>
                                  <p:childTnLst>
                                    <p:set>
                                      <p:cBhvr>
                                        <p:cTn id="69" dur="1" fill="hold">
                                          <p:stCondLst>
                                            <p:cond delay="0"/>
                                          </p:stCondLst>
                                        </p:cTn>
                                        <p:tgtEl>
                                          <p:spTgt spid="551"/>
                                        </p:tgtEl>
                                        <p:attrNameLst>
                                          <p:attrName>style.visibility</p:attrName>
                                        </p:attrNameLst>
                                      </p:cBhvr>
                                      <p:to>
                                        <p:strVal val="visible"/>
                                      </p:to>
                                    </p:set>
                                    <p:animEffect transition="in" filter="fade">
                                      <p:cBhvr>
                                        <p:cTn id="70" dur="350"/>
                                        <p:tgtEl>
                                          <p:spTgt spid="551"/>
                                        </p:tgtEl>
                                      </p:cBhvr>
                                    </p:animEffect>
                                  </p:childTnLst>
                                </p:cTn>
                              </p:par>
                              <p:par>
                                <p:cTn id="71" presetID="26" presetClass="emph" presetSubtype="0" fill="hold" nodeType="withEffect">
                                  <p:stCondLst>
                                    <p:cond delay="0"/>
                                  </p:stCondLst>
                                  <p:childTnLst>
                                    <p:animEffect transition="out" filter="fade">
                                      <p:cBhvr>
                                        <p:cTn id="72" dur="400" tmFilter="0, 0; .2, .5; .8, .5; 1, 0"/>
                                        <p:tgtEl>
                                          <p:spTgt spid="551"/>
                                        </p:tgtEl>
                                      </p:cBhvr>
                                    </p:animEffect>
                                    <p:animScale>
                                      <p:cBhvr>
                                        <p:cTn id="73" dur="200" autoRev="1" fill="hold"/>
                                        <p:tgtEl>
                                          <p:spTgt spid="551"/>
                                        </p:tgtEl>
                                      </p:cBhvr>
                                      <p:by x="105000" y="105000"/>
                                    </p:animScale>
                                  </p:childTnLst>
                                </p:cTn>
                              </p:par>
                            </p:childTnLst>
                          </p:cTn>
                        </p:par>
                        <p:par>
                          <p:cTn id="74" fill="hold">
                            <p:stCondLst>
                              <p:cond delay="5250"/>
                            </p:stCondLst>
                            <p:childTnLst>
                              <p:par>
                                <p:cTn id="75" presetID="10" presetClass="entr" presetSubtype="0" fill="hold" grpId="0" nodeType="afterEffect">
                                  <p:stCondLst>
                                    <p:cond delay="0"/>
                                  </p:stCondLst>
                                  <p:childTnLst>
                                    <p:set>
                                      <p:cBhvr>
                                        <p:cTn id="76" dur="1" fill="hold">
                                          <p:stCondLst>
                                            <p:cond delay="0"/>
                                          </p:stCondLst>
                                        </p:cTn>
                                        <p:tgtEl>
                                          <p:spTgt spid="556"/>
                                        </p:tgtEl>
                                        <p:attrNameLst>
                                          <p:attrName>style.visibility</p:attrName>
                                        </p:attrNameLst>
                                      </p:cBhvr>
                                      <p:to>
                                        <p:strVal val="visible"/>
                                      </p:to>
                                    </p:set>
                                    <p:animEffect transition="in" filter="fade">
                                      <p:cBhvr>
                                        <p:cTn id="77" dur="350"/>
                                        <p:tgtEl>
                                          <p:spTgt spid="556"/>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556"/>
                                        </p:tgtEl>
                                      </p:cBhvr>
                                    </p:animEffect>
                                    <p:animScale>
                                      <p:cBhvr>
                                        <p:cTn id="80" dur="200" autoRev="1" fill="hold"/>
                                        <p:tgtEl>
                                          <p:spTgt spid="556"/>
                                        </p:tgtEl>
                                      </p:cBhvr>
                                      <p:by x="105000" y="105000"/>
                                    </p:animScale>
                                  </p:childTnLst>
                                </p:cTn>
                              </p:par>
                            </p:childTnLst>
                          </p:cTn>
                        </p:par>
                        <p:par>
                          <p:cTn id="81" fill="hold">
                            <p:stCondLst>
                              <p:cond delay="5650"/>
                            </p:stCondLst>
                            <p:childTnLst>
                              <p:par>
                                <p:cTn id="82" presetID="10" presetClass="entr" presetSubtype="0" fill="hold" grpId="0" nodeType="afterEffect">
                                  <p:stCondLst>
                                    <p:cond delay="0"/>
                                  </p:stCondLst>
                                  <p:childTnLst>
                                    <p:set>
                                      <p:cBhvr>
                                        <p:cTn id="83" dur="1" fill="hold">
                                          <p:stCondLst>
                                            <p:cond delay="0"/>
                                          </p:stCondLst>
                                        </p:cTn>
                                        <p:tgtEl>
                                          <p:spTgt spid="555"/>
                                        </p:tgtEl>
                                        <p:attrNameLst>
                                          <p:attrName>style.visibility</p:attrName>
                                        </p:attrNameLst>
                                      </p:cBhvr>
                                      <p:to>
                                        <p:strVal val="visible"/>
                                      </p:to>
                                    </p:set>
                                    <p:animEffect transition="in" filter="fade">
                                      <p:cBhvr>
                                        <p:cTn id="84" dur="500"/>
                                        <p:tgtEl>
                                          <p:spTgt spid="555"/>
                                        </p:tgtEl>
                                      </p:cBhvr>
                                    </p:animEffect>
                                  </p:childTnLst>
                                </p:cTn>
                              </p:par>
                            </p:childTnLst>
                          </p:cTn>
                        </p:par>
                        <p:par>
                          <p:cTn id="85" fill="hold">
                            <p:stCondLst>
                              <p:cond delay="6150"/>
                            </p:stCondLst>
                            <p:childTnLst>
                              <p:par>
                                <p:cTn id="86" presetID="10" presetClass="entr" presetSubtype="0" fill="hold" nodeType="afterEffect">
                                  <p:stCondLst>
                                    <p:cond delay="0"/>
                                  </p:stCondLst>
                                  <p:childTnLst>
                                    <p:set>
                                      <p:cBhvr>
                                        <p:cTn id="87" dur="1" fill="hold">
                                          <p:stCondLst>
                                            <p:cond delay="0"/>
                                          </p:stCondLst>
                                        </p:cTn>
                                        <p:tgtEl>
                                          <p:spTgt spid="557"/>
                                        </p:tgtEl>
                                        <p:attrNameLst>
                                          <p:attrName>style.visibility</p:attrName>
                                        </p:attrNameLst>
                                      </p:cBhvr>
                                      <p:to>
                                        <p:strVal val="visible"/>
                                      </p:to>
                                    </p:set>
                                    <p:animEffect transition="in" filter="fade">
                                      <p:cBhvr>
                                        <p:cTn id="88" dur="350"/>
                                        <p:tgtEl>
                                          <p:spTgt spid="557"/>
                                        </p:tgtEl>
                                      </p:cBhvr>
                                    </p:animEffect>
                                  </p:childTnLst>
                                </p:cTn>
                              </p:par>
                              <p:par>
                                <p:cTn id="89" presetID="26" presetClass="emph" presetSubtype="0" fill="hold" nodeType="withEffect">
                                  <p:stCondLst>
                                    <p:cond delay="0"/>
                                  </p:stCondLst>
                                  <p:childTnLst>
                                    <p:animEffect transition="out" filter="fade">
                                      <p:cBhvr>
                                        <p:cTn id="90" dur="400" tmFilter="0, 0; .2, .5; .8, .5; 1, 0"/>
                                        <p:tgtEl>
                                          <p:spTgt spid="557"/>
                                        </p:tgtEl>
                                      </p:cBhvr>
                                    </p:animEffect>
                                    <p:animScale>
                                      <p:cBhvr>
                                        <p:cTn id="91" dur="200" autoRev="1" fill="hold"/>
                                        <p:tgtEl>
                                          <p:spTgt spid="557"/>
                                        </p:tgtEl>
                                      </p:cBhvr>
                                      <p:by x="105000" y="105000"/>
                                    </p:animScale>
                                  </p:childTnLst>
                                </p:cTn>
                              </p:par>
                            </p:childTnLst>
                          </p:cTn>
                        </p:par>
                        <p:par>
                          <p:cTn id="92" fill="hold">
                            <p:stCondLst>
                              <p:cond delay="6550"/>
                            </p:stCondLst>
                            <p:childTnLst>
                              <p:par>
                                <p:cTn id="93" presetID="10" presetClass="entr" presetSubtype="0" fill="hold" grpId="0" nodeType="afterEffect">
                                  <p:stCondLst>
                                    <p:cond delay="0"/>
                                  </p:stCondLst>
                                  <p:childTnLst>
                                    <p:set>
                                      <p:cBhvr>
                                        <p:cTn id="94" dur="1" fill="hold">
                                          <p:stCondLst>
                                            <p:cond delay="0"/>
                                          </p:stCondLst>
                                        </p:cTn>
                                        <p:tgtEl>
                                          <p:spTgt spid="562"/>
                                        </p:tgtEl>
                                        <p:attrNameLst>
                                          <p:attrName>style.visibility</p:attrName>
                                        </p:attrNameLst>
                                      </p:cBhvr>
                                      <p:to>
                                        <p:strVal val="visible"/>
                                      </p:to>
                                    </p:set>
                                    <p:animEffect transition="in" filter="fade">
                                      <p:cBhvr>
                                        <p:cTn id="95" dur="350"/>
                                        <p:tgtEl>
                                          <p:spTgt spid="562"/>
                                        </p:tgtEl>
                                      </p:cBhvr>
                                    </p:animEffect>
                                  </p:childTnLst>
                                </p:cTn>
                              </p:par>
                              <p:par>
                                <p:cTn id="96" presetID="26" presetClass="emph" presetSubtype="0" fill="hold" grpId="1" nodeType="withEffect">
                                  <p:stCondLst>
                                    <p:cond delay="0"/>
                                  </p:stCondLst>
                                  <p:childTnLst>
                                    <p:animEffect transition="out" filter="fade">
                                      <p:cBhvr>
                                        <p:cTn id="97" dur="400" tmFilter="0, 0; .2, .5; .8, .5; 1, 0"/>
                                        <p:tgtEl>
                                          <p:spTgt spid="562"/>
                                        </p:tgtEl>
                                      </p:cBhvr>
                                    </p:animEffect>
                                    <p:animScale>
                                      <p:cBhvr>
                                        <p:cTn id="98" dur="200" autoRev="1" fill="hold"/>
                                        <p:tgtEl>
                                          <p:spTgt spid="562"/>
                                        </p:tgtEl>
                                      </p:cBhvr>
                                      <p:by x="105000" y="105000"/>
                                    </p:animScale>
                                  </p:childTnLst>
                                </p:cTn>
                              </p:par>
                            </p:childTnLst>
                          </p:cTn>
                        </p:par>
                        <p:par>
                          <p:cTn id="99" fill="hold">
                            <p:stCondLst>
                              <p:cond delay="6950"/>
                            </p:stCondLst>
                            <p:childTnLst>
                              <p:par>
                                <p:cTn id="100" presetID="10" presetClass="entr" presetSubtype="0" fill="hold" grpId="0" nodeType="afterEffect">
                                  <p:stCondLst>
                                    <p:cond delay="0"/>
                                  </p:stCondLst>
                                  <p:childTnLst>
                                    <p:set>
                                      <p:cBhvr>
                                        <p:cTn id="101" dur="1" fill="hold">
                                          <p:stCondLst>
                                            <p:cond delay="0"/>
                                          </p:stCondLst>
                                        </p:cTn>
                                        <p:tgtEl>
                                          <p:spTgt spid="561"/>
                                        </p:tgtEl>
                                        <p:attrNameLst>
                                          <p:attrName>style.visibility</p:attrName>
                                        </p:attrNameLst>
                                      </p:cBhvr>
                                      <p:to>
                                        <p:strVal val="visible"/>
                                      </p:to>
                                    </p:set>
                                    <p:animEffect transition="in" filter="fade">
                                      <p:cBhvr>
                                        <p:cTn id="102" dur="500"/>
                                        <p:tgtEl>
                                          <p:spTgt spid="561"/>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177"/>
                                        </p:tgtEl>
                                        <p:attrNameLst>
                                          <p:attrName>style.visibility</p:attrName>
                                        </p:attrNameLst>
                                      </p:cBhvr>
                                      <p:to>
                                        <p:strVal val="visible"/>
                                      </p:to>
                                    </p:set>
                                    <p:animEffect transition="in" filter="wipe(down)">
                                      <p:cBhvr>
                                        <p:cTn id="107"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543" grpId="0"/>
      <p:bldP spid="544" grpId="0"/>
      <p:bldP spid="544" grpId="1"/>
      <p:bldP spid="549" grpId="0"/>
      <p:bldP spid="550" grpId="0"/>
      <p:bldP spid="550" grpId="1"/>
      <p:bldP spid="555" grpId="0"/>
      <p:bldP spid="556" grpId="0"/>
      <p:bldP spid="556" grpId="1"/>
      <p:bldP spid="561" grpId="0"/>
      <p:bldP spid="562" grpId="0"/>
      <p:bldP spid="562" grpId="1"/>
      <p:bldP spid="175" grpId="0" bldLvl="0" autoUpdateAnimBg="0"/>
      <p:bldP spid="17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129755" y="1443513"/>
            <a:ext cx="7334632" cy="2901612"/>
          </a:xfrm>
          <a:prstGeom prst="rect">
            <a:avLst/>
          </a:prstGeom>
          <a:solidFill>
            <a:schemeClr val="bg1">
              <a:lumMod val="50000"/>
            </a:schemeClr>
          </a:solidFill>
          <a:ln>
            <a:solidFill>
              <a:srgbClr val="0089D2"/>
            </a:solidFill>
          </a:ln>
          <a:effectLst>
            <a:outerShdw blurRad="50800" dist="38100" dir="5400000" algn="t" rotWithShape="0">
              <a:prstClr val="black">
                <a:alpha val="20000"/>
              </a:prstClr>
            </a:outerShdw>
          </a:effectLst>
        </p:spPr>
        <p:txBody>
          <a:bodyPr vert="horz" wrap="square" lIns="72009" tIns="36005" rIns="72009" bIns="36005" numCol="1" anchor="t" anchorCtr="0" compatLnSpc="1">
            <a:prstTxWarp prst="textNoShape">
              <a:avLst/>
            </a:prstTxWarp>
          </a:bodyPr>
          <a:lstStyle/>
          <a:p>
            <a:endParaRPr lang="zh-CN" altLang="en-US" sz="1890">
              <a:ea typeface="微软雅黑" panose="020B0503020204020204" pitchFamily="34" charset="-122"/>
              <a:sym typeface="Arial" panose="020B0604020202020204" pitchFamily="34" charset="0"/>
            </a:endParaRPr>
          </a:p>
        </p:txBody>
      </p:sp>
      <p:sp>
        <p:nvSpPr>
          <p:cNvPr id="21" name="矩形 20"/>
          <p:cNvSpPr/>
          <p:nvPr/>
        </p:nvSpPr>
        <p:spPr>
          <a:xfrm>
            <a:off x="1110064" y="1393506"/>
            <a:ext cx="7334632" cy="2901612"/>
          </a:xfrm>
          <a:prstGeom prst="rect">
            <a:avLst/>
          </a:prstGeom>
          <a:solidFill>
            <a:srgbClr val="F9F9F9"/>
          </a:solidFill>
          <a:ln>
            <a:noFill/>
          </a:ln>
          <a:effectLst>
            <a:outerShdw blurRad="50800" dist="38100" dir="5400000" algn="t" rotWithShape="0">
              <a:prstClr val="black">
                <a:alpha val="20000"/>
              </a:prstClr>
            </a:outerShdw>
          </a:effectLst>
        </p:spPr>
        <p:txBody>
          <a:bodyPr vert="horz" wrap="square" lIns="72009" tIns="36005" rIns="72009" bIns="36005" numCol="1" anchor="t" anchorCtr="0" compatLnSpc="1">
            <a:prstTxWarp prst="textNoShape">
              <a:avLst/>
            </a:prstTxWarp>
          </a:bodyPr>
          <a:lstStyle/>
          <a:p>
            <a:endParaRPr lang="zh-CN" altLang="en-US" sz="1890">
              <a:ea typeface="微软雅黑" panose="020B0503020204020204" pitchFamily="34" charset="-122"/>
              <a:sym typeface="Arial" panose="020B0604020202020204" pitchFamily="34" charset="0"/>
            </a:endParaRPr>
          </a:p>
        </p:txBody>
      </p:sp>
      <p:sp>
        <p:nvSpPr>
          <p:cNvPr id="13" name="TextBox 18"/>
          <p:cNvSpPr>
            <a:spLocks noChangeArrowheads="1"/>
          </p:cNvSpPr>
          <p:nvPr/>
        </p:nvSpPr>
        <p:spPr bwMode="auto">
          <a:xfrm>
            <a:off x="1120780" y="657164"/>
            <a:ext cx="1271073" cy="743256"/>
          </a:xfrm>
          <a:prstGeom prst="rect">
            <a:avLst/>
          </a:prstGeom>
          <a:noFill/>
          <a:ln w="9525">
            <a:noFill/>
            <a:bevel/>
            <a:headEnd/>
            <a:tailEnd/>
          </a:ln>
        </p:spPr>
        <p:txBody>
          <a:bodyPr wrap="none" lIns="95990" tIns="47994" rIns="95990" bIns="47994">
            <a:spAutoFit/>
          </a:bodyPr>
          <a:lstStyle/>
          <a:p>
            <a:pPr defTabSz="959808">
              <a:defRPr/>
            </a:pPr>
            <a:r>
              <a:rPr lang="zh-CN" altLang="en-US" sz="4200" kern="0" dirty="0">
                <a:solidFill>
                  <a:srgbClr val="03A9F5"/>
                </a:solidFill>
                <a:ea typeface="微软雅黑" panose="020B0503020204020204" pitchFamily="34" charset="-122"/>
                <a:sym typeface="Arial" panose="020B0604020202020204" pitchFamily="34" charset="0"/>
              </a:rPr>
              <a:t>前言</a:t>
            </a:r>
            <a:endParaRPr lang="zh-CN" altLang="en-US" sz="1890" kern="0" dirty="0">
              <a:solidFill>
                <a:srgbClr val="03A9F5"/>
              </a:solidFill>
              <a:ea typeface="微软雅黑" panose="020B0503020204020204" pitchFamily="34" charset="-122"/>
              <a:sym typeface="Arial" panose="020B0604020202020204" pitchFamily="34" charset="0"/>
            </a:endParaRPr>
          </a:p>
        </p:txBody>
      </p:sp>
      <p:sp>
        <p:nvSpPr>
          <p:cNvPr id="14" name="前言"/>
          <p:cNvSpPr>
            <a:spLocks noChangeArrowheads="1"/>
          </p:cNvSpPr>
          <p:nvPr/>
        </p:nvSpPr>
        <p:spPr bwMode="auto">
          <a:xfrm>
            <a:off x="2307151" y="944700"/>
            <a:ext cx="1742356" cy="452407"/>
          </a:xfrm>
          <a:prstGeom prst="rect">
            <a:avLst/>
          </a:prstGeom>
          <a:noFill/>
          <a:ln w="9525">
            <a:noFill/>
            <a:bevel/>
            <a:headEnd/>
            <a:tailEnd/>
          </a:ln>
        </p:spPr>
        <p:txBody>
          <a:bodyPr wrap="none" lIns="95990" tIns="47994" rIns="95990" bIns="47994">
            <a:spAutoFit/>
          </a:bodyPr>
          <a:lstStyle/>
          <a:p>
            <a:pPr algn="ctr"/>
            <a:r>
              <a:rPr lang="en-US" altLang="zh-CN" sz="2310" dirty="0">
                <a:solidFill>
                  <a:srgbClr val="0067B0"/>
                </a:solidFill>
                <a:ea typeface="微软雅黑" panose="020B0503020204020204" pitchFamily="34" charset="-122"/>
                <a:sym typeface="Arial" panose="020B0604020202020204" pitchFamily="34" charset="0"/>
              </a:rPr>
              <a:t>Introduction</a:t>
            </a:r>
            <a:endParaRPr lang="zh-CN" altLang="en-US" sz="2310" dirty="0">
              <a:solidFill>
                <a:srgbClr val="0067B0"/>
              </a:solidFill>
              <a:ea typeface="微软雅黑" panose="020B0503020204020204" pitchFamily="34" charset="-122"/>
              <a:sym typeface="Arial" panose="020B0604020202020204" pitchFamily="34" charset="0"/>
            </a:endParaRPr>
          </a:p>
        </p:txBody>
      </p:sp>
      <p:sp>
        <p:nvSpPr>
          <p:cNvPr id="15" name="矩形 5"/>
          <p:cNvSpPr>
            <a:spLocks noChangeArrowheads="1"/>
          </p:cNvSpPr>
          <p:nvPr/>
        </p:nvSpPr>
        <p:spPr bwMode="auto">
          <a:xfrm>
            <a:off x="1123893" y="1423510"/>
            <a:ext cx="7353419" cy="2901612"/>
          </a:xfrm>
          <a:prstGeom prst="rect">
            <a:avLst/>
          </a:prstGeom>
          <a:noFill/>
          <a:ln w="19050">
            <a:solidFill>
              <a:srgbClr val="0089D2"/>
            </a:solidFill>
            <a:bevel/>
            <a:headEnd/>
            <a:tailEnd/>
          </a:ln>
        </p:spPr>
        <p:txBody>
          <a:bodyPr lIns="71996" tIns="35999" rIns="71996" bIns="35999" anchor="ctr"/>
          <a:lstStyle/>
          <a:p>
            <a:pPr algn="ctr"/>
            <a:endParaRPr lang="zh-CN" altLang="zh-CN" sz="1890">
              <a:solidFill>
                <a:srgbClr val="FFFFFF"/>
              </a:solidFill>
              <a:ea typeface="微软雅黑" panose="020B0503020204020204" pitchFamily="34" charset="-122"/>
              <a:sym typeface="Arial" panose="020B0604020202020204" pitchFamily="34" charset="0"/>
            </a:endParaRPr>
          </a:p>
        </p:txBody>
      </p:sp>
      <p:sp>
        <p:nvSpPr>
          <p:cNvPr id="16" name="Rectangle 11"/>
          <p:cNvSpPr>
            <a:spLocks noChangeArrowheads="1"/>
          </p:cNvSpPr>
          <p:nvPr/>
        </p:nvSpPr>
        <p:spPr bwMode="auto">
          <a:xfrm>
            <a:off x="1360768" y="1667464"/>
            <a:ext cx="6730162" cy="2403715"/>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6180" tIns="38090" rIns="76180" bIns="3809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260" dirty="0">
                <a:solidFill>
                  <a:schemeClr val="tx1">
                    <a:lumMod val="75000"/>
                    <a:lumOff val="25000"/>
                  </a:schemeClr>
                </a:solidFill>
                <a:ea typeface="微软雅黑" pitchFamily="34" charset="-122"/>
                <a:sym typeface="Arial" panose="020B0604020202020204" pitchFamily="34" charset="0"/>
              </a:rPr>
              <a:t>       岁月流转，时光飞逝，转眼间</a:t>
            </a:r>
            <a:r>
              <a:rPr lang="en-US" altLang="zh-CN" sz="1260" dirty="0" smtClean="0">
                <a:solidFill>
                  <a:schemeClr val="tx1">
                    <a:lumMod val="75000"/>
                    <a:lumOff val="25000"/>
                  </a:schemeClr>
                </a:solidFill>
                <a:ea typeface="微软雅黑" pitchFamily="34" charset="-122"/>
                <a:sym typeface="Arial" panose="020B0604020202020204" pitchFamily="34" charset="0"/>
              </a:rPr>
              <a:t>20XX</a:t>
            </a:r>
            <a:r>
              <a:rPr lang="zh-CN" altLang="en-US" sz="1260" dirty="0">
                <a:solidFill>
                  <a:schemeClr val="tx1">
                    <a:lumMod val="75000"/>
                    <a:lumOff val="25000"/>
                  </a:schemeClr>
                </a:solidFill>
                <a:ea typeface="微软雅黑" pitchFamily="34" charset="-122"/>
                <a:sym typeface="Arial" panose="020B0604020202020204" pitchFamily="34" charset="0"/>
              </a:rPr>
              <a:t>年的工作又过去了一半。</a:t>
            </a:r>
          </a:p>
          <a:p>
            <a:pPr eaLnBrk="0" hangingPunct="0">
              <a:lnSpc>
                <a:spcPct val="150000"/>
              </a:lnSpc>
            </a:pPr>
            <a:r>
              <a:rPr lang="zh-CN" altLang="en-US" sz="1260" dirty="0">
                <a:solidFill>
                  <a:schemeClr val="tx1">
                    <a:lumMod val="75000"/>
                    <a:lumOff val="25000"/>
                  </a:schemeClr>
                </a:solidFill>
                <a:ea typeface="微软雅黑" pitchFamily="34" charset="-122"/>
                <a:sym typeface="Arial" panose="020B0604020202020204" pitchFamily="34" charset="0"/>
              </a:rPr>
              <a:t>       回首过去半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60" dirty="0">
                <a:solidFill>
                  <a:schemeClr val="tx1">
                    <a:lumMod val="75000"/>
                    <a:lumOff val="25000"/>
                  </a:schemeClr>
                </a:solidFill>
                <a:ea typeface="微软雅黑" pitchFamily="34" charset="-122"/>
                <a:sym typeface="Arial" panose="020B0604020202020204" pitchFamily="34" charset="0"/>
              </a:rPr>
              <a:t>3</a:t>
            </a:r>
            <a:r>
              <a:rPr lang="zh-CN" altLang="en-US" sz="1260" dirty="0">
                <a:solidFill>
                  <a:schemeClr val="tx1">
                    <a:lumMod val="75000"/>
                    <a:lumOff val="25000"/>
                  </a:schemeClr>
                </a:solidFill>
                <a:ea typeface="微软雅黑" pitchFamily="34" charset="-122"/>
                <a:sym typeface="Arial" panose="020B0604020202020204" pitchFamily="34" charset="0"/>
              </a:rPr>
              <a:t>亿元，标志着公司迈上了一个新台阶，步入了一个新的发展阶段。</a:t>
            </a:r>
          </a:p>
          <a:p>
            <a:pPr eaLnBrk="0" hangingPunct="0">
              <a:lnSpc>
                <a:spcPct val="150000"/>
              </a:lnSpc>
            </a:pPr>
            <a:r>
              <a:rPr lang="zh-CN" altLang="en-US" sz="1260" dirty="0">
                <a:solidFill>
                  <a:schemeClr val="tx1">
                    <a:lumMod val="75000"/>
                    <a:lumOff val="25000"/>
                  </a:schemeClr>
                </a:solidFill>
                <a:ea typeface="微软雅黑" pitchFamily="34" charset="-122"/>
                <a:sym typeface="Arial" panose="020B0604020202020204" pitchFamily="34" charset="0"/>
              </a:rPr>
              <a:t>       新起点、新希望。站在</a:t>
            </a:r>
            <a:r>
              <a:rPr lang="en-US" altLang="zh-CN" sz="1260" dirty="0">
                <a:solidFill>
                  <a:schemeClr val="tx1">
                    <a:lumMod val="75000"/>
                    <a:lumOff val="25000"/>
                  </a:schemeClr>
                </a:solidFill>
                <a:ea typeface="微软雅黑" pitchFamily="34" charset="-122"/>
                <a:sym typeface="Arial" panose="020B0604020202020204" pitchFamily="34" charset="0"/>
              </a:rPr>
              <a:t>2016</a:t>
            </a:r>
            <a:r>
              <a:rPr lang="zh-CN" altLang="en-US" sz="1260" dirty="0">
                <a:solidFill>
                  <a:schemeClr val="tx1">
                    <a:lumMod val="75000"/>
                    <a:lumOff val="25000"/>
                  </a:schemeClr>
                </a:solidFill>
                <a:ea typeface="微软雅黑" pitchFamily="34" charset="-122"/>
                <a:sym typeface="Arial" panose="020B0604020202020204" pitchFamily="34" charset="0"/>
              </a:rPr>
              <a:t>年的起点，我们将继承和发扬过去工作中存在的优点，汲取经验，摒弃不足，满怀信心，以更清醒的头脑、更旺盛的斗志、更奋发的姿态和更充沛的干劲，向我们的既定目标进发！</a:t>
            </a:r>
          </a:p>
        </p:txBody>
      </p:sp>
      <p:pic>
        <p:nvPicPr>
          <p:cNvPr id="17"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600562" y="4181674"/>
            <a:ext cx="1203252" cy="853402"/>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18" name="Picture 6"/>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rot="854817">
            <a:off x="7067634" y="4128068"/>
            <a:ext cx="1306044" cy="827441"/>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9" name="Picture 3" descr="D:\360data\重要数据\桌面\未标题-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7398" y="2284449"/>
            <a:ext cx="2333095" cy="313539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D:\360data\重要数据\桌面\未标题2-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15728" y="2254445"/>
            <a:ext cx="2408115" cy="316539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72"/>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19645" y="100698"/>
            <a:ext cx="1737943" cy="723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矩形 23"/>
          <p:cNvSpPr/>
          <p:nvPr/>
        </p:nvSpPr>
        <p:spPr>
          <a:xfrm>
            <a:off x="-60325" y="5347798"/>
            <a:ext cx="9721850" cy="105755"/>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24"/>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Tree>
    <p:extLst>
      <p:ext uri="{BB962C8B-B14F-4D97-AF65-F5344CB8AC3E}">
        <p14:creationId xmlns:p14="http://schemas.microsoft.com/office/powerpoint/2010/main" val="10020944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eelOff"/>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Left)">
                                      <p:cBhvr>
                                        <p:cTn id="7" dur="500"/>
                                        <p:tgtEl>
                                          <p:spTgt spid="2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22" presetClass="entr" presetSubtype="8" fill="hold" grpId="0" nodeType="withEffect">
                                  <p:stCondLst>
                                    <p:cond delay="40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2" presetClass="entr" presetSubtype="4" decel="100000"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63" presetClass="path" presetSubtype="0" fill="hold" nodeType="withEffect">
                                  <p:stCondLst>
                                    <p:cond delay="500"/>
                                  </p:stCondLst>
                                  <p:childTnLst>
                                    <p:animMotion origin="layout" path="M 0 0 L 0.25 0 E" pathEditMode="relative" ptsTypes="">
                                      <p:cBhvr>
                                        <p:cTn id="27" dur="500" fill="hold"/>
                                        <p:tgtEl>
                                          <p:spTgt spid="19"/>
                                        </p:tgtEl>
                                        <p:attrNameLst>
                                          <p:attrName>ppt_x</p:attrName>
                                          <p:attrName>ppt_y</p:attrName>
                                        </p:attrNameLst>
                                      </p:cBhvr>
                                    </p:animMotion>
                                  </p:childTnLst>
                                </p:cTn>
                              </p:par>
                              <p:par>
                                <p:cTn id="28" presetID="35" presetClass="path" presetSubtype="0" fill="hold" nodeType="withEffect">
                                  <p:stCondLst>
                                    <p:cond delay="500"/>
                                  </p:stCondLst>
                                  <p:childTnLst>
                                    <p:animMotion origin="layout" path="M 0 0 L -0.25 0 E" pathEditMode="relative" ptsTypes="">
                                      <p:cBhvr>
                                        <p:cTn id="29" dur="500" fill="hold"/>
                                        <p:tgtEl>
                                          <p:spTgt spid="20"/>
                                        </p:tgtEl>
                                        <p:attrNameLst>
                                          <p:attrName>ppt_x</p:attrName>
                                          <p:attrName>ppt_y</p:attrName>
                                        </p:attrNameLst>
                                      </p:cBhvr>
                                    </p:animMotion>
                                  </p:childTnLst>
                                </p:cTn>
                              </p:par>
                              <p:par>
                                <p:cTn id="30" presetID="10" presetClass="exit" presetSubtype="0" fill="hold" nodeType="withEffect">
                                  <p:stCondLst>
                                    <p:cond delay="700"/>
                                  </p:stCondLst>
                                  <p:childTnLst>
                                    <p:animEffect transition="out" filter="fade">
                                      <p:cBhvr>
                                        <p:cTn id="31" dur="300"/>
                                        <p:tgtEl>
                                          <p:spTgt spid="20"/>
                                        </p:tgtEl>
                                      </p:cBhvr>
                                    </p:animEffect>
                                    <p:set>
                                      <p:cBhvr>
                                        <p:cTn id="32" dur="1" fill="hold">
                                          <p:stCondLst>
                                            <p:cond delay="299"/>
                                          </p:stCondLst>
                                        </p:cTn>
                                        <p:tgtEl>
                                          <p:spTgt spid="20"/>
                                        </p:tgtEl>
                                        <p:attrNameLst>
                                          <p:attrName>style.visibility</p:attrName>
                                        </p:attrNameLst>
                                      </p:cBhvr>
                                      <p:to>
                                        <p:strVal val="hidden"/>
                                      </p:to>
                                    </p:set>
                                  </p:childTnLst>
                                </p:cTn>
                              </p:par>
                              <p:par>
                                <p:cTn id="33" presetID="10" presetClass="exit" presetSubtype="0" fill="hold" nodeType="withEffect">
                                  <p:stCondLst>
                                    <p:cond delay="700"/>
                                  </p:stCondLst>
                                  <p:childTnLst>
                                    <p:animEffect transition="out" filter="fade">
                                      <p:cBhvr>
                                        <p:cTn id="34" dur="300"/>
                                        <p:tgtEl>
                                          <p:spTgt spid="19"/>
                                        </p:tgtEl>
                                      </p:cBhvr>
                                    </p:animEffect>
                                    <p:set>
                                      <p:cBhvr>
                                        <p:cTn id="35" dur="1" fill="hold">
                                          <p:stCondLst>
                                            <p:cond delay="299"/>
                                          </p:stCondLst>
                                        </p:cTn>
                                        <p:tgtEl>
                                          <p:spTgt spid="19"/>
                                        </p:tgtEl>
                                        <p:attrNameLst>
                                          <p:attrName>style.visibility</p:attrName>
                                        </p:attrNameLst>
                                      </p:cBhvr>
                                      <p:to>
                                        <p:strVal val="hidden"/>
                                      </p:to>
                                    </p:set>
                                  </p:childTnLst>
                                </p:cTn>
                              </p:par>
                              <p:par>
                                <p:cTn id="36" presetID="16" presetClass="entr" presetSubtype="37" fill="hold" grpId="0" nodeType="withEffect">
                                  <p:stCondLst>
                                    <p:cond delay="400"/>
                                  </p:stCondLst>
                                  <p:childTnLst>
                                    <p:set>
                                      <p:cBhvr>
                                        <p:cTn id="37" dur="1" fill="hold">
                                          <p:stCondLst>
                                            <p:cond delay="0"/>
                                          </p:stCondLst>
                                        </p:cTn>
                                        <p:tgtEl>
                                          <p:spTgt spid="15"/>
                                        </p:tgtEl>
                                        <p:attrNameLst>
                                          <p:attrName>style.visibility</p:attrName>
                                        </p:attrNameLst>
                                      </p:cBhvr>
                                      <p:to>
                                        <p:strVal val="visible"/>
                                      </p:to>
                                    </p:set>
                                    <p:animEffect transition="in" filter="barn(outVertical)">
                                      <p:cBhvr>
                                        <p:cTn id="38" dur="500"/>
                                        <p:tgtEl>
                                          <p:spTgt spid="15"/>
                                        </p:tgtEl>
                                      </p:cBhvr>
                                    </p:animEffect>
                                  </p:childTnLst>
                                </p:cTn>
                              </p:par>
                            </p:childTnLst>
                          </p:cTn>
                        </p:par>
                        <p:par>
                          <p:cTn id="39" fill="hold">
                            <p:stCondLst>
                              <p:cond delay="2500"/>
                            </p:stCondLst>
                            <p:childTnLst>
                              <p:par>
                                <p:cTn id="40" presetID="14" presetClass="entr" presetSubtype="10" fill="hold" nodeType="afterEffect">
                                  <p:stCondLst>
                                    <p:cond delay="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42" dur="1000"/>
                                        <p:tgtEl>
                                          <p:spTgt spid="16">
                                            <p:txEl>
                                              <p:pRg st="0" end="0"/>
                                            </p:txEl>
                                          </p:spTgt>
                                        </p:tgtEl>
                                      </p:cBhvr>
                                    </p:animEffect>
                                  </p:childTnLst>
                                </p:cTn>
                              </p:par>
                              <p:par>
                                <p:cTn id="43" presetID="14" presetClass="entr" presetSubtype="10" fill="hold" nodeType="withEffect">
                                  <p:stCondLst>
                                    <p:cond delay="0"/>
                                  </p:stCondLst>
                                  <p:childTnLst>
                                    <p:set>
                                      <p:cBhvr>
                                        <p:cTn id="44" dur="1" fill="hold">
                                          <p:stCondLst>
                                            <p:cond delay="0"/>
                                          </p:stCondLst>
                                        </p:cTn>
                                        <p:tgtEl>
                                          <p:spTgt spid="16">
                                            <p:txEl>
                                              <p:pRg st="1" end="1"/>
                                            </p:txEl>
                                          </p:spTgt>
                                        </p:tgtEl>
                                        <p:attrNameLst>
                                          <p:attrName>style.visibility</p:attrName>
                                        </p:attrNameLst>
                                      </p:cBhvr>
                                      <p:to>
                                        <p:strVal val="visible"/>
                                      </p:to>
                                    </p:set>
                                    <p:animEffect transition="in" filter="randombar(horizontal)">
                                      <p:cBhvr>
                                        <p:cTn id="45" dur="1000"/>
                                        <p:tgtEl>
                                          <p:spTgt spid="16">
                                            <p:txEl>
                                              <p:pRg st="1" end="1"/>
                                            </p:txEl>
                                          </p:spTgt>
                                        </p:tgtEl>
                                      </p:cBhvr>
                                    </p:animEffect>
                                  </p:childTnLst>
                                </p:cTn>
                              </p:par>
                              <p:par>
                                <p:cTn id="46" presetID="14" presetClass="entr" presetSubtype="10" fill="hold" nodeType="withEffect">
                                  <p:stCondLst>
                                    <p:cond delay="0"/>
                                  </p:stCondLst>
                                  <p:childTnLst>
                                    <p:set>
                                      <p:cBhvr>
                                        <p:cTn id="47" dur="1" fill="hold">
                                          <p:stCondLst>
                                            <p:cond delay="0"/>
                                          </p:stCondLst>
                                        </p:cTn>
                                        <p:tgtEl>
                                          <p:spTgt spid="16">
                                            <p:txEl>
                                              <p:pRg st="2" end="2"/>
                                            </p:txEl>
                                          </p:spTgt>
                                        </p:tgtEl>
                                        <p:attrNameLst>
                                          <p:attrName>style.visibility</p:attrName>
                                        </p:attrNameLst>
                                      </p:cBhvr>
                                      <p:to>
                                        <p:strVal val="visible"/>
                                      </p:to>
                                    </p:set>
                                    <p:animEffect transition="in" filter="randombar(horizontal)">
                                      <p:cBhvr>
                                        <p:cTn id="48" dur="1000"/>
                                        <p:tgtEl>
                                          <p:spTgt spid="16">
                                            <p:txEl>
                                              <p:pRg st="2" end="2"/>
                                            </p:txEl>
                                          </p:spTgt>
                                        </p:tgtEl>
                                      </p:cBhvr>
                                    </p:animEffect>
                                  </p:childTnLst>
                                </p:cTn>
                              </p:par>
                            </p:childTnLst>
                          </p:cTn>
                        </p:par>
                        <p:par>
                          <p:cTn id="49" fill="hold">
                            <p:stCondLst>
                              <p:cond delay="3500"/>
                            </p:stCondLst>
                            <p:childTnLst>
                              <p:par>
                                <p:cTn id="50" presetID="5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Scale>
                                      <p:cBhvr>
                                        <p:cTn id="52"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500" decel="50000" fill="hold">
                                          <p:stCondLst>
                                            <p:cond delay="0"/>
                                          </p:stCondLst>
                                        </p:cTn>
                                        <p:tgtEl>
                                          <p:spTgt spid="17"/>
                                        </p:tgtEl>
                                        <p:attrNameLst>
                                          <p:attrName>ppt_x</p:attrName>
                                          <p:attrName>ppt_y</p:attrName>
                                        </p:attrNameLst>
                                      </p:cBhvr>
                                    </p:animMotion>
                                    <p:animEffect transition="in" filter="fade">
                                      <p:cBhvr>
                                        <p:cTn id="54" dur="500"/>
                                        <p:tgtEl>
                                          <p:spTgt spid="17"/>
                                        </p:tgtEl>
                                      </p:cBhvr>
                                    </p:animEffect>
                                  </p:childTnLst>
                                </p:cTn>
                              </p:par>
                              <p:par>
                                <p:cTn id="55" presetID="52" presetClass="entr" presetSubtype="0" fill="hold" nodeType="withEffect">
                                  <p:stCondLst>
                                    <p:cond delay="500"/>
                                  </p:stCondLst>
                                  <p:childTnLst>
                                    <p:set>
                                      <p:cBhvr>
                                        <p:cTn id="56" dur="1" fill="hold">
                                          <p:stCondLst>
                                            <p:cond delay="0"/>
                                          </p:stCondLst>
                                        </p:cTn>
                                        <p:tgtEl>
                                          <p:spTgt spid="18"/>
                                        </p:tgtEl>
                                        <p:attrNameLst>
                                          <p:attrName>style.visibility</p:attrName>
                                        </p:attrNameLst>
                                      </p:cBhvr>
                                      <p:to>
                                        <p:strVal val="visible"/>
                                      </p:to>
                                    </p:set>
                                    <p:animScale>
                                      <p:cBhvr>
                                        <p:cTn id="57"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500" decel="50000" fill="hold">
                                          <p:stCondLst>
                                            <p:cond delay="0"/>
                                          </p:stCondLst>
                                        </p:cTn>
                                        <p:tgtEl>
                                          <p:spTgt spid="18"/>
                                        </p:tgtEl>
                                        <p:attrNameLst>
                                          <p:attrName>ppt_x</p:attrName>
                                          <p:attrName>ppt_y</p:attrName>
                                        </p:attrNameLst>
                                      </p:cBhvr>
                                    </p:animMotion>
                                    <p:animEffect transition="in" filter="fade">
                                      <p:cBhvr>
                                        <p:cTn id="59" dur="5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down)">
                                      <p:cBhvr>
                                        <p:cTn id="6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bldLvl="0" animBg="1" autoUpdateAnimBg="0"/>
      <p:bldP spid="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22"/>
          <p:cNvSpPr txBox="1"/>
          <p:nvPr/>
        </p:nvSpPr>
        <p:spPr>
          <a:xfrm>
            <a:off x="830643" y="1762127"/>
            <a:ext cx="2259747" cy="792910"/>
          </a:xfrm>
          <a:prstGeom prst="rect">
            <a:avLst/>
          </a:prstGeom>
          <a:noFill/>
        </p:spPr>
        <p:txBody>
          <a:bodyPr wrap="square" lIns="72009" tIns="36005" rIns="72009" bIns="36005" rtlCol="0">
            <a:spAutoFit/>
          </a:bodyPr>
          <a:lstStyle/>
          <a:p>
            <a:pPr algn="just">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0" name="TextBox 23"/>
          <p:cNvSpPr txBox="1"/>
          <p:nvPr/>
        </p:nvSpPr>
        <p:spPr>
          <a:xfrm>
            <a:off x="6615439" y="1762127"/>
            <a:ext cx="2259747" cy="792910"/>
          </a:xfrm>
          <a:prstGeom prst="rect">
            <a:avLst/>
          </a:prstGeom>
          <a:noFill/>
        </p:spPr>
        <p:txBody>
          <a:bodyPr wrap="square" lIns="72009" tIns="36005" rIns="72009" bIns="36005" rtlCol="0">
            <a:spAutoFit/>
          </a:bodyPr>
          <a:lstStyle/>
          <a:p>
            <a:pPr algn="just">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1" name="TextBox 24"/>
          <p:cNvSpPr txBox="1"/>
          <p:nvPr/>
        </p:nvSpPr>
        <p:spPr>
          <a:xfrm>
            <a:off x="830643" y="3397488"/>
            <a:ext cx="2259747" cy="792910"/>
          </a:xfrm>
          <a:prstGeom prst="rect">
            <a:avLst/>
          </a:prstGeom>
          <a:noFill/>
        </p:spPr>
        <p:txBody>
          <a:bodyPr wrap="square" lIns="72009" tIns="36005" rIns="72009" bIns="36005" rtlCol="0">
            <a:spAutoFit/>
          </a:bodyPr>
          <a:lstStyle/>
          <a:p>
            <a:pPr algn="just">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2" name="TextBox 25"/>
          <p:cNvSpPr txBox="1"/>
          <p:nvPr/>
        </p:nvSpPr>
        <p:spPr>
          <a:xfrm>
            <a:off x="6615439" y="3397488"/>
            <a:ext cx="2259747" cy="792910"/>
          </a:xfrm>
          <a:prstGeom prst="rect">
            <a:avLst/>
          </a:prstGeom>
          <a:noFill/>
        </p:spPr>
        <p:txBody>
          <a:bodyPr wrap="square" lIns="72009" tIns="36005" rIns="72009" bIns="36005" rtlCol="0">
            <a:spAutoFit/>
          </a:bodyPr>
          <a:lstStyle/>
          <a:p>
            <a:pPr algn="just">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grpSp>
        <p:nvGrpSpPr>
          <p:cNvPr id="23" name="组合 22"/>
          <p:cNvGrpSpPr/>
          <p:nvPr/>
        </p:nvGrpSpPr>
        <p:grpSpPr>
          <a:xfrm>
            <a:off x="4168281" y="2325873"/>
            <a:ext cx="595829" cy="595752"/>
            <a:chOff x="3570825" y="3196716"/>
            <a:chExt cx="756510" cy="756510"/>
          </a:xfrm>
          <a:solidFill>
            <a:srgbClr val="00B0F0"/>
          </a:solidFill>
          <a:effectLst/>
        </p:grpSpPr>
        <p:sp>
          <p:nvSpPr>
            <p:cNvPr id="24" name="泪滴形 23"/>
            <p:cNvSpPr/>
            <p:nvPr/>
          </p:nvSpPr>
          <p:spPr>
            <a:xfrm rot="5400000">
              <a:off x="3570825" y="3196716"/>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995">
                <a:solidFill>
                  <a:srgbClr val="FFFFFF"/>
                </a:solidFill>
              </a:endParaRPr>
            </a:p>
          </p:txBody>
        </p:sp>
        <p:sp>
          <p:nvSpPr>
            <p:cNvPr id="25" name="TextBox 28"/>
            <p:cNvSpPr txBox="1"/>
            <p:nvPr/>
          </p:nvSpPr>
          <p:spPr>
            <a:xfrm>
              <a:off x="3709729" y="3321422"/>
              <a:ext cx="478701" cy="507098"/>
            </a:xfrm>
            <a:prstGeom prst="rect">
              <a:avLst/>
            </a:prstGeom>
            <a:grpFill/>
            <a:ln>
              <a:noFill/>
            </a:ln>
          </p:spPr>
          <p:txBody>
            <a:bodyPr wrap="none" rtlCol="0" anchor="ctr">
              <a:spAutoFit/>
            </a:bodyPr>
            <a:lstStyle/>
            <a:p>
              <a:pPr algn="ctr"/>
              <a:r>
                <a:rPr lang="en-US" altLang="zh-CN" sz="1995" b="1" dirty="0">
                  <a:solidFill>
                    <a:schemeClr val="bg1"/>
                  </a:solidFill>
                  <a:latin typeface="微软雅黑" pitchFamily="34" charset="-122"/>
                  <a:ea typeface="微软雅黑" pitchFamily="34" charset="-122"/>
                </a:rPr>
                <a:t>A</a:t>
              </a:r>
              <a:endParaRPr lang="zh-CN" altLang="en-US" sz="1995" b="1" dirty="0">
                <a:solidFill>
                  <a:schemeClr val="bg1"/>
                </a:solidFill>
                <a:latin typeface="微软雅黑" pitchFamily="34" charset="-122"/>
                <a:ea typeface="微软雅黑" pitchFamily="34" charset="-122"/>
              </a:endParaRPr>
            </a:p>
          </p:txBody>
        </p:sp>
      </p:grpSp>
      <p:grpSp>
        <p:nvGrpSpPr>
          <p:cNvPr id="26" name="组合 25"/>
          <p:cNvGrpSpPr/>
          <p:nvPr/>
        </p:nvGrpSpPr>
        <p:grpSpPr>
          <a:xfrm>
            <a:off x="4837082" y="2325873"/>
            <a:ext cx="595829" cy="595752"/>
            <a:chOff x="4419984" y="3196716"/>
            <a:chExt cx="756510" cy="756510"/>
          </a:xfrm>
          <a:solidFill>
            <a:srgbClr val="0070C0"/>
          </a:solidFill>
          <a:effectLst/>
        </p:grpSpPr>
        <p:sp>
          <p:nvSpPr>
            <p:cNvPr id="27" name="泪滴形 26"/>
            <p:cNvSpPr/>
            <p:nvPr/>
          </p:nvSpPr>
          <p:spPr>
            <a:xfrm rot="10800000">
              <a:off x="4419984" y="3196716"/>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995">
                <a:solidFill>
                  <a:srgbClr val="FFFFFF"/>
                </a:solidFill>
              </a:endParaRPr>
            </a:p>
          </p:txBody>
        </p:sp>
        <p:sp>
          <p:nvSpPr>
            <p:cNvPr id="37" name="TextBox 31"/>
            <p:cNvSpPr txBox="1"/>
            <p:nvPr/>
          </p:nvSpPr>
          <p:spPr>
            <a:xfrm>
              <a:off x="4570083" y="3321423"/>
              <a:ext cx="456314" cy="507098"/>
            </a:xfrm>
            <a:prstGeom prst="rect">
              <a:avLst/>
            </a:prstGeom>
            <a:grpFill/>
            <a:ln>
              <a:noFill/>
            </a:ln>
          </p:spPr>
          <p:txBody>
            <a:bodyPr wrap="none" rtlCol="0" anchor="ctr">
              <a:spAutoFit/>
            </a:bodyPr>
            <a:lstStyle/>
            <a:p>
              <a:pPr algn="ctr"/>
              <a:r>
                <a:rPr lang="en-US" altLang="zh-CN" sz="1995" b="1" dirty="0">
                  <a:solidFill>
                    <a:schemeClr val="bg1"/>
                  </a:solidFill>
                  <a:latin typeface="微软雅黑" pitchFamily="34" charset="-122"/>
                  <a:ea typeface="微软雅黑" pitchFamily="34" charset="-122"/>
                </a:rPr>
                <a:t>B</a:t>
              </a:r>
              <a:endParaRPr lang="zh-CN" altLang="en-US" sz="1995" b="1" dirty="0">
                <a:solidFill>
                  <a:schemeClr val="bg1"/>
                </a:solidFill>
                <a:latin typeface="微软雅黑" pitchFamily="34" charset="-122"/>
                <a:ea typeface="微软雅黑" pitchFamily="34" charset="-122"/>
              </a:endParaRPr>
            </a:p>
          </p:txBody>
        </p:sp>
      </p:grpSp>
      <p:grpSp>
        <p:nvGrpSpPr>
          <p:cNvPr id="38" name="组合 37"/>
          <p:cNvGrpSpPr/>
          <p:nvPr/>
        </p:nvGrpSpPr>
        <p:grpSpPr>
          <a:xfrm>
            <a:off x="4168281" y="2995944"/>
            <a:ext cx="595829" cy="595752"/>
            <a:chOff x="3570825" y="4047600"/>
            <a:chExt cx="756510" cy="756510"/>
          </a:xfrm>
          <a:solidFill>
            <a:srgbClr val="0070C0"/>
          </a:solidFill>
          <a:effectLst/>
        </p:grpSpPr>
        <p:sp>
          <p:nvSpPr>
            <p:cNvPr id="39" name="泪滴形 38"/>
            <p:cNvSpPr/>
            <p:nvPr/>
          </p:nvSpPr>
          <p:spPr>
            <a:xfrm>
              <a:off x="3570825" y="4047600"/>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995">
                <a:solidFill>
                  <a:srgbClr val="FFFFFF"/>
                </a:solidFill>
              </a:endParaRPr>
            </a:p>
          </p:txBody>
        </p:sp>
        <p:sp>
          <p:nvSpPr>
            <p:cNvPr id="40" name="TextBox 34"/>
            <p:cNvSpPr txBox="1"/>
            <p:nvPr/>
          </p:nvSpPr>
          <p:spPr>
            <a:xfrm>
              <a:off x="3722959" y="4172305"/>
              <a:ext cx="452243" cy="507098"/>
            </a:xfrm>
            <a:prstGeom prst="rect">
              <a:avLst/>
            </a:prstGeom>
            <a:grpFill/>
            <a:ln>
              <a:noFill/>
            </a:ln>
          </p:spPr>
          <p:txBody>
            <a:bodyPr wrap="none" rtlCol="0" anchor="ctr">
              <a:spAutoFit/>
            </a:bodyPr>
            <a:lstStyle/>
            <a:p>
              <a:pPr algn="ctr"/>
              <a:r>
                <a:rPr lang="en-US" altLang="zh-CN" sz="1995" b="1" dirty="0">
                  <a:solidFill>
                    <a:schemeClr val="bg1"/>
                  </a:solidFill>
                  <a:latin typeface="微软雅黑" pitchFamily="34" charset="-122"/>
                  <a:ea typeface="微软雅黑" pitchFamily="34" charset="-122"/>
                </a:rPr>
                <a:t>C</a:t>
              </a:r>
              <a:endParaRPr lang="zh-CN" altLang="en-US" sz="1995" b="1" dirty="0">
                <a:solidFill>
                  <a:schemeClr val="bg1"/>
                </a:solidFill>
                <a:latin typeface="微软雅黑" pitchFamily="34" charset="-122"/>
                <a:ea typeface="微软雅黑" pitchFamily="34" charset="-122"/>
              </a:endParaRPr>
            </a:p>
          </p:txBody>
        </p:sp>
      </p:grpSp>
      <p:grpSp>
        <p:nvGrpSpPr>
          <p:cNvPr id="41" name="组合 40"/>
          <p:cNvGrpSpPr/>
          <p:nvPr/>
        </p:nvGrpSpPr>
        <p:grpSpPr>
          <a:xfrm>
            <a:off x="4837082" y="2995944"/>
            <a:ext cx="595829" cy="595752"/>
            <a:chOff x="4419984" y="4047600"/>
            <a:chExt cx="756510" cy="756510"/>
          </a:xfrm>
          <a:solidFill>
            <a:srgbClr val="00B0F0"/>
          </a:solidFill>
          <a:effectLst/>
        </p:grpSpPr>
        <p:sp>
          <p:nvSpPr>
            <p:cNvPr id="42" name="泪滴形 41"/>
            <p:cNvSpPr/>
            <p:nvPr/>
          </p:nvSpPr>
          <p:spPr>
            <a:xfrm rot="16200000">
              <a:off x="4419984" y="4047600"/>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995">
                <a:solidFill>
                  <a:srgbClr val="FFFFFF"/>
                </a:solidFill>
              </a:endParaRPr>
            </a:p>
          </p:txBody>
        </p:sp>
        <p:sp>
          <p:nvSpPr>
            <p:cNvPr id="43" name="TextBox 38"/>
            <p:cNvSpPr txBox="1"/>
            <p:nvPr/>
          </p:nvSpPr>
          <p:spPr>
            <a:xfrm>
              <a:off x="4552781" y="4172305"/>
              <a:ext cx="490913" cy="507098"/>
            </a:xfrm>
            <a:prstGeom prst="rect">
              <a:avLst/>
            </a:prstGeom>
            <a:grpFill/>
            <a:ln>
              <a:noFill/>
            </a:ln>
          </p:spPr>
          <p:txBody>
            <a:bodyPr wrap="none" rtlCol="0" anchor="ctr">
              <a:spAutoFit/>
            </a:bodyPr>
            <a:lstStyle/>
            <a:p>
              <a:pPr algn="ctr"/>
              <a:r>
                <a:rPr lang="en-US" altLang="zh-CN" sz="1995" b="1" dirty="0">
                  <a:solidFill>
                    <a:schemeClr val="bg1"/>
                  </a:solidFill>
                  <a:latin typeface="微软雅黑" pitchFamily="34" charset="-122"/>
                  <a:ea typeface="微软雅黑" pitchFamily="34" charset="-122"/>
                </a:rPr>
                <a:t>D</a:t>
              </a:r>
              <a:endParaRPr lang="zh-CN" altLang="en-US" sz="1995" b="1" dirty="0">
                <a:solidFill>
                  <a:schemeClr val="bg1"/>
                </a:solidFill>
                <a:latin typeface="微软雅黑" pitchFamily="34" charset="-122"/>
                <a:ea typeface="微软雅黑" pitchFamily="34" charset="-122"/>
              </a:endParaRPr>
            </a:p>
          </p:txBody>
        </p:sp>
      </p:grpSp>
      <p:sp>
        <p:nvSpPr>
          <p:cNvPr id="44" name="椭圆 43"/>
          <p:cNvSpPr/>
          <p:nvPr/>
        </p:nvSpPr>
        <p:spPr>
          <a:xfrm>
            <a:off x="3286030" y="1554902"/>
            <a:ext cx="1157591" cy="1157439"/>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995" dirty="0">
                <a:solidFill>
                  <a:srgbClr val="00B0F0"/>
                </a:solidFill>
                <a:latin typeface="微软雅黑" pitchFamily="34" charset="-122"/>
                <a:ea typeface="微软雅黑" pitchFamily="34" charset="-122"/>
              </a:rPr>
              <a:t>添加标题</a:t>
            </a:r>
          </a:p>
        </p:txBody>
      </p:sp>
      <p:sp>
        <p:nvSpPr>
          <p:cNvPr id="45" name="椭圆 44"/>
          <p:cNvSpPr/>
          <p:nvPr/>
        </p:nvSpPr>
        <p:spPr>
          <a:xfrm>
            <a:off x="5157581" y="1554902"/>
            <a:ext cx="1157591" cy="1157439"/>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995" dirty="0">
                <a:solidFill>
                  <a:srgbClr val="0070C0"/>
                </a:solidFill>
                <a:latin typeface="微软雅黑" pitchFamily="34" charset="-122"/>
                <a:ea typeface="微软雅黑" pitchFamily="34" charset="-122"/>
              </a:rPr>
              <a:t>添加标题</a:t>
            </a:r>
          </a:p>
        </p:txBody>
      </p:sp>
      <p:sp>
        <p:nvSpPr>
          <p:cNvPr id="46" name="椭圆 45"/>
          <p:cNvSpPr/>
          <p:nvPr/>
        </p:nvSpPr>
        <p:spPr>
          <a:xfrm>
            <a:off x="3286030" y="3187382"/>
            <a:ext cx="1157591" cy="1157439"/>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995" dirty="0">
                <a:solidFill>
                  <a:srgbClr val="0070C0"/>
                </a:solidFill>
                <a:latin typeface="微软雅黑" pitchFamily="34" charset="-122"/>
                <a:ea typeface="微软雅黑" pitchFamily="34" charset="-122"/>
              </a:rPr>
              <a:t>添加标题</a:t>
            </a:r>
          </a:p>
        </p:txBody>
      </p:sp>
      <p:sp>
        <p:nvSpPr>
          <p:cNvPr id="47" name="椭圆 46"/>
          <p:cNvSpPr/>
          <p:nvPr/>
        </p:nvSpPr>
        <p:spPr>
          <a:xfrm>
            <a:off x="5157581" y="3187382"/>
            <a:ext cx="1157591" cy="1157439"/>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6005" rIns="0" bIns="36005" rtlCol="0" anchor="ctr"/>
          <a:lstStyle/>
          <a:p>
            <a:pPr algn="ctr"/>
            <a:r>
              <a:rPr lang="zh-CN" altLang="en-US" sz="1995" dirty="0">
                <a:solidFill>
                  <a:srgbClr val="00B0F0"/>
                </a:solidFill>
                <a:latin typeface="微软雅黑" pitchFamily="34" charset="-122"/>
                <a:ea typeface="微软雅黑" pitchFamily="34" charset="-122"/>
              </a:rPr>
              <a:t>添加标题</a:t>
            </a:r>
          </a:p>
        </p:txBody>
      </p:sp>
      <p:sp>
        <p:nvSpPr>
          <p:cNvPr id="31"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32" name="图片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
        <p:nvSpPr>
          <p:cNvPr id="33" name="文本框 32"/>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1065744836"/>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1"/>
                                        </p:tgtEl>
                                        <p:attrNameLst>
                                          <p:attrName>ppt_y</p:attrName>
                                        </p:attrNameLst>
                                      </p:cBhvr>
                                      <p:tavLst>
                                        <p:tav tm="0">
                                          <p:val>
                                            <p:strVal val="#ppt_y"/>
                                          </p:val>
                                        </p:tav>
                                        <p:tav tm="100000">
                                          <p:val>
                                            <p:strVal val="#ppt_y"/>
                                          </p:val>
                                        </p:tav>
                                      </p:tavLst>
                                    </p:anim>
                                    <p:anim calcmode="lin" valueType="num">
                                      <p:cBhvr>
                                        <p:cTn id="1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1"/>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1"/>
                                        </p:tgtEl>
                                      </p:cBhvr>
                                    </p:animEffect>
                                  </p:childTnLst>
                                </p:cTn>
                              </p:par>
                            </p:childTnLst>
                          </p:cTn>
                        </p:par>
                        <p:par>
                          <p:cTn id="16" fill="hold">
                            <p:stCondLst>
                              <p:cond delay="1450"/>
                            </p:stCondLst>
                            <p:childTnLst>
                              <p:par>
                                <p:cTn id="17" presetID="53" presetClass="entr" presetSubtype="16"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nodeType="withEffect">
                                  <p:stCondLst>
                                    <p:cond delay="10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53" presetClass="entr" presetSubtype="16" fill="hold" nodeType="withEffect">
                                  <p:stCondLst>
                                    <p:cond delay="2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53" presetClass="entr" presetSubtype="16" fill="hold" nodeType="withEffect">
                                  <p:stCondLst>
                                    <p:cond delay="30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par>
                                <p:cTn id="37" presetID="23" presetClass="entr" presetSubtype="16" fill="hold" grpId="0" nodeType="withEffect">
                                  <p:stCondLst>
                                    <p:cond delay="500"/>
                                  </p:stCondLst>
                                  <p:childTnLst>
                                    <p:set>
                                      <p:cBhvr>
                                        <p:cTn id="38" dur="1" fill="hold">
                                          <p:stCondLst>
                                            <p:cond delay="0"/>
                                          </p:stCondLst>
                                        </p:cTn>
                                        <p:tgtEl>
                                          <p:spTgt spid="44"/>
                                        </p:tgtEl>
                                        <p:attrNameLst>
                                          <p:attrName>style.visibility</p:attrName>
                                        </p:attrNameLst>
                                      </p:cBhvr>
                                      <p:to>
                                        <p:strVal val="visible"/>
                                      </p:to>
                                    </p:set>
                                    <p:anim calcmode="lin" valueType="num">
                                      <p:cBhvr>
                                        <p:cTn id="39" dur="300" fill="hold"/>
                                        <p:tgtEl>
                                          <p:spTgt spid="44"/>
                                        </p:tgtEl>
                                        <p:attrNameLst>
                                          <p:attrName>ppt_w</p:attrName>
                                        </p:attrNameLst>
                                      </p:cBhvr>
                                      <p:tavLst>
                                        <p:tav tm="0">
                                          <p:val>
                                            <p:fltVal val="0"/>
                                          </p:val>
                                        </p:tav>
                                        <p:tav tm="100000">
                                          <p:val>
                                            <p:strVal val="#ppt_w"/>
                                          </p:val>
                                        </p:tav>
                                      </p:tavLst>
                                    </p:anim>
                                    <p:anim calcmode="lin" valueType="num">
                                      <p:cBhvr>
                                        <p:cTn id="40" dur="300" fill="hold"/>
                                        <p:tgtEl>
                                          <p:spTgt spid="44"/>
                                        </p:tgtEl>
                                        <p:attrNameLst>
                                          <p:attrName>ppt_h</p:attrName>
                                        </p:attrNameLst>
                                      </p:cBhvr>
                                      <p:tavLst>
                                        <p:tav tm="0">
                                          <p:val>
                                            <p:fltVal val="0"/>
                                          </p:val>
                                        </p:tav>
                                        <p:tav tm="100000">
                                          <p:val>
                                            <p:strVal val="#ppt_h"/>
                                          </p:val>
                                        </p:tav>
                                      </p:tavLst>
                                    </p:anim>
                                  </p:childTnLst>
                                </p:cTn>
                              </p:par>
                              <p:par>
                                <p:cTn id="41" presetID="6" presetClass="emph" presetSubtype="0" autoRev="1" fill="hold" grpId="1" nodeType="withEffect">
                                  <p:stCondLst>
                                    <p:cond delay="750"/>
                                  </p:stCondLst>
                                  <p:childTnLst>
                                    <p:animScale>
                                      <p:cBhvr>
                                        <p:cTn id="42" dur="200" fill="hold"/>
                                        <p:tgtEl>
                                          <p:spTgt spid="44"/>
                                        </p:tgtEl>
                                      </p:cBhvr>
                                      <p:by x="110000" y="110000"/>
                                    </p:animScale>
                                  </p:childTnLst>
                                </p:cTn>
                              </p:par>
                              <p:par>
                                <p:cTn id="43" presetID="23" presetClass="entr" presetSubtype="16" fill="hold" grpId="0" nodeType="withEffect">
                                  <p:stCondLst>
                                    <p:cond delay="750"/>
                                  </p:stCondLst>
                                  <p:childTnLst>
                                    <p:set>
                                      <p:cBhvr>
                                        <p:cTn id="44" dur="1" fill="hold">
                                          <p:stCondLst>
                                            <p:cond delay="0"/>
                                          </p:stCondLst>
                                        </p:cTn>
                                        <p:tgtEl>
                                          <p:spTgt spid="45"/>
                                        </p:tgtEl>
                                        <p:attrNameLst>
                                          <p:attrName>style.visibility</p:attrName>
                                        </p:attrNameLst>
                                      </p:cBhvr>
                                      <p:to>
                                        <p:strVal val="visible"/>
                                      </p:to>
                                    </p:set>
                                    <p:anim calcmode="lin" valueType="num">
                                      <p:cBhvr>
                                        <p:cTn id="45" dur="300" fill="hold"/>
                                        <p:tgtEl>
                                          <p:spTgt spid="45"/>
                                        </p:tgtEl>
                                        <p:attrNameLst>
                                          <p:attrName>ppt_w</p:attrName>
                                        </p:attrNameLst>
                                      </p:cBhvr>
                                      <p:tavLst>
                                        <p:tav tm="0">
                                          <p:val>
                                            <p:fltVal val="0"/>
                                          </p:val>
                                        </p:tav>
                                        <p:tav tm="100000">
                                          <p:val>
                                            <p:strVal val="#ppt_w"/>
                                          </p:val>
                                        </p:tav>
                                      </p:tavLst>
                                    </p:anim>
                                    <p:anim calcmode="lin" valueType="num">
                                      <p:cBhvr>
                                        <p:cTn id="46" dur="300" fill="hold"/>
                                        <p:tgtEl>
                                          <p:spTgt spid="45"/>
                                        </p:tgtEl>
                                        <p:attrNameLst>
                                          <p:attrName>ppt_h</p:attrName>
                                        </p:attrNameLst>
                                      </p:cBhvr>
                                      <p:tavLst>
                                        <p:tav tm="0">
                                          <p:val>
                                            <p:fltVal val="0"/>
                                          </p:val>
                                        </p:tav>
                                        <p:tav tm="100000">
                                          <p:val>
                                            <p:strVal val="#ppt_h"/>
                                          </p:val>
                                        </p:tav>
                                      </p:tavLst>
                                    </p:anim>
                                  </p:childTnLst>
                                </p:cTn>
                              </p:par>
                              <p:par>
                                <p:cTn id="47" presetID="6" presetClass="emph" presetSubtype="0" autoRev="1" fill="hold" grpId="1" nodeType="withEffect">
                                  <p:stCondLst>
                                    <p:cond delay="1000"/>
                                  </p:stCondLst>
                                  <p:childTnLst>
                                    <p:animScale>
                                      <p:cBhvr>
                                        <p:cTn id="48" dur="200" fill="hold"/>
                                        <p:tgtEl>
                                          <p:spTgt spid="45"/>
                                        </p:tgtEl>
                                      </p:cBhvr>
                                      <p:by x="110000" y="110000"/>
                                    </p:animScale>
                                  </p:childTnLst>
                                </p:cTn>
                              </p:par>
                              <p:par>
                                <p:cTn id="49" presetID="23" presetClass="entr" presetSubtype="16" fill="hold" grpId="0" nodeType="withEffect">
                                  <p:stCondLst>
                                    <p:cond delay="1000"/>
                                  </p:stCondLst>
                                  <p:childTnLst>
                                    <p:set>
                                      <p:cBhvr>
                                        <p:cTn id="50" dur="1" fill="hold">
                                          <p:stCondLst>
                                            <p:cond delay="0"/>
                                          </p:stCondLst>
                                        </p:cTn>
                                        <p:tgtEl>
                                          <p:spTgt spid="46"/>
                                        </p:tgtEl>
                                        <p:attrNameLst>
                                          <p:attrName>style.visibility</p:attrName>
                                        </p:attrNameLst>
                                      </p:cBhvr>
                                      <p:to>
                                        <p:strVal val="visible"/>
                                      </p:to>
                                    </p:set>
                                    <p:anim calcmode="lin" valueType="num">
                                      <p:cBhvr>
                                        <p:cTn id="51" dur="300" fill="hold"/>
                                        <p:tgtEl>
                                          <p:spTgt spid="46"/>
                                        </p:tgtEl>
                                        <p:attrNameLst>
                                          <p:attrName>ppt_w</p:attrName>
                                        </p:attrNameLst>
                                      </p:cBhvr>
                                      <p:tavLst>
                                        <p:tav tm="0">
                                          <p:val>
                                            <p:fltVal val="0"/>
                                          </p:val>
                                        </p:tav>
                                        <p:tav tm="100000">
                                          <p:val>
                                            <p:strVal val="#ppt_w"/>
                                          </p:val>
                                        </p:tav>
                                      </p:tavLst>
                                    </p:anim>
                                    <p:anim calcmode="lin" valueType="num">
                                      <p:cBhvr>
                                        <p:cTn id="52" dur="300" fill="hold"/>
                                        <p:tgtEl>
                                          <p:spTgt spid="46"/>
                                        </p:tgtEl>
                                        <p:attrNameLst>
                                          <p:attrName>ppt_h</p:attrName>
                                        </p:attrNameLst>
                                      </p:cBhvr>
                                      <p:tavLst>
                                        <p:tav tm="0">
                                          <p:val>
                                            <p:fltVal val="0"/>
                                          </p:val>
                                        </p:tav>
                                        <p:tav tm="100000">
                                          <p:val>
                                            <p:strVal val="#ppt_h"/>
                                          </p:val>
                                        </p:tav>
                                      </p:tavLst>
                                    </p:anim>
                                  </p:childTnLst>
                                </p:cTn>
                              </p:par>
                              <p:par>
                                <p:cTn id="53" presetID="6" presetClass="emph" presetSubtype="0" autoRev="1" fill="hold" grpId="1" nodeType="withEffect">
                                  <p:stCondLst>
                                    <p:cond delay="1250"/>
                                  </p:stCondLst>
                                  <p:childTnLst>
                                    <p:animScale>
                                      <p:cBhvr>
                                        <p:cTn id="54" dur="200" fill="hold"/>
                                        <p:tgtEl>
                                          <p:spTgt spid="46"/>
                                        </p:tgtEl>
                                      </p:cBhvr>
                                      <p:by x="110000" y="110000"/>
                                    </p:animScale>
                                  </p:childTnLst>
                                </p:cTn>
                              </p:par>
                              <p:par>
                                <p:cTn id="55" presetID="23" presetClass="entr" presetSubtype="16" fill="hold" grpId="0" nodeType="withEffect">
                                  <p:stCondLst>
                                    <p:cond delay="1250"/>
                                  </p:stCondLst>
                                  <p:childTnLst>
                                    <p:set>
                                      <p:cBhvr>
                                        <p:cTn id="56" dur="1" fill="hold">
                                          <p:stCondLst>
                                            <p:cond delay="0"/>
                                          </p:stCondLst>
                                        </p:cTn>
                                        <p:tgtEl>
                                          <p:spTgt spid="47"/>
                                        </p:tgtEl>
                                        <p:attrNameLst>
                                          <p:attrName>style.visibility</p:attrName>
                                        </p:attrNameLst>
                                      </p:cBhvr>
                                      <p:to>
                                        <p:strVal val="visible"/>
                                      </p:to>
                                    </p:set>
                                    <p:anim calcmode="lin" valueType="num">
                                      <p:cBhvr>
                                        <p:cTn id="57" dur="300" fill="hold"/>
                                        <p:tgtEl>
                                          <p:spTgt spid="47"/>
                                        </p:tgtEl>
                                        <p:attrNameLst>
                                          <p:attrName>ppt_w</p:attrName>
                                        </p:attrNameLst>
                                      </p:cBhvr>
                                      <p:tavLst>
                                        <p:tav tm="0">
                                          <p:val>
                                            <p:fltVal val="0"/>
                                          </p:val>
                                        </p:tav>
                                        <p:tav tm="100000">
                                          <p:val>
                                            <p:strVal val="#ppt_w"/>
                                          </p:val>
                                        </p:tav>
                                      </p:tavLst>
                                    </p:anim>
                                    <p:anim calcmode="lin" valueType="num">
                                      <p:cBhvr>
                                        <p:cTn id="58" dur="300" fill="hold"/>
                                        <p:tgtEl>
                                          <p:spTgt spid="47"/>
                                        </p:tgtEl>
                                        <p:attrNameLst>
                                          <p:attrName>ppt_h</p:attrName>
                                        </p:attrNameLst>
                                      </p:cBhvr>
                                      <p:tavLst>
                                        <p:tav tm="0">
                                          <p:val>
                                            <p:fltVal val="0"/>
                                          </p:val>
                                        </p:tav>
                                        <p:tav tm="100000">
                                          <p:val>
                                            <p:strVal val="#ppt_h"/>
                                          </p:val>
                                        </p:tav>
                                      </p:tavLst>
                                    </p:anim>
                                  </p:childTnLst>
                                </p:cTn>
                              </p:par>
                              <p:par>
                                <p:cTn id="59" presetID="6" presetClass="emph" presetSubtype="0" autoRev="1" fill="hold" grpId="1" nodeType="withEffect">
                                  <p:stCondLst>
                                    <p:cond delay="1500"/>
                                  </p:stCondLst>
                                  <p:childTnLst>
                                    <p:animScale>
                                      <p:cBhvr>
                                        <p:cTn id="60" dur="200" fill="hold"/>
                                        <p:tgtEl>
                                          <p:spTgt spid="47"/>
                                        </p:tgtEl>
                                      </p:cBhvr>
                                      <p:by x="110000" y="110000"/>
                                    </p:animScale>
                                  </p:childTnLst>
                                </p:cTn>
                              </p:par>
                            </p:childTnLst>
                          </p:cTn>
                        </p:par>
                        <p:par>
                          <p:cTn id="61" fill="hold">
                            <p:stCondLst>
                              <p:cond delay="3350"/>
                            </p:stCondLst>
                            <p:childTnLst>
                              <p:par>
                                <p:cTn id="62" presetID="2" presetClass="entr" presetSubtype="6" accel="100000"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1+#ppt_w/2"/>
                                          </p:val>
                                        </p:tav>
                                        <p:tav tm="100000">
                                          <p:val>
                                            <p:strVal val="#ppt_x"/>
                                          </p:val>
                                        </p:tav>
                                      </p:tavLst>
                                    </p:anim>
                                    <p:anim calcmode="lin" valueType="num">
                                      <p:cBhvr additive="base">
                                        <p:cTn id="65" dur="500" fill="hold"/>
                                        <p:tgtEl>
                                          <p:spTgt spid="19"/>
                                        </p:tgtEl>
                                        <p:attrNameLst>
                                          <p:attrName>ppt_y</p:attrName>
                                        </p:attrNameLst>
                                      </p:cBhvr>
                                      <p:tavLst>
                                        <p:tav tm="0">
                                          <p:val>
                                            <p:strVal val="1+#ppt_h/2"/>
                                          </p:val>
                                        </p:tav>
                                        <p:tav tm="100000">
                                          <p:val>
                                            <p:strVal val="#ppt_y"/>
                                          </p:val>
                                        </p:tav>
                                      </p:tavLst>
                                    </p:anim>
                                  </p:childTnLst>
                                </p:cTn>
                              </p:par>
                              <p:par>
                                <p:cTn id="66" presetID="2" presetClass="entr" presetSubtype="12" accel="100000"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additive="base">
                                        <p:cTn id="68" dur="500" fill="hold"/>
                                        <p:tgtEl>
                                          <p:spTgt spid="20"/>
                                        </p:tgtEl>
                                        <p:attrNameLst>
                                          <p:attrName>ppt_x</p:attrName>
                                        </p:attrNameLst>
                                      </p:cBhvr>
                                      <p:tavLst>
                                        <p:tav tm="0">
                                          <p:val>
                                            <p:strVal val="0-#ppt_w/2"/>
                                          </p:val>
                                        </p:tav>
                                        <p:tav tm="100000">
                                          <p:val>
                                            <p:strVal val="#ppt_x"/>
                                          </p:val>
                                        </p:tav>
                                      </p:tavLst>
                                    </p:anim>
                                    <p:anim calcmode="lin" valueType="num">
                                      <p:cBhvr additive="base">
                                        <p:cTn id="69" dur="500" fill="hold"/>
                                        <p:tgtEl>
                                          <p:spTgt spid="20"/>
                                        </p:tgtEl>
                                        <p:attrNameLst>
                                          <p:attrName>ppt_y</p:attrName>
                                        </p:attrNameLst>
                                      </p:cBhvr>
                                      <p:tavLst>
                                        <p:tav tm="0">
                                          <p:val>
                                            <p:strVal val="1+#ppt_h/2"/>
                                          </p:val>
                                        </p:tav>
                                        <p:tav tm="100000">
                                          <p:val>
                                            <p:strVal val="#ppt_y"/>
                                          </p:val>
                                        </p:tav>
                                      </p:tavLst>
                                    </p:anim>
                                  </p:childTnLst>
                                </p:cTn>
                              </p:par>
                              <p:par>
                                <p:cTn id="70" presetID="2" presetClass="entr" presetSubtype="3" accel="10000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fill="hold"/>
                                        <p:tgtEl>
                                          <p:spTgt spid="21"/>
                                        </p:tgtEl>
                                        <p:attrNameLst>
                                          <p:attrName>ppt_x</p:attrName>
                                        </p:attrNameLst>
                                      </p:cBhvr>
                                      <p:tavLst>
                                        <p:tav tm="0">
                                          <p:val>
                                            <p:strVal val="1+#ppt_w/2"/>
                                          </p:val>
                                        </p:tav>
                                        <p:tav tm="100000">
                                          <p:val>
                                            <p:strVal val="#ppt_x"/>
                                          </p:val>
                                        </p:tav>
                                      </p:tavLst>
                                    </p:anim>
                                    <p:anim calcmode="lin" valueType="num">
                                      <p:cBhvr additive="base">
                                        <p:cTn id="73" dur="500" fill="hold"/>
                                        <p:tgtEl>
                                          <p:spTgt spid="21"/>
                                        </p:tgtEl>
                                        <p:attrNameLst>
                                          <p:attrName>ppt_y</p:attrName>
                                        </p:attrNameLst>
                                      </p:cBhvr>
                                      <p:tavLst>
                                        <p:tav tm="0">
                                          <p:val>
                                            <p:strVal val="0-#ppt_h/2"/>
                                          </p:val>
                                        </p:tav>
                                        <p:tav tm="100000">
                                          <p:val>
                                            <p:strVal val="#ppt_y"/>
                                          </p:val>
                                        </p:tav>
                                      </p:tavLst>
                                    </p:anim>
                                  </p:childTnLst>
                                </p:cTn>
                              </p:par>
                              <p:par>
                                <p:cTn id="74" presetID="2" presetClass="entr" presetSubtype="9" accel="100000"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 calcmode="lin" valueType="num">
                                      <p:cBhvr additive="base">
                                        <p:cTn id="76" dur="500" fill="hold"/>
                                        <p:tgtEl>
                                          <p:spTgt spid="22"/>
                                        </p:tgtEl>
                                        <p:attrNameLst>
                                          <p:attrName>ppt_x</p:attrName>
                                        </p:attrNameLst>
                                      </p:cBhvr>
                                      <p:tavLst>
                                        <p:tav tm="0">
                                          <p:val>
                                            <p:strVal val="0-#ppt_w/2"/>
                                          </p:val>
                                        </p:tav>
                                        <p:tav tm="100000">
                                          <p:val>
                                            <p:strVal val="#ppt_x"/>
                                          </p:val>
                                        </p:tav>
                                      </p:tavLst>
                                    </p:anim>
                                    <p:anim calcmode="lin" valueType="num">
                                      <p:cBhvr additive="base">
                                        <p:cTn id="77"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wipe(down)">
                                      <p:cBhvr>
                                        <p:cTn id="8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44" grpId="0" animBg="1"/>
      <p:bldP spid="44" grpId="1" animBg="1"/>
      <p:bldP spid="45" grpId="0" animBg="1"/>
      <p:bldP spid="45" grpId="1" animBg="1"/>
      <p:bldP spid="46" grpId="0" animBg="1"/>
      <p:bldP spid="46" grpId="1" animBg="1"/>
      <p:bldP spid="47" grpId="0" animBg="1"/>
      <p:bldP spid="47" grpId="1" animBg="1"/>
      <p:bldP spid="31" grpId="0" bldLvl="0" autoUpdateAnimBg="0"/>
      <p:bldP spid="3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151"/>
          <p:cNvCxnSpPr>
            <a:cxnSpLocks noChangeShapeType="1"/>
          </p:cNvCxnSpPr>
          <p:nvPr/>
        </p:nvCxnSpPr>
        <p:spPr bwMode="auto">
          <a:xfrm>
            <a:off x="3356870" y="2214123"/>
            <a:ext cx="4550371" cy="496216"/>
          </a:xfrm>
          <a:prstGeom prst="bentConnector3">
            <a:avLst>
              <a:gd name="adj1" fmla="val 46218"/>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7" name="肘形连接符 160"/>
          <p:cNvCxnSpPr>
            <a:cxnSpLocks noChangeShapeType="1"/>
          </p:cNvCxnSpPr>
          <p:nvPr/>
        </p:nvCxnSpPr>
        <p:spPr bwMode="auto">
          <a:xfrm>
            <a:off x="3356978" y="3691712"/>
            <a:ext cx="2607520" cy="296076"/>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8" name="肘形连接符 154"/>
          <p:cNvCxnSpPr>
            <a:cxnSpLocks noChangeShapeType="1"/>
          </p:cNvCxnSpPr>
          <p:nvPr/>
        </p:nvCxnSpPr>
        <p:spPr bwMode="auto">
          <a:xfrm>
            <a:off x="3356910" y="2953182"/>
            <a:ext cx="3578958" cy="531004"/>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9" name="直接连接符 68"/>
          <p:cNvSpPr>
            <a:spLocks noChangeShapeType="1"/>
          </p:cNvSpPr>
          <p:nvPr/>
        </p:nvSpPr>
        <p:spPr bwMode="auto">
          <a:xfrm flipH="1">
            <a:off x="3086704" y="4430556"/>
            <a:ext cx="1607635"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sz="1890">
              <a:ea typeface="微软雅黑" panose="020B0503020204020204" pitchFamily="34" charset="-122"/>
              <a:sym typeface="Arial" panose="020B0604020202020204" pitchFamily="34" charset="0"/>
            </a:endParaRPr>
          </a:p>
        </p:txBody>
      </p:sp>
      <p:grpSp>
        <p:nvGrpSpPr>
          <p:cNvPr id="10" name="组合 9"/>
          <p:cNvGrpSpPr/>
          <p:nvPr/>
        </p:nvGrpSpPr>
        <p:grpSpPr>
          <a:xfrm>
            <a:off x="2778724" y="1942871"/>
            <a:ext cx="560886" cy="560886"/>
            <a:chOff x="2646403" y="1850353"/>
            <a:chExt cx="534177" cy="534177"/>
          </a:xfrm>
        </p:grpSpPr>
        <p:grpSp>
          <p:nvGrpSpPr>
            <p:cNvPr id="11" name="组合 10"/>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25"/>
            <p:cNvGrpSpPr>
              <a:grpSpLocks/>
            </p:cNvGrpSpPr>
            <p:nvPr/>
          </p:nvGrpSpPr>
          <p:grpSpPr bwMode="auto">
            <a:xfrm>
              <a:off x="2744763" y="1943249"/>
              <a:ext cx="337456" cy="325902"/>
              <a:chOff x="0" y="0"/>
              <a:chExt cx="583915" cy="496874"/>
            </a:xfrm>
            <a:solidFill>
              <a:srgbClr val="C00000"/>
            </a:solidFill>
          </p:grpSpPr>
          <p:sp>
            <p:nvSpPr>
              <p:cNvPr id="13"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0B0F0"/>
              </a:solidFill>
              <a:ln w="9525" cmpd="sng">
                <a:noFill/>
                <a:bevel/>
                <a:headEnd/>
                <a:tailEnd/>
              </a:ln>
              <a:extLst/>
            </p:spPr>
            <p:txBody>
              <a:bodyPr lIns="128016" tIns="64008" rIns="128016" bIns="64008"/>
              <a:lstStyle/>
              <a:p>
                <a:endParaRPr lang="zh-CN" altLang="en-US" sz="1890">
                  <a:ea typeface="微软雅黑" panose="020B0503020204020204" pitchFamily="34" charset="-122"/>
                  <a:sym typeface="Arial" panose="020B0604020202020204" pitchFamily="34" charset="0"/>
                </a:endParaRPr>
              </a:p>
            </p:txBody>
          </p:sp>
          <p:sp>
            <p:nvSpPr>
              <p:cNvPr id="14"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0B0F0"/>
              </a:solidFill>
              <a:ln w="9525" cmpd="sng">
                <a:noFill/>
                <a:bevel/>
                <a:headEnd/>
                <a:tailEnd/>
              </a:ln>
              <a:extLst/>
            </p:spPr>
            <p:txBody>
              <a:bodyPr lIns="128016" tIns="64008" rIns="128016" bIns="64008"/>
              <a:lstStyle/>
              <a:p>
                <a:endParaRPr lang="zh-CN" altLang="en-US" sz="1890">
                  <a:ea typeface="微软雅黑" panose="020B0503020204020204" pitchFamily="34" charset="-122"/>
                  <a:sym typeface="Arial" panose="020B0604020202020204" pitchFamily="34" charset="0"/>
                </a:endParaRPr>
              </a:p>
            </p:txBody>
          </p:sp>
        </p:grpSp>
      </p:grpSp>
      <p:grpSp>
        <p:nvGrpSpPr>
          <p:cNvPr id="17" name="组合 16"/>
          <p:cNvGrpSpPr/>
          <p:nvPr/>
        </p:nvGrpSpPr>
        <p:grpSpPr>
          <a:xfrm>
            <a:off x="2788810" y="3426902"/>
            <a:ext cx="560886" cy="560886"/>
            <a:chOff x="2656009" y="3263716"/>
            <a:chExt cx="534177" cy="534177"/>
          </a:xfrm>
        </p:grpSpPr>
        <p:grpSp>
          <p:nvGrpSpPr>
            <p:cNvPr id="18" name="组合 17"/>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00B0F0"/>
            </a:solidFill>
            <a:ln w="9525" cmpd="sng">
              <a:noFill/>
              <a:bevel/>
              <a:headEnd/>
              <a:tailEnd/>
            </a:ln>
            <a:extLst/>
          </p:spPr>
          <p:txBody>
            <a:bodyPr lIns="128016" tIns="64008" rIns="128016" bIns="64008"/>
            <a:lstStyle/>
            <a:p>
              <a:endParaRPr lang="zh-CN" altLang="en-US" sz="1890">
                <a:ea typeface="微软雅黑" panose="020B0503020204020204" pitchFamily="34" charset="-122"/>
                <a:sym typeface="Arial" panose="020B0604020202020204" pitchFamily="34" charset="0"/>
              </a:endParaRPr>
            </a:p>
          </p:txBody>
        </p:sp>
      </p:grpSp>
      <p:grpSp>
        <p:nvGrpSpPr>
          <p:cNvPr id="22" name="组合 21"/>
          <p:cNvGrpSpPr/>
          <p:nvPr/>
        </p:nvGrpSpPr>
        <p:grpSpPr>
          <a:xfrm>
            <a:off x="2788810" y="2672534"/>
            <a:ext cx="560886" cy="560886"/>
            <a:chOff x="2656009" y="2545271"/>
            <a:chExt cx="534177" cy="534177"/>
          </a:xfrm>
        </p:grpSpPr>
        <p:grpSp>
          <p:nvGrpSpPr>
            <p:cNvPr id="23" name="组合 22"/>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92"/>
            <p:cNvGrpSpPr>
              <a:grpSpLocks/>
            </p:cNvGrpSpPr>
            <p:nvPr/>
          </p:nvGrpSpPr>
          <p:grpSpPr bwMode="auto">
            <a:xfrm>
              <a:off x="2745161" y="2705683"/>
              <a:ext cx="355874" cy="221817"/>
              <a:chOff x="0" y="0"/>
              <a:chExt cx="471488" cy="293688"/>
            </a:xfrm>
            <a:solidFill>
              <a:schemeClr val="tx1"/>
            </a:solidFill>
          </p:grpSpPr>
          <p:sp>
            <p:nvSpPr>
              <p:cNvPr id="25"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rgbClr val="0070C0"/>
              </a:solidFill>
              <a:ln w="9525" cmpd="sng">
                <a:noFill/>
                <a:bevel/>
                <a:headEnd/>
                <a:tailEnd/>
              </a:ln>
              <a:extLst/>
            </p:spPr>
            <p:txBody>
              <a:bodyPr lIns="128016" tIns="64008" rIns="128016" bIns="64008"/>
              <a:lstStyle/>
              <a:p>
                <a:endParaRPr lang="zh-CN" altLang="en-US" sz="1890">
                  <a:ea typeface="微软雅黑" panose="020B0503020204020204" pitchFamily="34" charset="-122"/>
                  <a:sym typeface="Arial" panose="020B0604020202020204" pitchFamily="34" charset="0"/>
                </a:endParaRPr>
              </a:p>
            </p:txBody>
          </p:sp>
          <p:sp>
            <p:nvSpPr>
              <p:cNvPr id="26" name="Rectangle 9"/>
              <p:cNvSpPr>
                <a:spLocks noChangeArrowheads="1"/>
              </p:cNvSpPr>
              <p:nvPr/>
            </p:nvSpPr>
            <p:spPr bwMode="auto">
              <a:xfrm>
                <a:off x="63500" y="63499"/>
                <a:ext cx="90488" cy="166688"/>
              </a:xfrm>
              <a:prstGeom prst="rect">
                <a:avLst/>
              </a:prstGeom>
              <a:solidFill>
                <a:srgbClr val="0070C0"/>
              </a:solidFill>
              <a:ln w="9525">
                <a:noFill/>
                <a:bevel/>
                <a:headEnd/>
                <a:tailEnd/>
              </a:ln>
              <a:extLst/>
            </p:spPr>
            <p:txBody>
              <a:bodyPr lIns="128016" tIns="64008" rIns="128016" bIns="64008"/>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95">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10"/>
              <p:cNvSpPr>
                <a:spLocks noChangeArrowheads="1"/>
              </p:cNvSpPr>
              <p:nvPr/>
            </p:nvSpPr>
            <p:spPr bwMode="auto">
              <a:xfrm>
                <a:off x="169862" y="63499"/>
                <a:ext cx="85725" cy="166688"/>
              </a:xfrm>
              <a:prstGeom prst="rect">
                <a:avLst/>
              </a:prstGeom>
              <a:solidFill>
                <a:srgbClr val="0070C0"/>
              </a:solidFill>
              <a:ln w="9525">
                <a:noFill/>
                <a:bevel/>
                <a:headEnd/>
                <a:tailEnd/>
              </a:ln>
              <a:extLst/>
            </p:spPr>
            <p:txBody>
              <a:bodyPr lIns="128016" tIns="64008" rIns="128016" bIns="64008"/>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95">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0" name="组合 29"/>
          <p:cNvGrpSpPr/>
          <p:nvPr/>
        </p:nvGrpSpPr>
        <p:grpSpPr>
          <a:xfrm>
            <a:off x="2788810" y="4122297"/>
            <a:ext cx="560886" cy="560886"/>
            <a:chOff x="2656009" y="3925997"/>
            <a:chExt cx="534177" cy="534177"/>
          </a:xfrm>
        </p:grpSpPr>
        <p:grpSp>
          <p:nvGrpSpPr>
            <p:cNvPr id="31" name="组合 30"/>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9"/>
            <p:cNvGrpSpPr>
              <a:grpSpLocks/>
            </p:cNvGrpSpPr>
            <p:nvPr/>
          </p:nvGrpSpPr>
          <p:grpSpPr bwMode="auto">
            <a:xfrm>
              <a:off x="2723790" y="4084898"/>
              <a:ext cx="386899" cy="286862"/>
              <a:chOff x="0" y="0"/>
              <a:chExt cx="374651" cy="277813"/>
            </a:xfrm>
            <a:solidFill>
              <a:schemeClr val="tx1"/>
            </a:solidFill>
          </p:grpSpPr>
          <p:sp>
            <p:nvSpPr>
              <p:cNvPr id="33"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rgbClr val="0070C0"/>
              </a:solidFill>
              <a:ln w="9525" cmpd="sng">
                <a:noFill/>
                <a:bevel/>
                <a:headEnd/>
                <a:tailEnd/>
              </a:ln>
              <a:extLst/>
            </p:spPr>
            <p:txBody>
              <a:bodyPr/>
              <a:lstStyle/>
              <a:p>
                <a:endParaRPr lang="zh-CN" altLang="en-US" sz="1890">
                  <a:ea typeface="微软雅黑" panose="020B0503020204020204" pitchFamily="34" charset="-122"/>
                  <a:sym typeface="Arial" panose="020B0604020202020204" pitchFamily="34" charset="0"/>
                </a:endParaRPr>
              </a:p>
            </p:txBody>
          </p:sp>
          <p:sp>
            <p:nvSpPr>
              <p:cNvPr id="34"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rgbClr val="0070C0"/>
              </a:solidFill>
              <a:ln w="9525" cmpd="sng">
                <a:noFill/>
                <a:bevel/>
                <a:headEnd/>
                <a:tailEnd/>
              </a:ln>
              <a:extLst/>
            </p:spPr>
            <p:txBody>
              <a:bodyPr/>
              <a:lstStyle/>
              <a:p>
                <a:endParaRPr lang="zh-CN" altLang="en-US" sz="1890">
                  <a:ea typeface="微软雅黑" panose="020B0503020204020204" pitchFamily="34" charset="-122"/>
                  <a:sym typeface="Arial" panose="020B0604020202020204" pitchFamily="34" charset="0"/>
                </a:endParaRPr>
              </a:p>
            </p:txBody>
          </p:sp>
        </p:grpSp>
      </p:grpSp>
      <p:sp>
        <p:nvSpPr>
          <p:cNvPr id="37" name="任意多边形 56"/>
          <p:cNvSpPr>
            <a:spLocks noChangeArrowheads="1"/>
          </p:cNvSpPr>
          <p:nvPr/>
        </p:nvSpPr>
        <p:spPr bwMode="auto">
          <a:xfrm>
            <a:off x="7555945" y="1780223"/>
            <a:ext cx="930116" cy="2912864"/>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0B0F0">
              <a:alpha val="70000"/>
            </a:srgbClr>
          </a:solidFill>
          <a:ln>
            <a:noFill/>
          </a:ln>
          <a:extLst/>
        </p:spPr>
        <p:txBody>
          <a:bodyPr lIns="72009" tIns="36005" rIns="72009" bIns="36005" anchor="ctr"/>
          <a:lstStyle/>
          <a:p>
            <a:endParaRPr lang="zh-CN" altLang="en-US" sz="1890">
              <a:ea typeface="微软雅黑" panose="020B0503020204020204" pitchFamily="34" charset="-122"/>
              <a:sym typeface="Arial" panose="020B0604020202020204" pitchFamily="34" charset="0"/>
            </a:endParaRPr>
          </a:p>
        </p:txBody>
      </p:sp>
      <p:sp>
        <p:nvSpPr>
          <p:cNvPr id="38" name="任意多边形 59"/>
          <p:cNvSpPr>
            <a:spLocks noChangeArrowheads="1"/>
          </p:cNvSpPr>
          <p:nvPr/>
        </p:nvSpPr>
        <p:spPr bwMode="auto">
          <a:xfrm>
            <a:off x="6584573" y="3180399"/>
            <a:ext cx="930116" cy="1513940"/>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70C0">
              <a:alpha val="70000"/>
            </a:srgbClr>
          </a:solidFill>
          <a:ln>
            <a:noFill/>
          </a:ln>
          <a:extLst/>
        </p:spPr>
        <p:txBody>
          <a:bodyPr lIns="72009" tIns="36005" rIns="72009" bIns="36005" anchor="ctr"/>
          <a:lstStyle/>
          <a:p>
            <a:endParaRPr lang="zh-CN" altLang="en-US" sz="1890">
              <a:ea typeface="微软雅黑" panose="020B0503020204020204" pitchFamily="34" charset="-122"/>
              <a:sym typeface="Arial" panose="020B0604020202020204" pitchFamily="34" charset="0"/>
            </a:endParaRPr>
          </a:p>
        </p:txBody>
      </p:sp>
      <p:sp>
        <p:nvSpPr>
          <p:cNvPr id="39" name="任意多边形 63"/>
          <p:cNvSpPr>
            <a:spLocks noChangeArrowheads="1"/>
          </p:cNvSpPr>
          <p:nvPr/>
        </p:nvSpPr>
        <p:spPr bwMode="auto">
          <a:xfrm>
            <a:off x="5611953" y="3779224"/>
            <a:ext cx="930116" cy="915115"/>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0B0F0">
              <a:alpha val="70000"/>
            </a:srgbClr>
          </a:solidFill>
          <a:ln>
            <a:noFill/>
          </a:ln>
          <a:extLst/>
        </p:spPr>
        <p:txBody>
          <a:bodyPr lIns="72009" tIns="36005" rIns="72009" bIns="36005" anchor="ctr"/>
          <a:lstStyle/>
          <a:p>
            <a:endParaRPr lang="zh-CN" altLang="en-US" sz="1890">
              <a:ea typeface="微软雅黑" panose="020B0503020204020204" pitchFamily="34" charset="-122"/>
              <a:sym typeface="Arial" panose="020B0604020202020204" pitchFamily="34" charset="0"/>
            </a:endParaRPr>
          </a:p>
        </p:txBody>
      </p:sp>
      <p:sp>
        <p:nvSpPr>
          <p:cNvPr id="40" name="任意多边形 66"/>
          <p:cNvSpPr>
            <a:spLocks noChangeArrowheads="1"/>
          </p:cNvSpPr>
          <p:nvPr/>
        </p:nvSpPr>
        <p:spPr bwMode="auto">
          <a:xfrm>
            <a:off x="4045507" y="4203026"/>
            <a:ext cx="1525191" cy="490061"/>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70C0">
              <a:alpha val="70000"/>
            </a:srgbClr>
          </a:solidFill>
          <a:ln>
            <a:noFill/>
          </a:ln>
          <a:extLst/>
        </p:spPr>
        <p:txBody>
          <a:bodyPr lIns="72009" tIns="36005" rIns="72009" bIns="36005" anchor="ctr"/>
          <a:lstStyle/>
          <a:p>
            <a:endParaRPr lang="zh-CN" altLang="en-US" sz="1890">
              <a:ea typeface="微软雅黑" panose="020B0503020204020204" pitchFamily="34" charset="-122"/>
              <a:sym typeface="Arial" panose="020B0604020202020204" pitchFamily="34" charset="0"/>
            </a:endParaRPr>
          </a:p>
        </p:txBody>
      </p:sp>
      <p:sp>
        <p:nvSpPr>
          <p:cNvPr id="41" name="矩形 47"/>
          <p:cNvSpPr>
            <a:spLocks noChangeArrowheads="1"/>
          </p:cNvSpPr>
          <p:nvPr/>
        </p:nvSpPr>
        <p:spPr bwMode="auto">
          <a:xfrm>
            <a:off x="1026378" y="1161398"/>
            <a:ext cx="7564696" cy="534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55"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7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93"/>
          <p:cNvSpPr>
            <a:spLocks noChangeArrowheads="1"/>
          </p:cNvSpPr>
          <p:nvPr/>
        </p:nvSpPr>
        <p:spPr bwMode="auto">
          <a:xfrm>
            <a:off x="1709510" y="1960246"/>
            <a:ext cx="953325"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75" dirty="0">
                <a:solidFill>
                  <a:srgbClr val="00B0F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75" dirty="0">
              <a:solidFill>
                <a:srgbClr val="00B0F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165"/>
          <p:cNvSpPr>
            <a:spLocks noChangeArrowheads="1"/>
          </p:cNvSpPr>
          <p:nvPr/>
        </p:nvSpPr>
        <p:spPr bwMode="auto">
          <a:xfrm>
            <a:off x="1036233" y="2267783"/>
            <a:ext cx="1626600" cy="23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5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4" name="矩形 41"/>
          <p:cNvSpPr>
            <a:spLocks noChangeArrowheads="1"/>
          </p:cNvSpPr>
          <p:nvPr/>
        </p:nvSpPr>
        <p:spPr bwMode="auto">
          <a:xfrm>
            <a:off x="1709510" y="2691588"/>
            <a:ext cx="953325"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75" dirty="0">
                <a:solidFill>
                  <a:srgbClr val="0070C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75" dirty="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矩形 42"/>
          <p:cNvSpPr>
            <a:spLocks noChangeArrowheads="1"/>
          </p:cNvSpPr>
          <p:nvPr/>
        </p:nvSpPr>
        <p:spPr bwMode="auto">
          <a:xfrm>
            <a:off x="1036233" y="2999125"/>
            <a:ext cx="1626600" cy="23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6" name="矩形 44"/>
          <p:cNvSpPr>
            <a:spLocks noChangeArrowheads="1"/>
          </p:cNvSpPr>
          <p:nvPr/>
        </p:nvSpPr>
        <p:spPr bwMode="auto">
          <a:xfrm>
            <a:off x="1709510" y="3435431"/>
            <a:ext cx="953325"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75" dirty="0">
                <a:solidFill>
                  <a:srgbClr val="00B0F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75" dirty="0">
              <a:solidFill>
                <a:srgbClr val="00B0F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矩形 45"/>
          <p:cNvSpPr>
            <a:spLocks noChangeArrowheads="1"/>
          </p:cNvSpPr>
          <p:nvPr/>
        </p:nvSpPr>
        <p:spPr bwMode="auto">
          <a:xfrm>
            <a:off x="1036233" y="3744218"/>
            <a:ext cx="1626600" cy="23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8" name="矩形 47"/>
          <p:cNvSpPr>
            <a:spLocks noChangeArrowheads="1"/>
          </p:cNvSpPr>
          <p:nvPr/>
        </p:nvSpPr>
        <p:spPr bwMode="auto">
          <a:xfrm>
            <a:off x="1709510" y="4164272"/>
            <a:ext cx="953325" cy="31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2" tIns="36001" rIns="72002" bIns="36001">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75" dirty="0">
                <a:solidFill>
                  <a:srgbClr val="0070C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75" dirty="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a:spLocks noChangeArrowheads="1"/>
          </p:cNvSpPr>
          <p:nvPr/>
        </p:nvSpPr>
        <p:spPr bwMode="auto">
          <a:xfrm>
            <a:off x="1036233" y="4473058"/>
            <a:ext cx="1626600" cy="23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9" tIns="36005" rIns="72009" bIns="36005">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5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50" name="椭圆 49"/>
          <p:cNvSpPr/>
          <p:nvPr/>
        </p:nvSpPr>
        <p:spPr>
          <a:xfrm>
            <a:off x="4707105" y="4325381"/>
            <a:ext cx="235249" cy="235249"/>
          </a:xfrm>
          <a:prstGeom prst="ellipse">
            <a:avLst/>
          </a:prstGeom>
          <a:solidFill>
            <a:srgbClr val="0070C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5964499" y="3870164"/>
            <a:ext cx="235249" cy="235249"/>
          </a:xfrm>
          <a:prstGeom prst="ellipse">
            <a:avLst/>
          </a:prstGeom>
          <a:solidFill>
            <a:srgbClr val="00B0F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52" name="椭圆 51"/>
          <p:cNvSpPr/>
          <p:nvPr/>
        </p:nvSpPr>
        <p:spPr>
          <a:xfrm>
            <a:off x="6932008" y="3372430"/>
            <a:ext cx="235249" cy="235249"/>
          </a:xfrm>
          <a:prstGeom prst="ellipse">
            <a:avLst/>
          </a:prstGeom>
          <a:solidFill>
            <a:srgbClr val="0070C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7907242" y="2613859"/>
            <a:ext cx="235249" cy="235249"/>
          </a:xfrm>
          <a:prstGeom prst="ellipse">
            <a:avLst/>
          </a:prstGeom>
          <a:solidFill>
            <a:srgbClr val="00B0F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54" name="文本框 53"/>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
        <p:nvSpPr>
          <p:cNvPr id="55"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56" name="图片 5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Tree>
    <p:extLst>
      <p:ext uri="{BB962C8B-B14F-4D97-AF65-F5344CB8AC3E}">
        <p14:creationId xmlns:p14="http://schemas.microsoft.com/office/powerpoint/2010/main" val="331528793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5"/>
                                        </p:tgtEl>
                                        <p:attrNameLst>
                                          <p:attrName>style.visibility</p:attrName>
                                        </p:attrNameLst>
                                      </p:cBhvr>
                                      <p:to>
                                        <p:strVal val="visible"/>
                                      </p:to>
                                    </p:set>
                                    <p:anim calcmode="lin" valueType="num">
                                      <p:cBhvr>
                                        <p:cTn id="11"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5"/>
                                        </p:tgtEl>
                                        <p:attrNameLst>
                                          <p:attrName>ppt_y</p:attrName>
                                        </p:attrNameLst>
                                      </p:cBhvr>
                                      <p:tavLst>
                                        <p:tav tm="0">
                                          <p:val>
                                            <p:strVal val="#ppt_y"/>
                                          </p:val>
                                        </p:tav>
                                        <p:tav tm="100000">
                                          <p:val>
                                            <p:strVal val="#ppt_y"/>
                                          </p:val>
                                        </p:tav>
                                      </p:tavLst>
                                    </p:anim>
                                    <p:anim calcmode="lin" valueType="num">
                                      <p:cBhvr>
                                        <p:cTn id="13"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500"/>
                                        <p:tgtEl>
                                          <p:spTgt spid="4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60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10" presetClass="entr" presetSubtype="0" fill="hold" grpId="0" nodeType="withEffect">
                                  <p:stCondLst>
                                    <p:cond delay="90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500"/>
                                        <p:tgtEl>
                                          <p:spTgt spid="52"/>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53"/>
                                        </p:tgtEl>
                                        <p:attrNameLst>
                                          <p:attrName>style.visibility</p:attrName>
                                        </p:attrNameLst>
                                      </p:cBhvr>
                                      <p:to>
                                        <p:strVal val="visible"/>
                                      </p:to>
                                    </p:set>
                                    <p:animEffect transition="in" filter="fade">
                                      <p:cBhvr>
                                        <p:cTn id="48" dur="500"/>
                                        <p:tgtEl>
                                          <p:spTgt spid="5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right)">
                                      <p:cBhvr>
                                        <p:cTn id="53" dur="500"/>
                                        <p:tgtEl>
                                          <p:spTgt spid="9"/>
                                        </p:tgtEl>
                                      </p:cBhvr>
                                    </p:animEffect>
                                  </p:childTnLst>
                                </p:cTn>
                              </p:par>
                              <p:par>
                                <p:cTn id="54" presetID="22" presetClass="entr" presetSubtype="2" fill="hold"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right)">
                                      <p:cBhvr>
                                        <p:cTn id="56" dur="500"/>
                                        <p:tgtEl>
                                          <p:spTgt spid="7"/>
                                        </p:tgtEl>
                                      </p:cBhvr>
                                    </p:animEffect>
                                  </p:childTnLst>
                                </p:cTn>
                              </p:par>
                              <p:par>
                                <p:cTn id="57" presetID="22" presetClass="entr" presetSubtype="2" fill="hold" nodeType="with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right)">
                                      <p:cBhvr>
                                        <p:cTn id="59" dur="500"/>
                                        <p:tgtEl>
                                          <p:spTgt spid="8"/>
                                        </p:tgtEl>
                                      </p:cBhvr>
                                    </p:animEffect>
                                  </p:childTnLst>
                                </p:cTn>
                              </p:par>
                              <p:par>
                                <p:cTn id="60" presetID="22" presetClass="entr" presetSubtype="2"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9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par>
                                <p:cTn id="68" presetID="10" presetClass="entr" presetSubtype="0" fill="hold" nodeType="withEffect">
                                  <p:stCondLst>
                                    <p:cond delay="30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par>
                                <p:cTn id="71" presetID="10" presetClass="entr" presetSubtype="0" fill="hold" nodeType="withEffect">
                                  <p:stCondLst>
                                    <p:cond delay="60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10" presetClass="entr" presetSubtype="0" fill="hold"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500"/>
                                        <p:tgtEl>
                                          <p:spTgt spid="30"/>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2" fill="hold" grpId="0" nodeType="click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right)">
                                      <p:cBhvr>
                                        <p:cTn id="81" dur="500"/>
                                        <p:tgtEl>
                                          <p:spTgt spid="42"/>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wipe(right)">
                                      <p:cBhvr>
                                        <p:cTn id="84" dur="500"/>
                                        <p:tgtEl>
                                          <p:spTgt spid="43"/>
                                        </p:tgtEl>
                                      </p:cBhvr>
                                    </p:animEffect>
                                  </p:childTnLst>
                                </p:cTn>
                              </p:par>
                              <p:par>
                                <p:cTn id="85" presetID="22" presetClass="entr" presetSubtype="2" fill="hold" grpId="0" nodeType="withEffect">
                                  <p:stCondLst>
                                    <p:cond delay="300"/>
                                  </p:stCondLst>
                                  <p:childTnLst>
                                    <p:set>
                                      <p:cBhvr>
                                        <p:cTn id="86" dur="1" fill="hold">
                                          <p:stCondLst>
                                            <p:cond delay="0"/>
                                          </p:stCondLst>
                                        </p:cTn>
                                        <p:tgtEl>
                                          <p:spTgt spid="45"/>
                                        </p:tgtEl>
                                        <p:attrNameLst>
                                          <p:attrName>style.visibility</p:attrName>
                                        </p:attrNameLst>
                                      </p:cBhvr>
                                      <p:to>
                                        <p:strVal val="visible"/>
                                      </p:to>
                                    </p:set>
                                    <p:animEffect transition="in" filter="wipe(right)">
                                      <p:cBhvr>
                                        <p:cTn id="87" dur="500"/>
                                        <p:tgtEl>
                                          <p:spTgt spid="45"/>
                                        </p:tgtEl>
                                      </p:cBhvr>
                                    </p:animEffect>
                                  </p:childTnLst>
                                </p:cTn>
                              </p:par>
                              <p:par>
                                <p:cTn id="88" presetID="22" presetClass="entr" presetSubtype="2" fill="hold" grpId="0" nodeType="withEffect">
                                  <p:stCondLst>
                                    <p:cond delay="300"/>
                                  </p:stCondLst>
                                  <p:childTnLst>
                                    <p:set>
                                      <p:cBhvr>
                                        <p:cTn id="89" dur="1" fill="hold">
                                          <p:stCondLst>
                                            <p:cond delay="0"/>
                                          </p:stCondLst>
                                        </p:cTn>
                                        <p:tgtEl>
                                          <p:spTgt spid="44"/>
                                        </p:tgtEl>
                                        <p:attrNameLst>
                                          <p:attrName>style.visibility</p:attrName>
                                        </p:attrNameLst>
                                      </p:cBhvr>
                                      <p:to>
                                        <p:strVal val="visible"/>
                                      </p:to>
                                    </p:set>
                                    <p:animEffect transition="in" filter="wipe(right)">
                                      <p:cBhvr>
                                        <p:cTn id="90" dur="500"/>
                                        <p:tgtEl>
                                          <p:spTgt spid="44"/>
                                        </p:tgtEl>
                                      </p:cBhvr>
                                    </p:animEffect>
                                  </p:childTnLst>
                                </p:cTn>
                              </p:par>
                              <p:par>
                                <p:cTn id="91" presetID="22" presetClass="entr" presetSubtype="2" fill="hold" grpId="0" nodeType="withEffect">
                                  <p:stCondLst>
                                    <p:cond delay="600"/>
                                  </p:stCondLst>
                                  <p:childTnLst>
                                    <p:set>
                                      <p:cBhvr>
                                        <p:cTn id="92" dur="1" fill="hold">
                                          <p:stCondLst>
                                            <p:cond delay="0"/>
                                          </p:stCondLst>
                                        </p:cTn>
                                        <p:tgtEl>
                                          <p:spTgt spid="46"/>
                                        </p:tgtEl>
                                        <p:attrNameLst>
                                          <p:attrName>style.visibility</p:attrName>
                                        </p:attrNameLst>
                                      </p:cBhvr>
                                      <p:to>
                                        <p:strVal val="visible"/>
                                      </p:to>
                                    </p:set>
                                    <p:animEffect transition="in" filter="wipe(right)">
                                      <p:cBhvr>
                                        <p:cTn id="93" dur="500"/>
                                        <p:tgtEl>
                                          <p:spTgt spid="46"/>
                                        </p:tgtEl>
                                      </p:cBhvr>
                                    </p:animEffect>
                                  </p:childTnLst>
                                </p:cTn>
                              </p:par>
                              <p:par>
                                <p:cTn id="94" presetID="22" presetClass="entr" presetSubtype="2" fill="hold" grpId="0" nodeType="withEffect">
                                  <p:stCondLst>
                                    <p:cond delay="600"/>
                                  </p:stCondLst>
                                  <p:childTnLst>
                                    <p:set>
                                      <p:cBhvr>
                                        <p:cTn id="95" dur="1" fill="hold">
                                          <p:stCondLst>
                                            <p:cond delay="0"/>
                                          </p:stCondLst>
                                        </p:cTn>
                                        <p:tgtEl>
                                          <p:spTgt spid="47"/>
                                        </p:tgtEl>
                                        <p:attrNameLst>
                                          <p:attrName>style.visibility</p:attrName>
                                        </p:attrNameLst>
                                      </p:cBhvr>
                                      <p:to>
                                        <p:strVal val="visible"/>
                                      </p:to>
                                    </p:set>
                                    <p:animEffect transition="in" filter="wipe(right)">
                                      <p:cBhvr>
                                        <p:cTn id="96" dur="500"/>
                                        <p:tgtEl>
                                          <p:spTgt spid="47"/>
                                        </p:tgtEl>
                                      </p:cBhvr>
                                    </p:animEffect>
                                  </p:childTnLst>
                                </p:cTn>
                              </p:par>
                              <p:par>
                                <p:cTn id="97" presetID="22" presetClass="entr" presetSubtype="2" fill="hold" grpId="0" nodeType="withEffect">
                                  <p:stCondLst>
                                    <p:cond delay="900"/>
                                  </p:stCondLst>
                                  <p:childTnLst>
                                    <p:set>
                                      <p:cBhvr>
                                        <p:cTn id="98" dur="1" fill="hold">
                                          <p:stCondLst>
                                            <p:cond delay="0"/>
                                          </p:stCondLst>
                                        </p:cTn>
                                        <p:tgtEl>
                                          <p:spTgt spid="48"/>
                                        </p:tgtEl>
                                        <p:attrNameLst>
                                          <p:attrName>style.visibility</p:attrName>
                                        </p:attrNameLst>
                                      </p:cBhvr>
                                      <p:to>
                                        <p:strVal val="visible"/>
                                      </p:to>
                                    </p:set>
                                    <p:animEffect transition="in" filter="wipe(right)">
                                      <p:cBhvr>
                                        <p:cTn id="99" dur="500"/>
                                        <p:tgtEl>
                                          <p:spTgt spid="48"/>
                                        </p:tgtEl>
                                      </p:cBhvr>
                                    </p:animEffect>
                                  </p:childTnLst>
                                </p:cTn>
                              </p:par>
                              <p:par>
                                <p:cTn id="100" presetID="22" presetClass="entr" presetSubtype="2" fill="hold" grpId="0" nodeType="withEffect">
                                  <p:stCondLst>
                                    <p:cond delay="900"/>
                                  </p:stCondLst>
                                  <p:childTnLst>
                                    <p:set>
                                      <p:cBhvr>
                                        <p:cTn id="101" dur="1" fill="hold">
                                          <p:stCondLst>
                                            <p:cond delay="0"/>
                                          </p:stCondLst>
                                        </p:cTn>
                                        <p:tgtEl>
                                          <p:spTgt spid="49"/>
                                        </p:tgtEl>
                                        <p:attrNameLst>
                                          <p:attrName>style.visibility</p:attrName>
                                        </p:attrNameLst>
                                      </p:cBhvr>
                                      <p:to>
                                        <p:strVal val="visible"/>
                                      </p:to>
                                    </p:set>
                                    <p:animEffect transition="in" filter="wipe(right)">
                                      <p:cBhvr>
                                        <p:cTn id="102" dur="500"/>
                                        <p:tgtEl>
                                          <p:spTgt spid="49"/>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down)">
                                      <p:cBhvr>
                                        <p:cTn id="10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7" grpId="0" animBg="1"/>
      <p:bldP spid="38" grpId="0" animBg="1"/>
      <p:bldP spid="39" grpId="0" animBg="1"/>
      <p:bldP spid="40" grpId="0" animBg="1"/>
      <p:bldP spid="41" grpId="0"/>
      <p:bldP spid="42" grpId="0"/>
      <p:bldP spid="43" grpId="0"/>
      <p:bldP spid="44" grpId="0"/>
      <p:bldP spid="45" grpId="0"/>
      <p:bldP spid="46" grpId="0"/>
      <p:bldP spid="47" grpId="0"/>
      <p:bldP spid="48" grpId="0"/>
      <p:bldP spid="49" grpId="0"/>
      <p:bldP spid="50" grpId="0" animBg="1"/>
      <p:bldP spid="51" grpId="0" animBg="1"/>
      <p:bldP spid="52" grpId="0" animBg="1"/>
      <p:bldP spid="53" grpId="0" animBg="1"/>
      <p:bldP spid="54" grpId="0"/>
      <p:bldP spid="55"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 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0240" y="396082"/>
            <a:ext cx="6192688" cy="3928435"/>
          </a:xfrm>
          <a:prstGeom prst="rect">
            <a:avLst/>
          </a:prstGeom>
        </p:spPr>
      </p:pic>
      <p:sp>
        <p:nvSpPr>
          <p:cNvPr id="4" name="圆角矩形 3"/>
          <p:cNvSpPr/>
          <p:nvPr/>
        </p:nvSpPr>
        <p:spPr>
          <a:xfrm>
            <a:off x="2304152" y="3166886"/>
            <a:ext cx="4854347" cy="469467"/>
          </a:xfrm>
          <a:prstGeom prst="roundRect">
            <a:avLst>
              <a:gd name="adj" fmla="val 42270"/>
            </a:avLst>
          </a:prstGeom>
          <a:solidFill>
            <a:schemeClr val="accent4">
              <a:lumMod val="7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1"/>
          <p:cNvSpPr txBox="1"/>
          <p:nvPr/>
        </p:nvSpPr>
        <p:spPr>
          <a:xfrm>
            <a:off x="2784377" y="3185644"/>
            <a:ext cx="4153873" cy="461665"/>
          </a:xfrm>
          <a:prstGeom prst="rect">
            <a:avLst/>
          </a:prstGeom>
          <a:noFill/>
        </p:spPr>
        <p:txBody>
          <a:bodyPr wrap="square" rtlCol="0">
            <a:spAutoFit/>
          </a:bodyPr>
          <a:lstStyle/>
          <a:p>
            <a:pPr algn="ctr"/>
            <a:r>
              <a:rPr lang="zh-CN" altLang="en-US" sz="2400" dirty="0">
                <a:solidFill>
                  <a:schemeClr val="bg1"/>
                </a:solidFill>
                <a:latin typeface="微软雅黑" panose="020B0503020204020204" pitchFamily="34" charset="-122"/>
                <a:ea typeface="微软雅黑" panose="020B0503020204020204" pitchFamily="34" charset="-122"/>
              </a:rPr>
              <a:t>工作总结计划汇报</a:t>
            </a:r>
            <a:r>
              <a:rPr lang="en-US" altLang="zh-CN" sz="2400" dirty="0">
                <a:solidFill>
                  <a:schemeClr val="bg1"/>
                </a:solidFill>
                <a:latin typeface="微软雅黑" panose="020B0503020204020204" pitchFamily="34" charset="-122"/>
                <a:ea typeface="微软雅黑" panose="020B0503020204020204" pitchFamily="34" charset="-122"/>
              </a:rPr>
              <a:t>PPT</a:t>
            </a:r>
            <a:r>
              <a:rPr lang="zh-CN" altLang="en-US" sz="2400" dirty="0">
                <a:solidFill>
                  <a:schemeClr val="bg1"/>
                </a:solidFill>
                <a:latin typeface="微软雅黑" panose="020B0503020204020204" pitchFamily="34" charset="-122"/>
                <a:ea typeface="微软雅黑" panose="020B0503020204020204" pitchFamily="34" charset="-122"/>
              </a:rPr>
              <a:t>模板</a:t>
            </a:r>
          </a:p>
        </p:txBody>
      </p:sp>
      <p:grpSp>
        <p:nvGrpSpPr>
          <p:cNvPr id="6" name="组合 5"/>
          <p:cNvGrpSpPr/>
          <p:nvPr/>
        </p:nvGrpSpPr>
        <p:grpSpPr>
          <a:xfrm>
            <a:off x="2304152" y="3132386"/>
            <a:ext cx="677246" cy="503967"/>
            <a:chOff x="899592" y="2377261"/>
            <a:chExt cx="720079" cy="574619"/>
          </a:xfrm>
          <a:effectLst>
            <a:outerShdw blurRad="50800" dist="38100" dir="2700000" algn="tl" rotWithShape="0">
              <a:prstClr val="black">
                <a:alpha val="40000"/>
              </a:prstClr>
            </a:outerShdw>
          </a:effectLst>
        </p:grpSpPr>
        <p:sp>
          <p:nvSpPr>
            <p:cNvPr id="7" name="圆角矩形 6"/>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8" name="圆角矩形 7"/>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grpSp>
        <p:nvGrpSpPr>
          <p:cNvPr id="10" name="组合 9"/>
          <p:cNvGrpSpPr/>
          <p:nvPr/>
        </p:nvGrpSpPr>
        <p:grpSpPr>
          <a:xfrm>
            <a:off x="2279240" y="1483454"/>
            <a:ext cx="1410410" cy="1410410"/>
            <a:chOff x="2353153" y="1332123"/>
            <a:chExt cx="1410410" cy="1410410"/>
          </a:xfrm>
        </p:grpSpPr>
        <p:pic>
          <p:nvPicPr>
            <p:cNvPr id="11"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2" name="圆角矩形 11"/>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786489" y="1809808"/>
              <a:ext cx="543739" cy="523220"/>
            </a:xfrm>
            <a:prstGeom prst="rect">
              <a:avLst/>
            </a:prstGeom>
            <a:noFill/>
          </p:spPr>
          <p:txBody>
            <a:bodyPr wrap="none" rtlCol="0">
              <a:spAutoFit/>
            </a:bodyPr>
            <a:lstStyle/>
            <a:p>
              <a:r>
                <a:rPr lang="zh-CN" altLang="en-US" sz="2800" dirty="0">
                  <a:solidFill>
                    <a:schemeClr val="bg1"/>
                  </a:solidFill>
                  <a:latin typeface="+mj-ea"/>
                  <a:ea typeface="+mj-ea"/>
                </a:rPr>
                <a:t>谢</a:t>
              </a:r>
            </a:p>
          </p:txBody>
        </p:sp>
      </p:grpSp>
      <p:grpSp>
        <p:nvGrpSpPr>
          <p:cNvPr id="14" name="组合 13"/>
          <p:cNvGrpSpPr/>
          <p:nvPr/>
        </p:nvGrpSpPr>
        <p:grpSpPr>
          <a:xfrm>
            <a:off x="3461118" y="1483454"/>
            <a:ext cx="1410410" cy="1410410"/>
            <a:chOff x="3535031" y="1332123"/>
            <a:chExt cx="1410410" cy="1410410"/>
          </a:xfrm>
        </p:grpSpPr>
        <p:pic>
          <p:nvPicPr>
            <p:cNvPr id="15"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35031"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6" name="圆角矩形 15"/>
            <p:cNvSpPr/>
            <p:nvPr/>
          </p:nvSpPr>
          <p:spPr>
            <a:xfrm rot="18929868">
              <a:off x="3940246"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975946" y="1795183"/>
              <a:ext cx="543739" cy="523220"/>
            </a:xfrm>
            <a:prstGeom prst="rect">
              <a:avLst/>
            </a:prstGeom>
            <a:noFill/>
          </p:spPr>
          <p:txBody>
            <a:bodyPr wrap="none" rtlCol="0">
              <a:spAutoFit/>
            </a:bodyPr>
            <a:lstStyle/>
            <a:p>
              <a:r>
                <a:rPr lang="zh-CN" altLang="en-US" sz="2800" dirty="0">
                  <a:solidFill>
                    <a:schemeClr val="bg1"/>
                  </a:solidFill>
                  <a:latin typeface="+mj-ea"/>
                  <a:ea typeface="+mj-ea"/>
                </a:rPr>
                <a:t>谢</a:t>
              </a:r>
            </a:p>
          </p:txBody>
        </p:sp>
      </p:grpSp>
      <p:grpSp>
        <p:nvGrpSpPr>
          <p:cNvPr id="18" name="组合 17"/>
          <p:cNvGrpSpPr/>
          <p:nvPr/>
        </p:nvGrpSpPr>
        <p:grpSpPr>
          <a:xfrm>
            <a:off x="4642996" y="1483516"/>
            <a:ext cx="1410410" cy="1410410"/>
            <a:chOff x="4716909" y="1332185"/>
            <a:chExt cx="1410410" cy="1410410"/>
          </a:xfrm>
        </p:grpSpPr>
        <p:pic>
          <p:nvPicPr>
            <p:cNvPr id="19"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909" y="1332185"/>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0" name="圆角矩形 19"/>
            <p:cNvSpPr/>
            <p:nvPr/>
          </p:nvSpPr>
          <p:spPr>
            <a:xfrm rot="18929868">
              <a:off x="5126770"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151872" y="1795490"/>
              <a:ext cx="543739" cy="523220"/>
            </a:xfrm>
            <a:prstGeom prst="rect">
              <a:avLst/>
            </a:prstGeom>
            <a:noFill/>
          </p:spPr>
          <p:txBody>
            <a:bodyPr wrap="none" rtlCol="0">
              <a:spAutoFit/>
            </a:bodyPr>
            <a:lstStyle/>
            <a:p>
              <a:r>
                <a:rPr lang="zh-CN" altLang="en-US" sz="2800" dirty="0">
                  <a:solidFill>
                    <a:schemeClr val="bg1"/>
                  </a:solidFill>
                  <a:latin typeface="+mj-ea"/>
                  <a:ea typeface="+mj-ea"/>
                </a:rPr>
                <a:t>观</a:t>
              </a:r>
            </a:p>
          </p:txBody>
        </p:sp>
      </p:grpSp>
      <p:grpSp>
        <p:nvGrpSpPr>
          <p:cNvPr id="22" name="组合 21"/>
          <p:cNvGrpSpPr/>
          <p:nvPr/>
        </p:nvGrpSpPr>
        <p:grpSpPr>
          <a:xfrm>
            <a:off x="5824874" y="1483454"/>
            <a:ext cx="1410410" cy="1410410"/>
            <a:chOff x="5898787" y="1332123"/>
            <a:chExt cx="1410410" cy="1410410"/>
          </a:xfrm>
        </p:grpSpPr>
        <p:pic>
          <p:nvPicPr>
            <p:cNvPr id="23"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98787"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4" name="圆角矩形 23"/>
            <p:cNvSpPr/>
            <p:nvPr/>
          </p:nvSpPr>
          <p:spPr>
            <a:xfrm rot="18929868">
              <a:off x="6313294"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6348994" y="1765504"/>
              <a:ext cx="543739" cy="523220"/>
            </a:xfrm>
            <a:prstGeom prst="rect">
              <a:avLst/>
            </a:prstGeom>
            <a:noFill/>
          </p:spPr>
          <p:txBody>
            <a:bodyPr wrap="none" rtlCol="0">
              <a:spAutoFit/>
            </a:bodyPr>
            <a:lstStyle/>
            <a:p>
              <a:r>
                <a:rPr lang="zh-CN" altLang="en-US" sz="2800" dirty="0">
                  <a:solidFill>
                    <a:schemeClr val="bg1"/>
                  </a:solidFill>
                  <a:latin typeface="+mj-ea"/>
                  <a:ea typeface="+mj-ea"/>
                </a:rPr>
                <a:t>赏</a:t>
              </a:r>
            </a:p>
          </p:txBody>
        </p:sp>
      </p:grpSp>
      <p:grpSp>
        <p:nvGrpSpPr>
          <p:cNvPr id="52" name="组合 51"/>
          <p:cNvGrpSpPr/>
          <p:nvPr/>
        </p:nvGrpSpPr>
        <p:grpSpPr>
          <a:xfrm>
            <a:off x="5262154" y="4015890"/>
            <a:ext cx="402543" cy="402543"/>
            <a:chOff x="7008498" y="4342329"/>
            <a:chExt cx="656171" cy="656171"/>
          </a:xfrm>
        </p:grpSpPr>
        <p:grpSp>
          <p:nvGrpSpPr>
            <p:cNvPr id="53" name="组合 52"/>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57" name="椭圆 56"/>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8440616" y="1326843"/>
                <a:ext cx="1440000" cy="144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7193414" y="4427385"/>
              <a:ext cx="286339" cy="498320"/>
              <a:chOff x="10990263" y="1525588"/>
              <a:chExt cx="1228725" cy="2138362"/>
            </a:xfrm>
            <a:solidFill>
              <a:schemeClr val="bg1"/>
            </a:solidFill>
            <a:effectLst/>
          </p:grpSpPr>
          <p:sp>
            <p:nvSpPr>
              <p:cNvPr id="55"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sp>
            <p:nvSpPr>
              <p:cNvPr id="56" name="任意多边形 55"/>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grpSp>
      </p:grpSp>
      <p:grpSp>
        <p:nvGrpSpPr>
          <p:cNvPr id="59" name="组合 58"/>
          <p:cNvGrpSpPr/>
          <p:nvPr/>
        </p:nvGrpSpPr>
        <p:grpSpPr>
          <a:xfrm>
            <a:off x="4245050" y="4024309"/>
            <a:ext cx="402543" cy="402543"/>
            <a:chOff x="7021166" y="4387903"/>
            <a:chExt cx="656171" cy="656171"/>
          </a:xfrm>
        </p:grpSpPr>
        <p:grpSp>
          <p:nvGrpSpPr>
            <p:cNvPr id="60" name="组合 59"/>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62" name="椭圆 61"/>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8440616" y="1326843"/>
                <a:ext cx="1440000" cy="144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任意多边形 60"/>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noAutofit/>
            </a:bodyPr>
            <a:lstStyle/>
            <a:p>
              <a:endParaRPr lang="zh-CN" altLang="en-US"/>
            </a:p>
          </p:txBody>
        </p:sp>
      </p:grpSp>
      <p:grpSp>
        <p:nvGrpSpPr>
          <p:cNvPr id="64" name="组合 63"/>
          <p:cNvGrpSpPr/>
          <p:nvPr/>
        </p:nvGrpSpPr>
        <p:grpSpPr>
          <a:xfrm>
            <a:off x="3736489" y="4014832"/>
            <a:ext cx="402543" cy="402543"/>
            <a:chOff x="6157069" y="4376643"/>
            <a:chExt cx="656171" cy="656171"/>
          </a:xfrm>
        </p:grpSpPr>
        <p:grpSp>
          <p:nvGrpSpPr>
            <p:cNvPr id="65" name="组合 64"/>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67" name="椭圆 66"/>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4753078" y="4025987"/>
            <a:ext cx="402543" cy="402543"/>
            <a:chOff x="7910629" y="4377806"/>
            <a:chExt cx="656171" cy="656171"/>
          </a:xfrm>
        </p:grpSpPr>
        <p:grpSp>
          <p:nvGrpSpPr>
            <p:cNvPr id="70" name="组合 69"/>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74" name="椭圆 73"/>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8440616" y="1326843"/>
                <a:ext cx="1440000" cy="1440000"/>
              </a:xfrm>
              <a:prstGeom prst="ellipse">
                <a:avLst/>
              </a:prstGeom>
              <a:solidFill>
                <a:srgbClr val="F465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a:off x="8030376" y="4502416"/>
              <a:ext cx="416676" cy="405480"/>
              <a:chOff x="5970999" y="1635369"/>
              <a:chExt cx="302366" cy="294242"/>
            </a:xfrm>
            <a:solidFill>
              <a:schemeClr val="bg1"/>
            </a:solidFill>
            <a:effectLst/>
          </p:grpSpPr>
          <p:sp>
            <p:nvSpPr>
              <p:cNvPr id="72"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3"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70214714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35" presetClass="path" presetSubtype="0" accel="50000" decel="50000" fill="hold" nodeType="withEffect">
                                  <p:stCondLst>
                                    <p:cond delay="0"/>
                                  </p:stCondLst>
                                  <p:childTnLst>
                                    <p:animMotion origin="layout" path="M 0.19367 0.00294 L -8.5565E-7 1.94004E-6 " pathEditMode="relative" rAng="0" ptsTypes="AA">
                                      <p:cBhvr>
                                        <p:cTn id="9" dur="500" fill="hold"/>
                                        <p:tgtEl>
                                          <p:spTgt spid="10"/>
                                        </p:tgtEl>
                                        <p:attrNameLst>
                                          <p:attrName>ppt_x</p:attrName>
                                          <p:attrName>ppt_y</p:attrName>
                                        </p:attrNameLst>
                                      </p:cBhvr>
                                      <p:rCtr x="-9683" y="-147"/>
                                    </p:animMotion>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35" presetClass="path" presetSubtype="0" accel="50000" decel="50000" fill="hold" nodeType="withEffect">
                                  <p:stCondLst>
                                    <p:cond delay="0"/>
                                  </p:stCondLst>
                                  <p:childTnLst>
                                    <p:animMotion origin="layout" path="M 0.06516 0.00294 L -3.37035E-6 1.94004E-6 " pathEditMode="relative" rAng="0" ptsTypes="AA">
                                      <p:cBhvr>
                                        <p:cTn id="16" dur="500" fill="hold"/>
                                        <p:tgtEl>
                                          <p:spTgt spid="14"/>
                                        </p:tgtEl>
                                        <p:attrNameLst>
                                          <p:attrName>ppt_x</p:attrName>
                                          <p:attrName>ppt_y</p:attrName>
                                        </p:attrNameLst>
                                      </p:cBhvr>
                                      <p:rCtr x="-3266" y="-147"/>
                                    </p:animMotion>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63" presetClass="path" presetSubtype="0" accel="50000" decel="50000" fill="hold" nodeType="withEffect">
                                  <p:stCondLst>
                                    <p:cond delay="0"/>
                                  </p:stCondLst>
                                  <p:childTnLst>
                                    <p:animMotion origin="layout" path="M -0.05633 0.00294 L -2.59308E-6 1.94004E-6 " pathEditMode="relative" rAng="0" ptsTypes="AA">
                                      <p:cBhvr>
                                        <p:cTn id="23" dur="500" fill="hold"/>
                                        <p:tgtEl>
                                          <p:spTgt spid="18"/>
                                        </p:tgtEl>
                                        <p:attrNameLst>
                                          <p:attrName>ppt_x</p:attrName>
                                          <p:attrName>ppt_y</p:attrName>
                                        </p:attrNameLst>
                                      </p:cBhvr>
                                      <p:rCtr x="2809" y="-147"/>
                                    </p:animMotion>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63" presetClass="path" presetSubtype="0" accel="50000" decel="50000" fill="hold" nodeType="withEffect">
                                  <p:stCondLst>
                                    <p:cond delay="0"/>
                                  </p:stCondLst>
                                  <p:childTnLst>
                                    <p:animMotion origin="layout" path="M -0.17799 0.00294 L 4.89223E-6 1.94004E-6 " pathEditMode="relative" rAng="0" ptsTypes="AA">
                                      <p:cBhvr>
                                        <p:cTn id="30" dur="500" fill="hold"/>
                                        <p:tgtEl>
                                          <p:spTgt spid="22"/>
                                        </p:tgtEl>
                                        <p:attrNameLst>
                                          <p:attrName>ppt_x</p:attrName>
                                          <p:attrName>ppt_y</p:attrName>
                                        </p:attrNameLst>
                                      </p:cBhvr>
                                      <p:rCtr x="8899" y="-147"/>
                                    </p:animMotion>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10"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par>
                          <p:cTn id="38" fill="hold">
                            <p:stCondLst>
                              <p:cond delay="1000"/>
                            </p:stCondLst>
                            <p:childTnLst>
                              <p:par>
                                <p:cTn id="39" presetID="1" presetClass="entr" presetSubtype="0"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childTnLst>
                                </p:cTn>
                              </p:par>
                              <p:par>
                                <p:cTn id="41" presetID="63" presetClass="path" presetSubtype="0" accel="50000" decel="50000" fill="hold" nodeType="withEffect">
                                  <p:stCondLst>
                                    <p:cond delay="0"/>
                                  </p:stCondLst>
                                  <p:childTnLst>
                                    <p:animMotion origin="layout" path="M -3.08295E-6 1.75191E-6 L 0.45722 -0.00235 " pathEditMode="relative" rAng="0" ptsTypes="AA">
                                      <p:cBhvr>
                                        <p:cTn id="42" dur="2000" fill="hold"/>
                                        <p:tgtEl>
                                          <p:spTgt spid="6"/>
                                        </p:tgtEl>
                                        <p:attrNameLst>
                                          <p:attrName>ppt_x</p:attrName>
                                          <p:attrName>ppt_y</p:attrName>
                                        </p:attrNameLst>
                                      </p:cBhvr>
                                      <p:rCtr x="22861" y="-118"/>
                                    </p:animMotion>
                                  </p:childTnLst>
                                </p:cTn>
                              </p:par>
                              <p:par>
                                <p:cTn id="43" presetID="22" presetClass="entr" presetSubtype="8" fill="hold" grpId="0" nodeType="withEffect">
                                  <p:stCondLst>
                                    <p:cond delay="250"/>
                                  </p:stCondLst>
                                  <p:childTnLst>
                                    <p:set>
                                      <p:cBhvr>
                                        <p:cTn id="44" dur="1" fill="hold">
                                          <p:stCondLst>
                                            <p:cond delay="0"/>
                                          </p:stCondLst>
                                        </p:cTn>
                                        <p:tgtEl>
                                          <p:spTgt spid="5"/>
                                        </p:tgtEl>
                                        <p:attrNameLst>
                                          <p:attrName>style.visibility</p:attrName>
                                        </p:attrNameLst>
                                      </p:cBhvr>
                                      <p:to>
                                        <p:strVal val="visible"/>
                                      </p:to>
                                    </p:set>
                                    <p:animEffect transition="in" filter="wipe(left)">
                                      <p:cBhvr>
                                        <p:cTn id="45" dur="1750"/>
                                        <p:tgtEl>
                                          <p:spTgt spid="5"/>
                                        </p:tgtEl>
                                      </p:cBhvr>
                                    </p:animEffect>
                                  </p:childTnLst>
                                </p:cTn>
                              </p:par>
                            </p:childTnLst>
                          </p:cTn>
                        </p:par>
                        <p:par>
                          <p:cTn id="46" fill="hold">
                            <p:stCondLst>
                              <p:cond delay="3000"/>
                            </p:stCondLst>
                            <p:childTnLst>
                              <p:par>
                                <p:cTn id="47" presetID="31" presetClass="entr" presetSubtype="0" fill="hold" nodeType="after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anim calcmode="lin" valueType="num">
                                      <p:cBhvr>
                                        <p:cTn id="51" dur="500" fill="hold"/>
                                        <p:tgtEl>
                                          <p:spTgt spid="64"/>
                                        </p:tgtEl>
                                        <p:attrNameLst>
                                          <p:attrName>style.rotation</p:attrName>
                                        </p:attrNameLst>
                                      </p:cBhvr>
                                      <p:tavLst>
                                        <p:tav tm="0">
                                          <p:val>
                                            <p:fltVal val="90"/>
                                          </p:val>
                                        </p:tav>
                                        <p:tav tm="100000">
                                          <p:val>
                                            <p:fltVal val="0"/>
                                          </p:val>
                                        </p:tav>
                                      </p:tavLst>
                                    </p:anim>
                                    <p:animEffect transition="in" filter="fade">
                                      <p:cBhvr>
                                        <p:cTn id="52" dur="500"/>
                                        <p:tgtEl>
                                          <p:spTgt spid="64"/>
                                        </p:tgtEl>
                                      </p:cBhvr>
                                    </p:animEffect>
                                  </p:childTnLst>
                                </p:cTn>
                              </p:par>
                              <p:par>
                                <p:cTn id="53" presetID="31" presetClass="entr" presetSubtype="0" fill="hold" nodeType="withEffect">
                                  <p:stCondLst>
                                    <p:cond delay="300"/>
                                  </p:stCondLst>
                                  <p:childTnLst>
                                    <p:set>
                                      <p:cBhvr>
                                        <p:cTn id="54" dur="1" fill="hold">
                                          <p:stCondLst>
                                            <p:cond delay="0"/>
                                          </p:stCondLst>
                                        </p:cTn>
                                        <p:tgtEl>
                                          <p:spTgt spid="59"/>
                                        </p:tgtEl>
                                        <p:attrNameLst>
                                          <p:attrName>style.visibility</p:attrName>
                                        </p:attrNameLst>
                                      </p:cBhvr>
                                      <p:to>
                                        <p:strVal val="visible"/>
                                      </p:to>
                                    </p:set>
                                    <p:anim calcmode="lin" valueType="num">
                                      <p:cBhvr>
                                        <p:cTn id="55" dur="1000" fill="hold"/>
                                        <p:tgtEl>
                                          <p:spTgt spid="59"/>
                                        </p:tgtEl>
                                        <p:attrNameLst>
                                          <p:attrName>ppt_w</p:attrName>
                                        </p:attrNameLst>
                                      </p:cBhvr>
                                      <p:tavLst>
                                        <p:tav tm="0">
                                          <p:val>
                                            <p:fltVal val="0"/>
                                          </p:val>
                                        </p:tav>
                                        <p:tav tm="100000">
                                          <p:val>
                                            <p:strVal val="#ppt_w"/>
                                          </p:val>
                                        </p:tav>
                                      </p:tavLst>
                                    </p:anim>
                                    <p:anim calcmode="lin" valueType="num">
                                      <p:cBhvr>
                                        <p:cTn id="56" dur="1000" fill="hold"/>
                                        <p:tgtEl>
                                          <p:spTgt spid="59"/>
                                        </p:tgtEl>
                                        <p:attrNameLst>
                                          <p:attrName>ppt_h</p:attrName>
                                        </p:attrNameLst>
                                      </p:cBhvr>
                                      <p:tavLst>
                                        <p:tav tm="0">
                                          <p:val>
                                            <p:fltVal val="0"/>
                                          </p:val>
                                        </p:tav>
                                        <p:tav tm="100000">
                                          <p:val>
                                            <p:strVal val="#ppt_h"/>
                                          </p:val>
                                        </p:tav>
                                      </p:tavLst>
                                    </p:anim>
                                    <p:anim calcmode="lin" valueType="num">
                                      <p:cBhvr>
                                        <p:cTn id="57" dur="1000" fill="hold"/>
                                        <p:tgtEl>
                                          <p:spTgt spid="59"/>
                                        </p:tgtEl>
                                        <p:attrNameLst>
                                          <p:attrName>style.rotation</p:attrName>
                                        </p:attrNameLst>
                                      </p:cBhvr>
                                      <p:tavLst>
                                        <p:tav tm="0">
                                          <p:val>
                                            <p:fltVal val="90"/>
                                          </p:val>
                                        </p:tav>
                                        <p:tav tm="100000">
                                          <p:val>
                                            <p:fltVal val="0"/>
                                          </p:val>
                                        </p:tav>
                                      </p:tavLst>
                                    </p:anim>
                                    <p:animEffect transition="in" filter="fade">
                                      <p:cBhvr>
                                        <p:cTn id="58" dur="1000"/>
                                        <p:tgtEl>
                                          <p:spTgt spid="59"/>
                                        </p:tgtEl>
                                      </p:cBhvr>
                                    </p:animEffect>
                                  </p:childTnLst>
                                </p:cTn>
                              </p:par>
                              <p:par>
                                <p:cTn id="59" presetID="31" presetClass="entr" presetSubtype="0" fill="hold" nodeType="withEffect">
                                  <p:stCondLst>
                                    <p:cond delay="600"/>
                                  </p:stCondLst>
                                  <p:childTnLst>
                                    <p:set>
                                      <p:cBhvr>
                                        <p:cTn id="60" dur="1" fill="hold">
                                          <p:stCondLst>
                                            <p:cond delay="0"/>
                                          </p:stCondLst>
                                        </p:cTn>
                                        <p:tgtEl>
                                          <p:spTgt spid="69"/>
                                        </p:tgtEl>
                                        <p:attrNameLst>
                                          <p:attrName>style.visibility</p:attrName>
                                        </p:attrNameLst>
                                      </p:cBhvr>
                                      <p:to>
                                        <p:strVal val="visible"/>
                                      </p:to>
                                    </p:set>
                                    <p:anim calcmode="lin" valueType="num">
                                      <p:cBhvr>
                                        <p:cTn id="61" dur="1000" fill="hold"/>
                                        <p:tgtEl>
                                          <p:spTgt spid="69"/>
                                        </p:tgtEl>
                                        <p:attrNameLst>
                                          <p:attrName>ppt_w</p:attrName>
                                        </p:attrNameLst>
                                      </p:cBhvr>
                                      <p:tavLst>
                                        <p:tav tm="0">
                                          <p:val>
                                            <p:fltVal val="0"/>
                                          </p:val>
                                        </p:tav>
                                        <p:tav tm="100000">
                                          <p:val>
                                            <p:strVal val="#ppt_w"/>
                                          </p:val>
                                        </p:tav>
                                      </p:tavLst>
                                    </p:anim>
                                    <p:anim calcmode="lin" valueType="num">
                                      <p:cBhvr>
                                        <p:cTn id="62" dur="1000" fill="hold"/>
                                        <p:tgtEl>
                                          <p:spTgt spid="69"/>
                                        </p:tgtEl>
                                        <p:attrNameLst>
                                          <p:attrName>ppt_h</p:attrName>
                                        </p:attrNameLst>
                                      </p:cBhvr>
                                      <p:tavLst>
                                        <p:tav tm="0">
                                          <p:val>
                                            <p:fltVal val="0"/>
                                          </p:val>
                                        </p:tav>
                                        <p:tav tm="100000">
                                          <p:val>
                                            <p:strVal val="#ppt_h"/>
                                          </p:val>
                                        </p:tav>
                                      </p:tavLst>
                                    </p:anim>
                                    <p:anim calcmode="lin" valueType="num">
                                      <p:cBhvr>
                                        <p:cTn id="63" dur="1000" fill="hold"/>
                                        <p:tgtEl>
                                          <p:spTgt spid="69"/>
                                        </p:tgtEl>
                                        <p:attrNameLst>
                                          <p:attrName>style.rotation</p:attrName>
                                        </p:attrNameLst>
                                      </p:cBhvr>
                                      <p:tavLst>
                                        <p:tav tm="0">
                                          <p:val>
                                            <p:fltVal val="90"/>
                                          </p:val>
                                        </p:tav>
                                        <p:tav tm="100000">
                                          <p:val>
                                            <p:fltVal val="0"/>
                                          </p:val>
                                        </p:tav>
                                      </p:tavLst>
                                    </p:anim>
                                    <p:animEffect transition="in" filter="fade">
                                      <p:cBhvr>
                                        <p:cTn id="64" dur="1000"/>
                                        <p:tgtEl>
                                          <p:spTgt spid="69"/>
                                        </p:tgtEl>
                                      </p:cBhvr>
                                    </p:animEffect>
                                  </p:childTnLst>
                                </p:cTn>
                              </p:par>
                              <p:par>
                                <p:cTn id="65" presetID="31" presetClass="entr" presetSubtype="0" fill="hold" nodeType="withEffect">
                                  <p:stCondLst>
                                    <p:cond delay="900"/>
                                  </p:stCondLst>
                                  <p:childTnLst>
                                    <p:set>
                                      <p:cBhvr>
                                        <p:cTn id="66" dur="1" fill="hold">
                                          <p:stCondLst>
                                            <p:cond delay="0"/>
                                          </p:stCondLst>
                                        </p:cTn>
                                        <p:tgtEl>
                                          <p:spTgt spid="52"/>
                                        </p:tgtEl>
                                        <p:attrNameLst>
                                          <p:attrName>style.visibility</p:attrName>
                                        </p:attrNameLst>
                                      </p:cBhvr>
                                      <p:to>
                                        <p:strVal val="visible"/>
                                      </p:to>
                                    </p:set>
                                    <p:anim calcmode="lin" valueType="num">
                                      <p:cBhvr>
                                        <p:cTn id="67" dur="1000" fill="hold"/>
                                        <p:tgtEl>
                                          <p:spTgt spid="52"/>
                                        </p:tgtEl>
                                        <p:attrNameLst>
                                          <p:attrName>ppt_w</p:attrName>
                                        </p:attrNameLst>
                                      </p:cBhvr>
                                      <p:tavLst>
                                        <p:tav tm="0">
                                          <p:val>
                                            <p:fltVal val="0"/>
                                          </p:val>
                                        </p:tav>
                                        <p:tav tm="100000">
                                          <p:val>
                                            <p:strVal val="#ppt_w"/>
                                          </p:val>
                                        </p:tav>
                                      </p:tavLst>
                                    </p:anim>
                                    <p:anim calcmode="lin" valueType="num">
                                      <p:cBhvr>
                                        <p:cTn id="68" dur="1000" fill="hold"/>
                                        <p:tgtEl>
                                          <p:spTgt spid="52"/>
                                        </p:tgtEl>
                                        <p:attrNameLst>
                                          <p:attrName>ppt_h</p:attrName>
                                        </p:attrNameLst>
                                      </p:cBhvr>
                                      <p:tavLst>
                                        <p:tav tm="0">
                                          <p:val>
                                            <p:fltVal val="0"/>
                                          </p:val>
                                        </p:tav>
                                        <p:tav tm="100000">
                                          <p:val>
                                            <p:strVal val="#ppt_h"/>
                                          </p:val>
                                        </p:tav>
                                      </p:tavLst>
                                    </p:anim>
                                    <p:anim calcmode="lin" valueType="num">
                                      <p:cBhvr>
                                        <p:cTn id="69" dur="1000" fill="hold"/>
                                        <p:tgtEl>
                                          <p:spTgt spid="52"/>
                                        </p:tgtEl>
                                        <p:attrNameLst>
                                          <p:attrName>style.rotation</p:attrName>
                                        </p:attrNameLst>
                                      </p:cBhvr>
                                      <p:tavLst>
                                        <p:tav tm="0">
                                          <p:val>
                                            <p:fltVal val="90"/>
                                          </p:val>
                                        </p:tav>
                                        <p:tav tm="100000">
                                          <p:val>
                                            <p:fltVal val="0"/>
                                          </p:val>
                                        </p:tav>
                                      </p:tavLst>
                                    </p:anim>
                                    <p:animEffect transition="in" filter="fade">
                                      <p:cBhvr>
                                        <p:cTn id="70"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765983" y="2320179"/>
            <a:ext cx="470059" cy="51722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20090" fontAlgn="auto">
              <a:spcBef>
                <a:spcPts val="0"/>
              </a:spcBef>
              <a:spcAft>
                <a:spcPts val="0"/>
              </a:spcAft>
              <a:defRPr/>
            </a:pPr>
            <a:endParaRPr lang="zh-CN" altLang="en-US" sz="1418">
              <a:solidFill>
                <a:prstClr val="white"/>
              </a:solidFill>
            </a:endParaRPr>
          </a:p>
        </p:txBody>
      </p:sp>
      <p:sp>
        <p:nvSpPr>
          <p:cNvPr id="4" name="矩形 3"/>
          <p:cNvSpPr/>
          <p:nvPr/>
        </p:nvSpPr>
        <p:spPr>
          <a:xfrm>
            <a:off x="2230280" y="2323019"/>
            <a:ext cx="7370921" cy="51756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41750" tIns="0" rIns="141750" bIns="0" anchor="ctr"/>
          <a:lstStyle/>
          <a:p>
            <a:pPr algn="ctr" defTabSz="720090" fontAlgn="auto">
              <a:spcBef>
                <a:spcPts val="0"/>
              </a:spcBef>
              <a:spcAft>
                <a:spcPts val="0"/>
              </a:spcAft>
              <a:defRPr/>
            </a:pPr>
            <a:r>
              <a:rPr lang="en-US" altLang="zh-CN" sz="2205">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205"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 y="1718398"/>
            <a:ext cx="7333417" cy="61053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20090" fontAlgn="auto">
              <a:spcBef>
                <a:spcPts val="0"/>
              </a:spcBef>
              <a:spcAft>
                <a:spcPts val="0"/>
              </a:spcAft>
              <a:defRPr/>
            </a:pPr>
            <a:r>
              <a:rPr lang="zh-CN" altLang="en-US" sz="2520" spc="158"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205" spc="158"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205" spc="158"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205" spc="158"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205" spc="158"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205" spc="158"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205" spc="158"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205" spc="158"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7333417" y="1715216"/>
            <a:ext cx="672290" cy="613712"/>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20090" fontAlgn="auto">
              <a:spcBef>
                <a:spcPts val="0"/>
              </a:spcBef>
              <a:spcAft>
                <a:spcPts val="0"/>
              </a:spcAft>
              <a:defRPr/>
            </a:pPr>
            <a:endParaRPr lang="zh-CN" altLang="en-US" sz="1418">
              <a:solidFill>
                <a:prstClr val="white"/>
              </a:solidFill>
            </a:endParaRPr>
          </a:p>
        </p:txBody>
      </p:sp>
      <p:sp>
        <p:nvSpPr>
          <p:cNvPr id="12" name="矩形 11"/>
          <p:cNvSpPr/>
          <p:nvPr/>
        </p:nvSpPr>
        <p:spPr>
          <a:xfrm>
            <a:off x="2033193" y="3087806"/>
            <a:ext cx="5438797" cy="1333057"/>
          </a:xfrm>
          <a:prstGeom prst="rect">
            <a:avLst/>
          </a:prstGeom>
          <a:noFill/>
          <a:ln w="25400" cap="flat" cmpd="sng" algn="ctr">
            <a:noFill/>
            <a:prstDash val="solid"/>
          </a:ln>
          <a:effectLst/>
        </p:spPr>
        <p:txBody>
          <a:bodyPr rtlCol="0" anchor="ctr"/>
          <a:lstStyle/>
          <a:p>
            <a:pPr defTabSz="720090" fontAlgn="auto">
              <a:lnSpc>
                <a:spcPts val="1890"/>
              </a:lnSpc>
              <a:spcBef>
                <a:spcPts val="0"/>
              </a:spcBef>
              <a:spcAft>
                <a:spcPts val="0"/>
              </a:spcAft>
            </a:pP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45"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45"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45" kern="0" dirty="0">
              <a:solidFill>
                <a:srgbClr val="EEECE1">
                  <a:lumMod val="25000"/>
                </a:srgbClr>
              </a:solidFill>
              <a:latin typeface="微软雅黑" panose="020B0503020204020204" pitchFamily="34" charset="-122"/>
              <a:ea typeface="微软雅黑" panose="020B0503020204020204" pitchFamily="34" charset="-122"/>
            </a:endParaRPr>
          </a:p>
          <a:p>
            <a:pPr defTabSz="720090" fontAlgn="auto">
              <a:lnSpc>
                <a:spcPts val="1890"/>
              </a:lnSpc>
              <a:spcBef>
                <a:spcPts val="0"/>
              </a:spcBef>
              <a:spcAft>
                <a:spcPts val="0"/>
              </a:spcAft>
            </a:pP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45"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45"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45" kern="0" dirty="0">
              <a:solidFill>
                <a:srgbClr val="EEECE1">
                  <a:lumMod val="25000"/>
                </a:srgbClr>
              </a:solidFill>
              <a:latin typeface="微软雅黑" panose="020B0503020204020204" pitchFamily="34" charset="-122"/>
              <a:ea typeface="微软雅黑" panose="020B0503020204020204" pitchFamily="34" charset="-122"/>
            </a:endParaRPr>
          </a:p>
          <a:p>
            <a:pPr defTabSz="720090" fontAlgn="auto">
              <a:lnSpc>
                <a:spcPts val="1890"/>
              </a:lnSpc>
              <a:spcBef>
                <a:spcPts val="0"/>
              </a:spcBef>
              <a:spcAft>
                <a:spcPts val="0"/>
              </a:spcAft>
            </a:pP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45"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45"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45" kern="0" dirty="0">
              <a:solidFill>
                <a:srgbClr val="EEECE1">
                  <a:lumMod val="25000"/>
                </a:srgbClr>
              </a:solidFill>
              <a:latin typeface="微软雅黑" panose="020B0503020204020204" pitchFamily="34" charset="-122"/>
              <a:ea typeface="微软雅黑" panose="020B0503020204020204" pitchFamily="34" charset="-122"/>
            </a:endParaRPr>
          </a:p>
          <a:p>
            <a:pPr defTabSz="720090" fontAlgn="auto">
              <a:lnSpc>
                <a:spcPts val="1890"/>
              </a:lnSpc>
              <a:spcBef>
                <a:spcPts val="0"/>
              </a:spcBef>
              <a:spcAft>
                <a:spcPts val="0"/>
              </a:spcAft>
            </a:pP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45"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45"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45"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45"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45"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372897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614299" y="1078058"/>
            <a:ext cx="3080527" cy="1015663"/>
            <a:chOff x="5637248" y="492648"/>
            <a:chExt cx="3080527" cy="1015663"/>
          </a:xfrm>
        </p:grpSpPr>
        <p:sp>
          <p:nvSpPr>
            <p:cNvPr id="86" name="TextBox 85"/>
            <p:cNvSpPr txBox="1"/>
            <p:nvPr/>
          </p:nvSpPr>
          <p:spPr>
            <a:xfrm>
              <a:off x="5712198" y="492648"/>
              <a:ext cx="3005577" cy="1015663"/>
            </a:xfrm>
            <a:prstGeom prst="rect">
              <a:avLst/>
            </a:prstGeom>
            <a:noFill/>
          </p:spPr>
          <p:txBody>
            <a:bodyPr wrap="square">
              <a:spAutoFit/>
            </a:bodyPr>
            <a:lstStyle/>
            <a:p>
              <a:pPr defTabSz="967801" fontAlgn="auto">
                <a:lnSpc>
                  <a:spcPct val="150000"/>
                </a:lnSpc>
                <a:spcBef>
                  <a:spcPts val="0"/>
                </a:spcBef>
                <a:spcAft>
                  <a:spcPts val="0"/>
                </a:spcAft>
                <a:defRPr/>
              </a:pPr>
              <a:r>
                <a:rPr lang="zh-CN" altLang="en-US" sz="1200" b="1" dirty="0">
                  <a:solidFill>
                    <a:srgbClr val="00B0F0"/>
                  </a:solidFill>
                  <a:latin typeface="+mj-ea"/>
                  <a:ea typeface="+mj-ea"/>
                </a:rPr>
                <a:t>工作完成情况</a:t>
              </a:r>
              <a:endParaRPr lang="en-US" altLang="zh-CN" sz="1200" b="1" dirty="0">
                <a:solidFill>
                  <a:srgbClr val="00B0F0"/>
                </a:solidFill>
                <a:latin typeface="+mj-ea"/>
                <a:ea typeface="+mj-ea"/>
              </a:endParaRPr>
            </a:p>
            <a:p>
              <a:pPr defTabSz="967801" fontAlgn="auto">
                <a:lnSpc>
                  <a:spcPct val="150000"/>
                </a:lnSpc>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ndParaRPr>
            </a:p>
            <a:p>
              <a:pPr defTabSz="967801" fontAlgn="auto">
                <a:spcBef>
                  <a:spcPts val="0"/>
                </a:spcBef>
                <a:spcAft>
                  <a:spcPts val="0"/>
                </a:spcAft>
                <a:defRPr/>
              </a:pPr>
              <a:endParaRPr lang="en-US" altLang="zh-CN" sz="1200" dirty="0">
                <a:solidFill>
                  <a:schemeClr val="tx1">
                    <a:lumMod val="65000"/>
                    <a:lumOff val="35000"/>
                  </a:schemeClr>
                </a:solidFill>
                <a:latin typeface="微软雅黑" pitchFamily="34" charset="-122"/>
              </a:endParaRPr>
            </a:p>
          </p:txBody>
        </p:sp>
        <p:sp>
          <p:nvSpPr>
            <p:cNvPr id="20" name="Freeform 65"/>
            <p:cNvSpPr>
              <a:spLocks/>
            </p:cNvSpPr>
            <p:nvPr/>
          </p:nvSpPr>
          <p:spPr bwMode="auto">
            <a:xfrm>
              <a:off x="5637248" y="550461"/>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3614299" y="2027095"/>
            <a:ext cx="3080527" cy="1015663"/>
            <a:chOff x="5065466" y="1462589"/>
            <a:chExt cx="3080527" cy="1015663"/>
          </a:xfrm>
        </p:grpSpPr>
        <p:sp>
          <p:nvSpPr>
            <p:cNvPr id="107" name="TextBox 106"/>
            <p:cNvSpPr txBox="1"/>
            <p:nvPr/>
          </p:nvSpPr>
          <p:spPr>
            <a:xfrm>
              <a:off x="5140416" y="1462589"/>
              <a:ext cx="3005577" cy="1015663"/>
            </a:xfrm>
            <a:prstGeom prst="rect">
              <a:avLst/>
            </a:prstGeom>
            <a:noFill/>
          </p:spPr>
          <p:txBody>
            <a:bodyPr wrap="square">
              <a:spAutoFit/>
            </a:bodyPr>
            <a:lstStyle/>
            <a:p>
              <a:pPr defTabSz="967801" fontAlgn="auto">
                <a:lnSpc>
                  <a:spcPct val="150000"/>
                </a:lnSpc>
                <a:spcBef>
                  <a:spcPts val="0"/>
                </a:spcBef>
                <a:spcAft>
                  <a:spcPts val="0"/>
                </a:spcAft>
                <a:defRPr/>
              </a:pPr>
              <a:r>
                <a:rPr lang="zh-CN" altLang="en-US" sz="1200" b="1" dirty="0">
                  <a:solidFill>
                    <a:srgbClr val="0070C0"/>
                  </a:solidFill>
                  <a:latin typeface="+mj-ea"/>
                  <a:ea typeface="+mj-ea"/>
                </a:rPr>
                <a:t>年度工作概述</a:t>
              </a:r>
              <a:endParaRPr lang="en-US" altLang="zh-CN" sz="1200" b="1" dirty="0">
                <a:solidFill>
                  <a:srgbClr val="0070C0"/>
                </a:solidFill>
                <a:latin typeface="+mj-ea"/>
                <a:ea typeface="+mj-ea"/>
              </a:endParaRPr>
            </a:p>
            <a:p>
              <a:pPr defTabSz="967801" fontAlgn="auto">
                <a:lnSpc>
                  <a:spcPct val="150000"/>
                </a:lnSpc>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ndParaRPr>
            </a:p>
            <a:p>
              <a:pPr defTabSz="967801" fontAlgn="auto">
                <a:spcBef>
                  <a:spcPts val="0"/>
                </a:spcBef>
                <a:spcAft>
                  <a:spcPts val="0"/>
                </a:spcAft>
                <a:defRPr/>
              </a:pPr>
              <a:endParaRPr lang="en-US" altLang="zh-CN" sz="1200" dirty="0">
                <a:solidFill>
                  <a:schemeClr val="tx1">
                    <a:lumMod val="65000"/>
                    <a:lumOff val="35000"/>
                  </a:schemeClr>
                </a:solidFill>
                <a:latin typeface="微软雅黑" pitchFamily="34" charset="-122"/>
              </a:endParaRPr>
            </a:p>
          </p:txBody>
        </p:sp>
        <p:sp>
          <p:nvSpPr>
            <p:cNvPr id="108" name="Freeform 65"/>
            <p:cNvSpPr>
              <a:spLocks/>
            </p:cNvSpPr>
            <p:nvPr/>
          </p:nvSpPr>
          <p:spPr bwMode="auto">
            <a:xfrm>
              <a:off x="5065466" y="152040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 name="组合 20"/>
          <p:cNvGrpSpPr/>
          <p:nvPr/>
        </p:nvGrpSpPr>
        <p:grpSpPr>
          <a:xfrm>
            <a:off x="3617435" y="3000324"/>
            <a:ext cx="3080527" cy="1015663"/>
            <a:chOff x="4386950" y="2389646"/>
            <a:chExt cx="3080527" cy="1015663"/>
          </a:xfrm>
        </p:grpSpPr>
        <p:sp>
          <p:nvSpPr>
            <p:cNvPr id="109" name="TextBox 108"/>
            <p:cNvSpPr txBox="1"/>
            <p:nvPr/>
          </p:nvSpPr>
          <p:spPr>
            <a:xfrm>
              <a:off x="4461900" y="2389646"/>
              <a:ext cx="3005577" cy="1015663"/>
            </a:xfrm>
            <a:prstGeom prst="rect">
              <a:avLst/>
            </a:prstGeom>
            <a:noFill/>
          </p:spPr>
          <p:txBody>
            <a:bodyPr wrap="square">
              <a:spAutoFit/>
            </a:bodyPr>
            <a:lstStyle/>
            <a:p>
              <a:pPr defTabSz="967801" fontAlgn="auto">
                <a:lnSpc>
                  <a:spcPct val="150000"/>
                </a:lnSpc>
                <a:spcBef>
                  <a:spcPts val="0"/>
                </a:spcBef>
                <a:spcAft>
                  <a:spcPts val="0"/>
                </a:spcAft>
                <a:defRPr/>
              </a:pPr>
              <a:r>
                <a:rPr lang="zh-CN" altLang="en-US" sz="1200" b="1" dirty="0">
                  <a:solidFill>
                    <a:srgbClr val="00B0F0"/>
                  </a:solidFill>
                  <a:latin typeface="+mj-ea"/>
                  <a:ea typeface="+mj-ea"/>
                </a:rPr>
                <a:t>经验总结与不足</a:t>
              </a:r>
              <a:endParaRPr lang="en-US" altLang="zh-CN" sz="1200" b="1" dirty="0">
                <a:solidFill>
                  <a:srgbClr val="00B0F0"/>
                </a:solidFill>
                <a:latin typeface="+mj-ea"/>
                <a:ea typeface="+mj-ea"/>
              </a:endParaRPr>
            </a:p>
            <a:p>
              <a:pPr defTabSz="967801" fontAlgn="auto">
                <a:lnSpc>
                  <a:spcPct val="150000"/>
                </a:lnSpc>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ndParaRPr>
            </a:p>
            <a:p>
              <a:pPr defTabSz="967801" fontAlgn="auto">
                <a:spcBef>
                  <a:spcPts val="0"/>
                </a:spcBef>
                <a:spcAft>
                  <a:spcPts val="0"/>
                </a:spcAft>
                <a:defRPr/>
              </a:pPr>
              <a:endParaRPr lang="en-US" altLang="zh-CN" sz="1200" dirty="0">
                <a:solidFill>
                  <a:schemeClr val="tx1">
                    <a:lumMod val="65000"/>
                    <a:lumOff val="35000"/>
                  </a:schemeClr>
                </a:solidFill>
                <a:latin typeface="微软雅黑" pitchFamily="34" charset="-122"/>
              </a:endParaRPr>
            </a:p>
          </p:txBody>
        </p:sp>
        <p:sp>
          <p:nvSpPr>
            <p:cNvPr id="110" name="Freeform 65"/>
            <p:cNvSpPr>
              <a:spLocks/>
            </p:cNvSpPr>
            <p:nvPr/>
          </p:nvSpPr>
          <p:spPr bwMode="auto">
            <a:xfrm>
              <a:off x="4386950" y="2447459"/>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 name="组合 21"/>
          <p:cNvGrpSpPr/>
          <p:nvPr/>
        </p:nvGrpSpPr>
        <p:grpSpPr>
          <a:xfrm>
            <a:off x="3614299" y="3999585"/>
            <a:ext cx="3080527" cy="1015663"/>
            <a:chOff x="3739681" y="3348914"/>
            <a:chExt cx="3080527" cy="1015663"/>
          </a:xfrm>
        </p:grpSpPr>
        <p:sp>
          <p:nvSpPr>
            <p:cNvPr id="111" name="TextBox 110"/>
            <p:cNvSpPr txBox="1"/>
            <p:nvPr/>
          </p:nvSpPr>
          <p:spPr>
            <a:xfrm>
              <a:off x="3814631" y="3348914"/>
              <a:ext cx="3005577" cy="1015663"/>
            </a:xfrm>
            <a:prstGeom prst="rect">
              <a:avLst/>
            </a:prstGeom>
            <a:noFill/>
          </p:spPr>
          <p:txBody>
            <a:bodyPr wrap="square">
              <a:spAutoFit/>
            </a:bodyPr>
            <a:lstStyle/>
            <a:p>
              <a:pPr defTabSz="967801" fontAlgn="auto">
                <a:lnSpc>
                  <a:spcPct val="150000"/>
                </a:lnSpc>
                <a:spcBef>
                  <a:spcPts val="0"/>
                </a:spcBef>
                <a:spcAft>
                  <a:spcPts val="0"/>
                </a:spcAft>
                <a:defRPr/>
              </a:pPr>
              <a:r>
                <a:rPr lang="zh-CN" altLang="en-US" sz="1200" b="1" dirty="0">
                  <a:solidFill>
                    <a:srgbClr val="0070C0"/>
                  </a:solidFill>
                  <a:latin typeface="+mj-ea"/>
                  <a:ea typeface="+mj-ea"/>
                </a:rPr>
                <a:t>明年工作计划</a:t>
              </a:r>
              <a:endParaRPr lang="en-US" altLang="zh-CN" sz="1200" b="1" dirty="0">
                <a:solidFill>
                  <a:srgbClr val="0070C0"/>
                </a:solidFill>
                <a:latin typeface="+mj-ea"/>
                <a:ea typeface="+mj-ea"/>
              </a:endParaRPr>
            </a:p>
            <a:p>
              <a:pPr defTabSz="967801" fontAlgn="auto">
                <a:lnSpc>
                  <a:spcPct val="150000"/>
                </a:lnSpc>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r>
                <a:rPr lang="zh-CN" altLang="en-US" sz="1200" dirty="0">
                  <a:solidFill>
                    <a:schemeClr val="tx1">
                      <a:lumMod val="65000"/>
                      <a:lumOff val="35000"/>
                    </a:schemeClr>
                  </a:solidFill>
                  <a:latin typeface="微软雅黑" pitchFamily="34" charset="-122"/>
                </a:rPr>
                <a:t>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rPr>
                <a:t>单击此处添加文本单击此处添加文本</a:t>
              </a:r>
              <a:endParaRPr lang="en-US" altLang="zh-CN" sz="1200" dirty="0">
                <a:solidFill>
                  <a:schemeClr val="tx1">
                    <a:lumMod val="65000"/>
                    <a:lumOff val="35000"/>
                  </a:schemeClr>
                </a:solidFill>
                <a:latin typeface="微软雅黑" pitchFamily="34" charset="-122"/>
              </a:endParaRPr>
            </a:p>
            <a:p>
              <a:pPr defTabSz="967801" fontAlgn="auto">
                <a:spcBef>
                  <a:spcPts val="0"/>
                </a:spcBef>
                <a:spcAft>
                  <a:spcPts val="0"/>
                </a:spcAft>
                <a:defRPr/>
              </a:pPr>
              <a:endParaRPr lang="en-US" altLang="zh-CN" sz="1200" dirty="0">
                <a:solidFill>
                  <a:schemeClr val="tx1">
                    <a:lumMod val="65000"/>
                    <a:lumOff val="35000"/>
                  </a:schemeClr>
                </a:solidFill>
                <a:latin typeface="微软雅黑" pitchFamily="34" charset="-122"/>
              </a:endParaRPr>
            </a:p>
          </p:txBody>
        </p:sp>
        <p:sp>
          <p:nvSpPr>
            <p:cNvPr id="112" name="Freeform 65"/>
            <p:cNvSpPr>
              <a:spLocks/>
            </p:cNvSpPr>
            <p:nvPr/>
          </p:nvSpPr>
          <p:spPr bwMode="auto">
            <a:xfrm>
              <a:off x="3739681" y="340822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0" name="组合 59"/>
          <p:cNvGrpSpPr/>
          <p:nvPr/>
        </p:nvGrpSpPr>
        <p:grpSpPr>
          <a:xfrm>
            <a:off x="2679959" y="778528"/>
            <a:ext cx="900000" cy="900000"/>
            <a:chOff x="2353153" y="1332123"/>
            <a:chExt cx="1410410" cy="1410410"/>
          </a:xfrm>
        </p:grpSpPr>
        <p:pic>
          <p:nvPicPr>
            <p:cNvPr id="61"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2" name="圆角矩形 61"/>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62"/>
            <p:cNvSpPr txBox="1"/>
            <p:nvPr/>
          </p:nvSpPr>
          <p:spPr>
            <a:xfrm>
              <a:off x="2771727" y="1719210"/>
              <a:ext cx="573263" cy="723485"/>
            </a:xfrm>
            <a:prstGeom prst="rect">
              <a:avLst/>
            </a:prstGeom>
            <a:noFill/>
          </p:spPr>
          <p:txBody>
            <a:bodyPr wrap="none" rtlCol="0">
              <a:spAutoFit/>
            </a:bodyPr>
            <a:lstStyle/>
            <a:p>
              <a:r>
                <a:rPr lang="en-US" altLang="zh-CN" sz="2400" dirty="0">
                  <a:solidFill>
                    <a:schemeClr val="bg1"/>
                  </a:solidFill>
                  <a:latin typeface="+mj-ea"/>
                  <a:ea typeface="+mj-ea"/>
                </a:rPr>
                <a:t>1</a:t>
              </a:r>
              <a:endParaRPr lang="zh-CN" altLang="en-US" sz="2400" dirty="0">
                <a:solidFill>
                  <a:schemeClr val="bg1"/>
                </a:solidFill>
                <a:latin typeface="+mj-ea"/>
                <a:ea typeface="+mj-ea"/>
              </a:endParaRPr>
            </a:p>
          </p:txBody>
        </p:sp>
      </p:grpSp>
      <p:grpSp>
        <p:nvGrpSpPr>
          <p:cNvPr id="64" name="组合 63"/>
          <p:cNvGrpSpPr/>
          <p:nvPr/>
        </p:nvGrpSpPr>
        <p:grpSpPr>
          <a:xfrm>
            <a:off x="2679959" y="1708852"/>
            <a:ext cx="900000" cy="900000"/>
            <a:chOff x="3535031" y="1332123"/>
            <a:chExt cx="1410410" cy="1410410"/>
          </a:xfrm>
        </p:grpSpPr>
        <p:pic>
          <p:nvPicPr>
            <p:cNvPr id="65"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5031"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6" name="圆角矩形 65"/>
            <p:cNvSpPr/>
            <p:nvPr/>
          </p:nvSpPr>
          <p:spPr>
            <a:xfrm rot="18929868">
              <a:off x="3940246"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文本框 66"/>
            <p:cNvSpPr txBox="1"/>
            <p:nvPr/>
          </p:nvSpPr>
          <p:spPr>
            <a:xfrm>
              <a:off x="3962721" y="1698839"/>
              <a:ext cx="573263" cy="723485"/>
            </a:xfrm>
            <a:prstGeom prst="rect">
              <a:avLst/>
            </a:prstGeom>
            <a:noFill/>
          </p:spPr>
          <p:txBody>
            <a:bodyPr wrap="none" rtlCol="0">
              <a:spAutoFit/>
            </a:bodyPr>
            <a:lstStyle/>
            <a:p>
              <a:r>
                <a:rPr lang="en-US" altLang="zh-CN" sz="2400" dirty="0">
                  <a:solidFill>
                    <a:schemeClr val="bg1"/>
                  </a:solidFill>
                  <a:latin typeface="+mj-ea"/>
                  <a:ea typeface="+mj-ea"/>
                </a:rPr>
                <a:t>2</a:t>
              </a:r>
              <a:endParaRPr lang="zh-CN" altLang="en-US" sz="2400" dirty="0">
                <a:solidFill>
                  <a:schemeClr val="bg1"/>
                </a:solidFill>
                <a:latin typeface="+mj-ea"/>
                <a:ea typeface="+mj-ea"/>
              </a:endParaRPr>
            </a:p>
          </p:txBody>
        </p:sp>
      </p:grpSp>
      <p:grpSp>
        <p:nvGrpSpPr>
          <p:cNvPr id="69" name="组合 68"/>
          <p:cNvGrpSpPr/>
          <p:nvPr/>
        </p:nvGrpSpPr>
        <p:grpSpPr>
          <a:xfrm>
            <a:off x="2679959" y="2696591"/>
            <a:ext cx="900000" cy="900000"/>
            <a:chOff x="4716909" y="1332185"/>
            <a:chExt cx="1410410" cy="1410410"/>
          </a:xfrm>
        </p:grpSpPr>
        <p:pic>
          <p:nvPicPr>
            <p:cNvPr id="70"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909" y="1332185"/>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71" name="圆角矩形 70"/>
            <p:cNvSpPr/>
            <p:nvPr/>
          </p:nvSpPr>
          <p:spPr>
            <a:xfrm rot="18929868">
              <a:off x="5126770"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1"/>
            <p:cNvSpPr txBox="1"/>
            <p:nvPr/>
          </p:nvSpPr>
          <p:spPr>
            <a:xfrm>
              <a:off x="5147708" y="1728584"/>
              <a:ext cx="573263" cy="723485"/>
            </a:xfrm>
            <a:prstGeom prst="rect">
              <a:avLst/>
            </a:prstGeom>
            <a:noFill/>
          </p:spPr>
          <p:txBody>
            <a:bodyPr wrap="none" rtlCol="0">
              <a:spAutoFit/>
            </a:bodyPr>
            <a:lstStyle/>
            <a:p>
              <a:r>
                <a:rPr lang="en-US" altLang="zh-CN" sz="2400" dirty="0">
                  <a:solidFill>
                    <a:schemeClr val="bg1"/>
                  </a:solidFill>
                  <a:latin typeface="+mj-ea"/>
                  <a:ea typeface="+mj-ea"/>
                </a:rPr>
                <a:t>3</a:t>
              </a:r>
              <a:endParaRPr lang="zh-CN" altLang="en-US" sz="2400" dirty="0">
                <a:solidFill>
                  <a:schemeClr val="bg1"/>
                </a:solidFill>
                <a:latin typeface="+mj-ea"/>
                <a:ea typeface="+mj-ea"/>
              </a:endParaRPr>
            </a:p>
          </p:txBody>
        </p:sp>
      </p:grpSp>
      <p:grpSp>
        <p:nvGrpSpPr>
          <p:cNvPr id="73" name="组合 72"/>
          <p:cNvGrpSpPr/>
          <p:nvPr/>
        </p:nvGrpSpPr>
        <p:grpSpPr>
          <a:xfrm>
            <a:off x="2676823" y="3690007"/>
            <a:ext cx="900000" cy="900000"/>
            <a:chOff x="5898787" y="1332123"/>
            <a:chExt cx="1410410" cy="1410410"/>
          </a:xfrm>
        </p:grpSpPr>
        <p:pic>
          <p:nvPicPr>
            <p:cNvPr id="74"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98787"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75" name="圆角矩形 74"/>
            <p:cNvSpPr/>
            <p:nvPr/>
          </p:nvSpPr>
          <p:spPr>
            <a:xfrm rot="18929868">
              <a:off x="6313294"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6346125" y="1684552"/>
              <a:ext cx="543321" cy="723485"/>
            </a:xfrm>
            <a:prstGeom prst="rect">
              <a:avLst/>
            </a:prstGeom>
            <a:noFill/>
          </p:spPr>
          <p:txBody>
            <a:bodyPr wrap="square" rtlCol="0">
              <a:spAutoFit/>
            </a:bodyPr>
            <a:lstStyle/>
            <a:p>
              <a:r>
                <a:rPr lang="en-US" altLang="zh-CN" sz="2400" dirty="0">
                  <a:solidFill>
                    <a:schemeClr val="bg1"/>
                  </a:solidFill>
                  <a:latin typeface="+mj-ea"/>
                  <a:ea typeface="+mj-ea"/>
                </a:rPr>
                <a:t>4</a:t>
              </a:r>
              <a:endParaRPr lang="zh-CN" altLang="en-US" sz="2400" dirty="0">
                <a:solidFill>
                  <a:schemeClr val="bg1"/>
                </a:solidFill>
                <a:latin typeface="+mj-ea"/>
                <a:ea typeface="+mj-ea"/>
              </a:endParaRPr>
            </a:p>
          </p:txBody>
        </p:sp>
      </p:grpSp>
      <p:pic>
        <p:nvPicPr>
          <p:cNvPr id="55" name="图片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6192" y="477090"/>
            <a:ext cx="1792122" cy="629260"/>
          </a:xfrm>
          <a:prstGeom prst="rect">
            <a:avLst/>
          </a:prstGeom>
        </p:spPr>
      </p:pic>
      <p:sp>
        <p:nvSpPr>
          <p:cNvPr id="2" name="文本框 1"/>
          <p:cNvSpPr txBox="1"/>
          <p:nvPr/>
        </p:nvSpPr>
        <p:spPr>
          <a:xfrm>
            <a:off x="131642" y="15205"/>
            <a:ext cx="1210588" cy="707886"/>
          </a:xfrm>
          <a:prstGeom prst="rect">
            <a:avLst/>
          </a:prstGeom>
          <a:noFill/>
        </p:spPr>
        <p:txBody>
          <a:bodyPr wrap="none" rtlCol="0">
            <a:spAutoFit/>
          </a:bodyPr>
          <a:lstStyle/>
          <a:p>
            <a:r>
              <a:rPr lang="zh-CN" altLang="en-US" sz="4000"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grpSp>
        <p:nvGrpSpPr>
          <p:cNvPr id="59" name="组合 58"/>
          <p:cNvGrpSpPr/>
          <p:nvPr/>
        </p:nvGrpSpPr>
        <p:grpSpPr>
          <a:xfrm>
            <a:off x="9232764" y="4932586"/>
            <a:ext cx="402543" cy="402543"/>
            <a:chOff x="7008498" y="4342329"/>
            <a:chExt cx="656171" cy="656171"/>
          </a:xfrm>
        </p:grpSpPr>
        <p:grpSp>
          <p:nvGrpSpPr>
            <p:cNvPr id="68" name="组合 67"/>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80" name="椭圆 79"/>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8440616" y="1326843"/>
                <a:ext cx="1440000" cy="144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7" name="组合 76"/>
            <p:cNvGrpSpPr/>
            <p:nvPr/>
          </p:nvGrpSpPr>
          <p:grpSpPr>
            <a:xfrm>
              <a:off x="7193414" y="4427385"/>
              <a:ext cx="286339" cy="498320"/>
              <a:chOff x="10990263" y="1525588"/>
              <a:chExt cx="1228725" cy="2138362"/>
            </a:xfrm>
            <a:solidFill>
              <a:schemeClr val="bg1"/>
            </a:solidFill>
            <a:effectLst/>
          </p:grpSpPr>
          <p:sp>
            <p:nvSpPr>
              <p:cNvPr id="78"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sp>
            <p:nvSpPr>
              <p:cNvPr id="79" name="任意多边形 78"/>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noAutofit/>
              </a:bodyPr>
              <a:lstStyle/>
              <a:p>
                <a:endParaRPr lang="zh-CN" altLang="en-US"/>
              </a:p>
            </p:txBody>
          </p:sp>
        </p:grpSp>
      </p:grpSp>
      <p:grpSp>
        <p:nvGrpSpPr>
          <p:cNvPr id="82" name="组合 81"/>
          <p:cNvGrpSpPr/>
          <p:nvPr/>
        </p:nvGrpSpPr>
        <p:grpSpPr>
          <a:xfrm>
            <a:off x="8215660" y="4941005"/>
            <a:ext cx="402543" cy="402543"/>
            <a:chOff x="7021166" y="4387903"/>
            <a:chExt cx="656171" cy="656171"/>
          </a:xfrm>
        </p:grpSpPr>
        <p:grpSp>
          <p:nvGrpSpPr>
            <p:cNvPr id="83" name="组合 82"/>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85" name="椭圆 84"/>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8440616" y="1326843"/>
                <a:ext cx="1440000" cy="144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4" name="任意多边形 83"/>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noAutofit/>
            </a:bodyPr>
            <a:lstStyle/>
            <a:p>
              <a:endParaRPr lang="zh-CN" altLang="en-US"/>
            </a:p>
          </p:txBody>
        </p:sp>
      </p:grpSp>
      <p:grpSp>
        <p:nvGrpSpPr>
          <p:cNvPr id="88" name="组合 87"/>
          <p:cNvGrpSpPr/>
          <p:nvPr/>
        </p:nvGrpSpPr>
        <p:grpSpPr>
          <a:xfrm>
            <a:off x="7707099" y="4931528"/>
            <a:ext cx="402543" cy="402543"/>
            <a:chOff x="6157069" y="4376643"/>
            <a:chExt cx="656171" cy="656171"/>
          </a:xfrm>
        </p:grpSpPr>
        <p:grpSp>
          <p:nvGrpSpPr>
            <p:cNvPr id="89" name="组合 88"/>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91" name="椭圆 90"/>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8723688" y="4942683"/>
            <a:ext cx="402543" cy="402543"/>
            <a:chOff x="7910629" y="4377806"/>
            <a:chExt cx="656171" cy="656171"/>
          </a:xfrm>
        </p:grpSpPr>
        <p:grpSp>
          <p:nvGrpSpPr>
            <p:cNvPr id="94" name="组合 93"/>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98" name="椭圆 97"/>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8440616" y="1326843"/>
                <a:ext cx="1440000" cy="1440000"/>
              </a:xfrm>
              <a:prstGeom prst="ellipse">
                <a:avLst/>
              </a:prstGeom>
              <a:solidFill>
                <a:srgbClr val="F465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5" name="组合 94"/>
            <p:cNvGrpSpPr/>
            <p:nvPr/>
          </p:nvGrpSpPr>
          <p:grpSpPr>
            <a:xfrm>
              <a:off x="8030376" y="4502416"/>
              <a:ext cx="416676" cy="405480"/>
              <a:chOff x="5970999" y="1635369"/>
              <a:chExt cx="302366" cy="294242"/>
            </a:xfrm>
            <a:solidFill>
              <a:schemeClr val="bg1"/>
            </a:solidFill>
            <a:effectLst/>
          </p:grpSpPr>
          <p:sp>
            <p:nvSpPr>
              <p:cNvPr id="96"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7"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anchor="t" anchorCtr="0" compatLnSpc="1">
                <a:prstTxWarp prst="textNoShape">
                  <a:avLst/>
                </a:prstTxWarp>
              </a:bodyPr>
              <a:lstStyle/>
              <a:p>
                <a:endParaRPr lang="zh-CN" altLang="en-US"/>
              </a:p>
            </p:txBody>
          </p:sp>
        </p:grpSp>
      </p:grpSp>
      <p:sp>
        <p:nvSpPr>
          <p:cNvPr id="100" name="文本框 99"/>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314462823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750"/>
                                        <p:tgtEl>
                                          <p:spTgt spid="55"/>
                                        </p:tgtEl>
                                      </p:cBhvr>
                                    </p:animEffect>
                                    <p:anim calcmode="lin" valueType="num">
                                      <p:cBhvr>
                                        <p:cTn id="8" dur="750" fill="hold"/>
                                        <p:tgtEl>
                                          <p:spTgt spid="55"/>
                                        </p:tgtEl>
                                        <p:attrNameLst>
                                          <p:attrName>ppt_x</p:attrName>
                                        </p:attrNameLst>
                                      </p:cBhvr>
                                      <p:tavLst>
                                        <p:tav tm="0">
                                          <p:val>
                                            <p:strVal val="#ppt_x"/>
                                          </p:val>
                                        </p:tav>
                                        <p:tav tm="100000">
                                          <p:val>
                                            <p:strVal val="#ppt_x"/>
                                          </p:val>
                                        </p:tav>
                                      </p:tavLst>
                                    </p:anim>
                                    <p:anim calcmode="lin" valueType="num">
                                      <p:cBhvr>
                                        <p:cTn id="9" dur="75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2"/>
                                        </p:tgtEl>
                                        <p:attrNameLst>
                                          <p:attrName>style.visibility</p:attrName>
                                        </p:attrNameLst>
                                      </p:cBhvr>
                                      <p:to>
                                        <p:strVal val="visible"/>
                                      </p:to>
                                    </p:set>
                                    <p:anim by="(-#ppt_w*2)" calcmode="lin" valueType="num">
                                      <p:cBhvr rctx="PPT">
                                        <p:cTn id="14" dur="500" autoRev="1" fill="hold">
                                          <p:stCondLst>
                                            <p:cond delay="0"/>
                                          </p:stCondLst>
                                        </p:cTn>
                                        <p:tgtEl>
                                          <p:spTgt spid="2"/>
                                        </p:tgtEl>
                                        <p:attrNameLst>
                                          <p:attrName>ppt_w</p:attrName>
                                        </p:attrNameLst>
                                      </p:cBhvr>
                                    </p:anim>
                                    <p:anim by="(#ppt_w*0.50)" calcmode="lin" valueType="num">
                                      <p:cBhvr>
                                        <p:cTn id="15" dur="500" decel="50000" autoRev="1" fill="hold">
                                          <p:stCondLst>
                                            <p:cond delay="0"/>
                                          </p:stCondLst>
                                        </p:cTn>
                                        <p:tgtEl>
                                          <p:spTgt spid="2"/>
                                        </p:tgtEl>
                                        <p:attrNameLst>
                                          <p:attrName>ppt_x</p:attrName>
                                        </p:attrNameLst>
                                      </p:cBhvr>
                                    </p:anim>
                                    <p:anim from="(-#ppt_h/2)" to="(#ppt_y)" calcmode="lin" valueType="num">
                                      <p:cBhvr>
                                        <p:cTn id="16" dur="1000" fill="hold">
                                          <p:stCondLst>
                                            <p:cond delay="0"/>
                                          </p:stCondLst>
                                        </p:cTn>
                                        <p:tgtEl>
                                          <p:spTgt spid="2"/>
                                        </p:tgtEl>
                                        <p:attrNameLst>
                                          <p:attrName>ppt_y</p:attrName>
                                        </p:attrNameLst>
                                      </p:cBhvr>
                                    </p:anim>
                                    <p:animRot by="21600000">
                                      <p:cBhvr>
                                        <p:cTn id="17" dur="1000" fill="hold">
                                          <p:stCondLst>
                                            <p:cond delay="0"/>
                                          </p:stCondLst>
                                        </p:cTn>
                                        <p:tgtEl>
                                          <p:spTgt spid="2"/>
                                        </p:tgtEl>
                                        <p:attrNameLst>
                                          <p:attrName>r</p:attrName>
                                        </p:attrNameLst>
                                      </p:cBhvr>
                                    </p:animRot>
                                  </p:childTnLst>
                                </p:cTn>
                              </p:par>
                            </p:childTnLst>
                          </p:cTn>
                        </p:par>
                        <p:par>
                          <p:cTn id="18" fill="hold">
                            <p:stCondLst>
                              <p:cond delay="110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30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6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90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500"/>
                                        <p:tgtEl>
                                          <p:spTgt spid="60"/>
                                        </p:tgtEl>
                                      </p:cBhvr>
                                    </p:animEffect>
                                  </p:childTnLst>
                                </p:cTn>
                              </p:par>
                              <p:par>
                                <p:cTn id="44" presetID="35" presetClass="path" presetSubtype="0" accel="50000" decel="50000" fill="hold" nodeType="withEffect">
                                  <p:stCondLst>
                                    <p:cond delay="0"/>
                                  </p:stCondLst>
                                  <p:childTnLst>
                                    <p:animMotion origin="layout" path="M 0.19367 0.00294 L -3.55976E-6 7.17225E-7 " pathEditMode="relative" rAng="0" ptsTypes="AA">
                                      <p:cBhvr>
                                        <p:cTn id="45" dur="500" fill="hold"/>
                                        <p:tgtEl>
                                          <p:spTgt spid="60"/>
                                        </p:tgtEl>
                                        <p:attrNameLst>
                                          <p:attrName>ppt_x</p:attrName>
                                          <p:attrName>ppt_y</p:attrName>
                                        </p:attrNameLst>
                                      </p:cBhvr>
                                      <p:rCtr x="-9683" y="-147"/>
                                    </p:animMotion>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500"/>
                                        <p:tgtEl>
                                          <p:spTgt spid="64"/>
                                        </p:tgtEl>
                                      </p:cBhvr>
                                    </p:animEffect>
                                  </p:childTnLst>
                                </p:cTn>
                              </p:par>
                              <p:par>
                                <p:cTn id="51" presetID="35" presetClass="path" presetSubtype="0" accel="50000" decel="50000" fill="hold" nodeType="withEffect">
                                  <p:stCondLst>
                                    <p:cond delay="0"/>
                                  </p:stCondLst>
                                  <p:childTnLst>
                                    <p:animMotion origin="layout" path="M 0.06516 0.00294 L -3.55976E-6 -8.99471E-7 " pathEditMode="relative" rAng="0" ptsTypes="AA">
                                      <p:cBhvr>
                                        <p:cTn id="52" dur="500" fill="hold"/>
                                        <p:tgtEl>
                                          <p:spTgt spid="64"/>
                                        </p:tgtEl>
                                        <p:attrNameLst>
                                          <p:attrName>ppt_x</p:attrName>
                                          <p:attrName>ppt_y</p:attrName>
                                        </p:attrNameLst>
                                      </p:cBhvr>
                                      <p:rCtr x="-3266" y="-147"/>
                                    </p:animMotion>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500"/>
                                        <p:tgtEl>
                                          <p:spTgt spid="69"/>
                                        </p:tgtEl>
                                      </p:cBhvr>
                                    </p:animEffect>
                                  </p:childTnLst>
                                </p:cTn>
                              </p:par>
                              <p:par>
                                <p:cTn id="58" presetID="63" presetClass="path" presetSubtype="0" accel="50000" decel="50000" fill="hold" nodeType="withEffect">
                                  <p:stCondLst>
                                    <p:cond delay="0"/>
                                  </p:stCondLst>
                                  <p:childTnLst>
                                    <p:animMotion origin="layout" path="M -0.05633 0.00294 L -3.55976E-6 1.52851E-6 " pathEditMode="relative" rAng="0" ptsTypes="AA">
                                      <p:cBhvr>
                                        <p:cTn id="59" dur="500" fill="hold"/>
                                        <p:tgtEl>
                                          <p:spTgt spid="69"/>
                                        </p:tgtEl>
                                        <p:attrNameLst>
                                          <p:attrName>ppt_x</p:attrName>
                                          <p:attrName>ppt_y</p:attrName>
                                        </p:attrNameLst>
                                      </p:cBhvr>
                                      <p:rCtr x="2809" y="-147"/>
                                    </p:animMotion>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fade">
                                      <p:cBhvr>
                                        <p:cTn id="64" dur="500"/>
                                        <p:tgtEl>
                                          <p:spTgt spid="73"/>
                                        </p:tgtEl>
                                      </p:cBhvr>
                                    </p:animEffect>
                                  </p:childTnLst>
                                </p:cTn>
                              </p:par>
                              <p:par>
                                <p:cTn id="65" presetID="63" presetClass="path" presetSubtype="0" accel="50000" decel="50000" fill="hold" nodeType="withEffect">
                                  <p:stCondLst>
                                    <p:cond delay="0"/>
                                  </p:stCondLst>
                                  <p:childTnLst>
                                    <p:animMotion origin="layout" path="M -0.17799 0.00294 L 3.02417E-6 -3.93298E-6 " pathEditMode="relative" rAng="0" ptsTypes="AA">
                                      <p:cBhvr>
                                        <p:cTn id="66" dur="500" fill="hold"/>
                                        <p:tgtEl>
                                          <p:spTgt spid="73"/>
                                        </p:tgtEl>
                                        <p:attrNameLst>
                                          <p:attrName>ppt_x</p:attrName>
                                          <p:attrName>ppt_y</p:attrName>
                                        </p:attrNameLst>
                                      </p:cBhvr>
                                      <p:rCtr x="8899" y="-147"/>
                                    </p:animMotion>
                                  </p:childTnLst>
                                </p:cTn>
                              </p:par>
                            </p:childTnLst>
                          </p:cTn>
                        </p:par>
                        <p:par>
                          <p:cTn id="67" fill="hold">
                            <p:stCondLst>
                              <p:cond delay="500"/>
                            </p:stCondLst>
                            <p:childTnLst>
                              <p:par>
                                <p:cTn id="68" presetID="31" presetClass="entr" presetSubtype="0" fill="hold" nodeType="afterEffect">
                                  <p:stCondLst>
                                    <p:cond delay="0"/>
                                  </p:stCondLst>
                                  <p:childTnLst>
                                    <p:set>
                                      <p:cBhvr>
                                        <p:cTn id="69" dur="1" fill="hold">
                                          <p:stCondLst>
                                            <p:cond delay="0"/>
                                          </p:stCondLst>
                                        </p:cTn>
                                        <p:tgtEl>
                                          <p:spTgt spid="88"/>
                                        </p:tgtEl>
                                        <p:attrNameLst>
                                          <p:attrName>style.visibility</p:attrName>
                                        </p:attrNameLst>
                                      </p:cBhvr>
                                      <p:to>
                                        <p:strVal val="visible"/>
                                      </p:to>
                                    </p:set>
                                    <p:anim calcmode="lin" valueType="num">
                                      <p:cBhvr>
                                        <p:cTn id="70" dur="500" fill="hold"/>
                                        <p:tgtEl>
                                          <p:spTgt spid="88"/>
                                        </p:tgtEl>
                                        <p:attrNameLst>
                                          <p:attrName>ppt_w</p:attrName>
                                        </p:attrNameLst>
                                      </p:cBhvr>
                                      <p:tavLst>
                                        <p:tav tm="0">
                                          <p:val>
                                            <p:fltVal val="0"/>
                                          </p:val>
                                        </p:tav>
                                        <p:tav tm="100000">
                                          <p:val>
                                            <p:strVal val="#ppt_w"/>
                                          </p:val>
                                        </p:tav>
                                      </p:tavLst>
                                    </p:anim>
                                    <p:anim calcmode="lin" valueType="num">
                                      <p:cBhvr>
                                        <p:cTn id="71" dur="500" fill="hold"/>
                                        <p:tgtEl>
                                          <p:spTgt spid="88"/>
                                        </p:tgtEl>
                                        <p:attrNameLst>
                                          <p:attrName>ppt_h</p:attrName>
                                        </p:attrNameLst>
                                      </p:cBhvr>
                                      <p:tavLst>
                                        <p:tav tm="0">
                                          <p:val>
                                            <p:fltVal val="0"/>
                                          </p:val>
                                        </p:tav>
                                        <p:tav tm="100000">
                                          <p:val>
                                            <p:strVal val="#ppt_h"/>
                                          </p:val>
                                        </p:tav>
                                      </p:tavLst>
                                    </p:anim>
                                    <p:anim calcmode="lin" valueType="num">
                                      <p:cBhvr>
                                        <p:cTn id="72" dur="500" fill="hold"/>
                                        <p:tgtEl>
                                          <p:spTgt spid="88"/>
                                        </p:tgtEl>
                                        <p:attrNameLst>
                                          <p:attrName>style.rotation</p:attrName>
                                        </p:attrNameLst>
                                      </p:cBhvr>
                                      <p:tavLst>
                                        <p:tav tm="0">
                                          <p:val>
                                            <p:fltVal val="90"/>
                                          </p:val>
                                        </p:tav>
                                        <p:tav tm="100000">
                                          <p:val>
                                            <p:fltVal val="0"/>
                                          </p:val>
                                        </p:tav>
                                      </p:tavLst>
                                    </p:anim>
                                    <p:animEffect transition="in" filter="fade">
                                      <p:cBhvr>
                                        <p:cTn id="73" dur="500"/>
                                        <p:tgtEl>
                                          <p:spTgt spid="88"/>
                                        </p:tgtEl>
                                      </p:cBhvr>
                                    </p:animEffect>
                                  </p:childTnLst>
                                </p:cTn>
                              </p:par>
                              <p:par>
                                <p:cTn id="74" presetID="31" presetClass="entr" presetSubtype="0" fill="hold" nodeType="withEffect">
                                  <p:stCondLst>
                                    <p:cond delay="300"/>
                                  </p:stCondLst>
                                  <p:childTnLst>
                                    <p:set>
                                      <p:cBhvr>
                                        <p:cTn id="75" dur="1" fill="hold">
                                          <p:stCondLst>
                                            <p:cond delay="0"/>
                                          </p:stCondLst>
                                        </p:cTn>
                                        <p:tgtEl>
                                          <p:spTgt spid="82"/>
                                        </p:tgtEl>
                                        <p:attrNameLst>
                                          <p:attrName>style.visibility</p:attrName>
                                        </p:attrNameLst>
                                      </p:cBhvr>
                                      <p:to>
                                        <p:strVal val="visible"/>
                                      </p:to>
                                    </p:set>
                                    <p:anim calcmode="lin" valueType="num">
                                      <p:cBhvr>
                                        <p:cTn id="76" dur="1000" fill="hold"/>
                                        <p:tgtEl>
                                          <p:spTgt spid="82"/>
                                        </p:tgtEl>
                                        <p:attrNameLst>
                                          <p:attrName>ppt_w</p:attrName>
                                        </p:attrNameLst>
                                      </p:cBhvr>
                                      <p:tavLst>
                                        <p:tav tm="0">
                                          <p:val>
                                            <p:fltVal val="0"/>
                                          </p:val>
                                        </p:tav>
                                        <p:tav tm="100000">
                                          <p:val>
                                            <p:strVal val="#ppt_w"/>
                                          </p:val>
                                        </p:tav>
                                      </p:tavLst>
                                    </p:anim>
                                    <p:anim calcmode="lin" valueType="num">
                                      <p:cBhvr>
                                        <p:cTn id="77" dur="1000" fill="hold"/>
                                        <p:tgtEl>
                                          <p:spTgt spid="82"/>
                                        </p:tgtEl>
                                        <p:attrNameLst>
                                          <p:attrName>ppt_h</p:attrName>
                                        </p:attrNameLst>
                                      </p:cBhvr>
                                      <p:tavLst>
                                        <p:tav tm="0">
                                          <p:val>
                                            <p:fltVal val="0"/>
                                          </p:val>
                                        </p:tav>
                                        <p:tav tm="100000">
                                          <p:val>
                                            <p:strVal val="#ppt_h"/>
                                          </p:val>
                                        </p:tav>
                                      </p:tavLst>
                                    </p:anim>
                                    <p:anim calcmode="lin" valueType="num">
                                      <p:cBhvr>
                                        <p:cTn id="78" dur="1000" fill="hold"/>
                                        <p:tgtEl>
                                          <p:spTgt spid="82"/>
                                        </p:tgtEl>
                                        <p:attrNameLst>
                                          <p:attrName>style.rotation</p:attrName>
                                        </p:attrNameLst>
                                      </p:cBhvr>
                                      <p:tavLst>
                                        <p:tav tm="0">
                                          <p:val>
                                            <p:fltVal val="90"/>
                                          </p:val>
                                        </p:tav>
                                        <p:tav tm="100000">
                                          <p:val>
                                            <p:fltVal val="0"/>
                                          </p:val>
                                        </p:tav>
                                      </p:tavLst>
                                    </p:anim>
                                    <p:animEffect transition="in" filter="fade">
                                      <p:cBhvr>
                                        <p:cTn id="79" dur="1000"/>
                                        <p:tgtEl>
                                          <p:spTgt spid="82"/>
                                        </p:tgtEl>
                                      </p:cBhvr>
                                    </p:animEffect>
                                  </p:childTnLst>
                                </p:cTn>
                              </p:par>
                              <p:par>
                                <p:cTn id="80" presetID="31" presetClass="entr" presetSubtype="0" fill="hold" nodeType="withEffect">
                                  <p:stCondLst>
                                    <p:cond delay="600"/>
                                  </p:stCondLst>
                                  <p:childTnLst>
                                    <p:set>
                                      <p:cBhvr>
                                        <p:cTn id="81" dur="1" fill="hold">
                                          <p:stCondLst>
                                            <p:cond delay="0"/>
                                          </p:stCondLst>
                                        </p:cTn>
                                        <p:tgtEl>
                                          <p:spTgt spid="93"/>
                                        </p:tgtEl>
                                        <p:attrNameLst>
                                          <p:attrName>style.visibility</p:attrName>
                                        </p:attrNameLst>
                                      </p:cBhvr>
                                      <p:to>
                                        <p:strVal val="visible"/>
                                      </p:to>
                                    </p:set>
                                    <p:anim calcmode="lin" valueType="num">
                                      <p:cBhvr>
                                        <p:cTn id="82" dur="1000" fill="hold"/>
                                        <p:tgtEl>
                                          <p:spTgt spid="93"/>
                                        </p:tgtEl>
                                        <p:attrNameLst>
                                          <p:attrName>ppt_w</p:attrName>
                                        </p:attrNameLst>
                                      </p:cBhvr>
                                      <p:tavLst>
                                        <p:tav tm="0">
                                          <p:val>
                                            <p:fltVal val="0"/>
                                          </p:val>
                                        </p:tav>
                                        <p:tav tm="100000">
                                          <p:val>
                                            <p:strVal val="#ppt_w"/>
                                          </p:val>
                                        </p:tav>
                                      </p:tavLst>
                                    </p:anim>
                                    <p:anim calcmode="lin" valueType="num">
                                      <p:cBhvr>
                                        <p:cTn id="83" dur="1000" fill="hold"/>
                                        <p:tgtEl>
                                          <p:spTgt spid="93"/>
                                        </p:tgtEl>
                                        <p:attrNameLst>
                                          <p:attrName>ppt_h</p:attrName>
                                        </p:attrNameLst>
                                      </p:cBhvr>
                                      <p:tavLst>
                                        <p:tav tm="0">
                                          <p:val>
                                            <p:fltVal val="0"/>
                                          </p:val>
                                        </p:tav>
                                        <p:tav tm="100000">
                                          <p:val>
                                            <p:strVal val="#ppt_h"/>
                                          </p:val>
                                        </p:tav>
                                      </p:tavLst>
                                    </p:anim>
                                    <p:anim calcmode="lin" valueType="num">
                                      <p:cBhvr>
                                        <p:cTn id="84" dur="1000" fill="hold"/>
                                        <p:tgtEl>
                                          <p:spTgt spid="93"/>
                                        </p:tgtEl>
                                        <p:attrNameLst>
                                          <p:attrName>style.rotation</p:attrName>
                                        </p:attrNameLst>
                                      </p:cBhvr>
                                      <p:tavLst>
                                        <p:tav tm="0">
                                          <p:val>
                                            <p:fltVal val="90"/>
                                          </p:val>
                                        </p:tav>
                                        <p:tav tm="100000">
                                          <p:val>
                                            <p:fltVal val="0"/>
                                          </p:val>
                                        </p:tav>
                                      </p:tavLst>
                                    </p:anim>
                                    <p:animEffect transition="in" filter="fade">
                                      <p:cBhvr>
                                        <p:cTn id="85" dur="1000"/>
                                        <p:tgtEl>
                                          <p:spTgt spid="93"/>
                                        </p:tgtEl>
                                      </p:cBhvr>
                                    </p:animEffect>
                                  </p:childTnLst>
                                </p:cTn>
                              </p:par>
                              <p:par>
                                <p:cTn id="86" presetID="31" presetClass="entr" presetSubtype="0" fill="hold" nodeType="withEffect">
                                  <p:stCondLst>
                                    <p:cond delay="900"/>
                                  </p:stCondLst>
                                  <p:childTnLst>
                                    <p:set>
                                      <p:cBhvr>
                                        <p:cTn id="87" dur="1" fill="hold">
                                          <p:stCondLst>
                                            <p:cond delay="0"/>
                                          </p:stCondLst>
                                        </p:cTn>
                                        <p:tgtEl>
                                          <p:spTgt spid="59"/>
                                        </p:tgtEl>
                                        <p:attrNameLst>
                                          <p:attrName>style.visibility</p:attrName>
                                        </p:attrNameLst>
                                      </p:cBhvr>
                                      <p:to>
                                        <p:strVal val="visible"/>
                                      </p:to>
                                    </p:set>
                                    <p:anim calcmode="lin" valueType="num">
                                      <p:cBhvr>
                                        <p:cTn id="88" dur="1000" fill="hold"/>
                                        <p:tgtEl>
                                          <p:spTgt spid="59"/>
                                        </p:tgtEl>
                                        <p:attrNameLst>
                                          <p:attrName>ppt_w</p:attrName>
                                        </p:attrNameLst>
                                      </p:cBhvr>
                                      <p:tavLst>
                                        <p:tav tm="0">
                                          <p:val>
                                            <p:fltVal val="0"/>
                                          </p:val>
                                        </p:tav>
                                        <p:tav tm="100000">
                                          <p:val>
                                            <p:strVal val="#ppt_w"/>
                                          </p:val>
                                        </p:tav>
                                      </p:tavLst>
                                    </p:anim>
                                    <p:anim calcmode="lin" valueType="num">
                                      <p:cBhvr>
                                        <p:cTn id="89" dur="1000" fill="hold"/>
                                        <p:tgtEl>
                                          <p:spTgt spid="59"/>
                                        </p:tgtEl>
                                        <p:attrNameLst>
                                          <p:attrName>ppt_h</p:attrName>
                                        </p:attrNameLst>
                                      </p:cBhvr>
                                      <p:tavLst>
                                        <p:tav tm="0">
                                          <p:val>
                                            <p:fltVal val="0"/>
                                          </p:val>
                                        </p:tav>
                                        <p:tav tm="100000">
                                          <p:val>
                                            <p:strVal val="#ppt_h"/>
                                          </p:val>
                                        </p:tav>
                                      </p:tavLst>
                                    </p:anim>
                                    <p:anim calcmode="lin" valueType="num">
                                      <p:cBhvr>
                                        <p:cTn id="90" dur="1000" fill="hold"/>
                                        <p:tgtEl>
                                          <p:spTgt spid="59"/>
                                        </p:tgtEl>
                                        <p:attrNameLst>
                                          <p:attrName>style.rotation</p:attrName>
                                        </p:attrNameLst>
                                      </p:cBhvr>
                                      <p:tavLst>
                                        <p:tav tm="0">
                                          <p:val>
                                            <p:fltVal val="90"/>
                                          </p:val>
                                        </p:tav>
                                        <p:tav tm="100000">
                                          <p:val>
                                            <p:fltVal val="0"/>
                                          </p:val>
                                        </p:tav>
                                      </p:tavLst>
                                    </p:anim>
                                    <p:animEffect transition="in" filter="fade">
                                      <p:cBhvr>
                                        <p:cTn id="91" dur="1000"/>
                                        <p:tgtEl>
                                          <p:spTgt spid="59"/>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grpId="0" nodeType="clickEffect">
                                  <p:stCondLst>
                                    <p:cond delay="0"/>
                                  </p:stCondLst>
                                  <p:childTnLst>
                                    <p:set>
                                      <p:cBhvr>
                                        <p:cTn id="95" dur="1" fill="hold">
                                          <p:stCondLst>
                                            <p:cond delay="0"/>
                                          </p:stCondLst>
                                        </p:cTn>
                                        <p:tgtEl>
                                          <p:spTgt spid="100"/>
                                        </p:tgtEl>
                                        <p:attrNameLst>
                                          <p:attrName>style.visibility</p:attrName>
                                        </p:attrNameLst>
                                      </p:cBhvr>
                                      <p:to>
                                        <p:strVal val="visible"/>
                                      </p:to>
                                    </p:set>
                                    <p:animEffect transition="in" filter="wipe(down)">
                                      <p:cBhvr>
                                        <p:cTn id="96"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325" y="-35967"/>
            <a:ext cx="9721850" cy="205226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3720480" y="1044190"/>
            <a:ext cx="1944216" cy="1944216"/>
            <a:chOff x="2353153" y="1332123"/>
            <a:chExt cx="1410410" cy="1410410"/>
          </a:xfrm>
        </p:grpSpPr>
        <p:pic>
          <p:nvPicPr>
            <p:cNvPr id="27"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8" name="圆角矩形 27"/>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2875527" y="1760812"/>
              <a:ext cx="395612" cy="602838"/>
            </a:xfrm>
            <a:prstGeom prst="rect">
              <a:avLst/>
            </a:prstGeom>
            <a:noFill/>
          </p:spPr>
          <p:txBody>
            <a:bodyPr wrap="none" rtlCol="0">
              <a:spAutoFit/>
            </a:bodyPr>
            <a:lstStyle/>
            <a:p>
              <a:r>
                <a:rPr lang="en-US" altLang="zh-CN" sz="4800" dirty="0">
                  <a:solidFill>
                    <a:schemeClr val="bg1"/>
                  </a:solidFill>
                  <a:latin typeface="+mj-ea"/>
                  <a:ea typeface="+mj-ea"/>
                </a:rPr>
                <a:t>1</a:t>
              </a:r>
              <a:endParaRPr lang="zh-CN" altLang="en-US" sz="4800" dirty="0">
                <a:solidFill>
                  <a:schemeClr val="bg1"/>
                </a:solidFill>
                <a:latin typeface="+mj-ea"/>
                <a:ea typeface="+mj-ea"/>
              </a:endParaRPr>
            </a:p>
          </p:txBody>
        </p:sp>
      </p:grpSp>
      <p:grpSp>
        <p:nvGrpSpPr>
          <p:cNvPr id="30" name="组合 29"/>
          <p:cNvGrpSpPr/>
          <p:nvPr/>
        </p:nvGrpSpPr>
        <p:grpSpPr>
          <a:xfrm>
            <a:off x="3028485" y="2988370"/>
            <a:ext cx="3483486" cy="646331"/>
            <a:chOff x="4987766" y="306351"/>
            <a:chExt cx="3483486" cy="646331"/>
          </a:xfrm>
        </p:grpSpPr>
        <p:sp>
          <p:nvSpPr>
            <p:cNvPr id="31" name="TextBox 85"/>
            <p:cNvSpPr txBox="1"/>
            <p:nvPr/>
          </p:nvSpPr>
          <p:spPr>
            <a:xfrm>
              <a:off x="5465675" y="306351"/>
              <a:ext cx="3005577" cy="646331"/>
            </a:xfrm>
            <a:prstGeom prst="rect">
              <a:avLst/>
            </a:prstGeom>
            <a:noFill/>
          </p:spPr>
          <p:txBody>
            <a:bodyPr wrap="square">
              <a:spAutoFit/>
            </a:bodyPr>
            <a:lstStyle/>
            <a:p>
              <a:pPr defTabSz="967801" fontAlgn="auto">
                <a:spcBef>
                  <a:spcPts val="0"/>
                </a:spcBef>
                <a:spcAft>
                  <a:spcPts val="0"/>
                </a:spcAft>
                <a:defRPr/>
              </a:pPr>
              <a:r>
                <a:rPr lang="zh-CN" altLang="en-US" sz="3600" dirty="0">
                  <a:solidFill>
                    <a:srgbClr val="00B0F0"/>
                  </a:solidFill>
                  <a:latin typeface="微软雅黑" pitchFamily="34" charset="-122"/>
                  <a:ea typeface="微软雅黑" panose="020B0503020204020204" pitchFamily="34" charset="-122"/>
                </a:rPr>
                <a:t>工作完成情况</a:t>
              </a:r>
              <a:endParaRPr lang="en-US" altLang="zh-CN" sz="3600" dirty="0">
                <a:solidFill>
                  <a:srgbClr val="00B0F0"/>
                </a:solidFill>
                <a:latin typeface="微软雅黑" pitchFamily="34" charset="-122"/>
                <a:ea typeface="微软雅黑" panose="020B0503020204020204" pitchFamily="34" charset="-122"/>
              </a:endParaRPr>
            </a:p>
          </p:txBody>
        </p:sp>
        <p:sp>
          <p:nvSpPr>
            <p:cNvPr id="32" name="Freeform 65"/>
            <p:cNvSpPr>
              <a:spLocks/>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6" name="文本框 15"/>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26"/>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a:spLocks noChangeArrowheads="1"/>
          </p:cNvSpPr>
          <p:nvPr/>
        </p:nvSpPr>
        <p:spPr bwMode="auto">
          <a:xfrm>
            <a:off x="3504456" y="27782"/>
            <a:ext cx="3295650" cy="346239"/>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72691" y="324091"/>
            <a:ext cx="2730715" cy="288591"/>
          </a:xfrm>
          <a:prstGeom prst="rect">
            <a:avLst/>
          </a:prstGeom>
        </p:spPr>
      </p:pic>
      <p:grpSp>
        <p:nvGrpSpPr>
          <p:cNvPr id="4" name="组合 3"/>
          <p:cNvGrpSpPr/>
          <p:nvPr/>
        </p:nvGrpSpPr>
        <p:grpSpPr>
          <a:xfrm>
            <a:off x="690087" y="2656647"/>
            <a:ext cx="8793099" cy="2744029"/>
            <a:chOff x="571500" y="2568238"/>
            <a:chExt cx="8374380" cy="2613361"/>
          </a:xfrm>
        </p:grpSpPr>
        <p:sp>
          <p:nvSpPr>
            <p:cNvPr id="5" name="任意多边形 4"/>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542126 h 2542126"/>
                <a:gd name="connsiteX1" fmla="*/ 1066800 w 8001000"/>
                <a:gd name="connsiteY1" fmla="*/ 128482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600659 h 2600659"/>
                <a:gd name="connsiteX1" fmla="*/ 1066800 w 8001000"/>
                <a:gd name="connsiteY1" fmla="*/ 1343359 h 2600659"/>
                <a:gd name="connsiteX2" fmla="*/ 2400300 w 8001000"/>
                <a:gd name="connsiteY2" fmla="*/ 505159 h 2600659"/>
                <a:gd name="connsiteX3" fmla="*/ 4191000 w 8001000"/>
                <a:gd name="connsiteY3" fmla="*/ 17479 h 2600659"/>
                <a:gd name="connsiteX4" fmla="*/ 6324600 w 8001000"/>
                <a:gd name="connsiteY4" fmla="*/ 162259 h 2600659"/>
                <a:gd name="connsiteX5" fmla="*/ 8001000 w 8001000"/>
                <a:gd name="connsiteY5" fmla="*/ 676609 h 2600659"/>
                <a:gd name="connsiteX0" fmla="*/ 0 w 8001000"/>
                <a:gd name="connsiteY0" fmla="*/ 2613361 h 2613361"/>
                <a:gd name="connsiteX1" fmla="*/ 1066800 w 8001000"/>
                <a:gd name="connsiteY1" fmla="*/ 1356061 h 2613361"/>
                <a:gd name="connsiteX2" fmla="*/ 2400300 w 8001000"/>
                <a:gd name="connsiteY2" fmla="*/ 517861 h 2613361"/>
                <a:gd name="connsiteX3" fmla="*/ 4191000 w 8001000"/>
                <a:gd name="connsiteY3" fmla="*/ 30181 h 2613361"/>
                <a:gd name="connsiteX4" fmla="*/ 6339840 w 8001000"/>
                <a:gd name="connsiteY4" fmla="*/ 121621 h 2613361"/>
                <a:gd name="connsiteX5" fmla="*/ 8001000 w 8001000"/>
                <a:gd name="connsiteY5" fmla="*/ 689311 h 261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0067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cxnSp>
          <p:nvCxnSpPr>
            <p:cNvPr id="6" name="直接箭头连接符 5"/>
            <p:cNvCxnSpPr/>
            <p:nvPr/>
          </p:nvCxnSpPr>
          <p:spPr>
            <a:xfrm flipV="1">
              <a:off x="8557260" y="2686050"/>
              <a:ext cx="388620" cy="571500"/>
            </a:xfrm>
            <a:prstGeom prst="straightConnector1">
              <a:avLst/>
            </a:prstGeom>
            <a:ln w="19050">
              <a:solidFill>
                <a:srgbClr val="0067B0"/>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rot="18958258">
            <a:off x="1629133" y="3778613"/>
            <a:ext cx="511711" cy="324733"/>
            <a:chOff x="2903220" y="280488"/>
            <a:chExt cx="746760" cy="473892"/>
          </a:xfrm>
          <a:solidFill>
            <a:schemeClr val="tx1">
              <a:lumMod val="65000"/>
              <a:lumOff val="35000"/>
            </a:schemeClr>
          </a:solidFill>
        </p:grpSpPr>
        <p:sp>
          <p:nvSpPr>
            <p:cNvPr id="8" name="矩形 7"/>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2012</a:t>
              </a:r>
              <a:endParaRPr lang="zh-CN" altLang="en-US" sz="1890" dirty="0">
                <a:latin typeface="Arial" panose="020B0604020202020204" pitchFamily="34" charset="0"/>
                <a:ea typeface="微软雅黑" panose="020B0503020204020204" pitchFamily="34" charset="-122"/>
                <a:sym typeface="Arial" panose="020B0604020202020204" pitchFamily="34" charset="0"/>
              </a:endParaRPr>
            </a:p>
          </p:txBody>
        </p:sp>
        <p:sp>
          <p:nvSpPr>
            <p:cNvPr id="9" name="等腰三角形 8"/>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rot="8938009">
            <a:off x="2819317" y="3189053"/>
            <a:ext cx="511711" cy="324730"/>
            <a:chOff x="2903220" y="280488"/>
            <a:chExt cx="746760" cy="473892"/>
          </a:xfrm>
          <a:solidFill>
            <a:schemeClr val="tx1">
              <a:lumMod val="65000"/>
              <a:lumOff val="35000"/>
            </a:schemeClr>
          </a:solidFill>
        </p:grpSpPr>
        <p:sp>
          <p:nvSpPr>
            <p:cNvPr id="11" name="矩形 10"/>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2013</a:t>
              </a:r>
              <a:endParaRPr lang="zh-CN" altLang="en-US" sz="1155"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等腰三角形 11"/>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rot="20658534">
            <a:off x="4265395" y="2517293"/>
            <a:ext cx="511711" cy="324733"/>
            <a:chOff x="2903220" y="280488"/>
            <a:chExt cx="746760" cy="473892"/>
          </a:xfrm>
          <a:solidFill>
            <a:schemeClr val="tx1">
              <a:lumMod val="65000"/>
              <a:lumOff val="35000"/>
            </a:schemeClr>
          </a:solidFill>
        </p:grpSpPr>
        <p:sp>
          <p:nvSpPr>
            <p:cNvPr id="14" name="矩形 13"/>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2014</a:t>
              </a:r>
              <a:endParaRPr lang="zh-CN" altLang="en-US" sz="1155"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等腰三角形 14"/>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rot="10800000">
            <a:off x="5837005" y="2611315"/>
            <a:ext cx="511711" cy="324733"/>
            <a:chOff x="2903220" y="280488"/>
            <a:chExt cx="746760" cy="473892"/>
          </a:xfrm>
          <a:solidFill>
            <a:schemeClr val="tx1">
              <a:lumMod val="65000"/>
              <a:lumOff val="35000"/>
            </a:schemeClr>
          </a:solidFill>
        </p:grpSpPr>
        <p:sp>
          <p:nvSpPr>
            <p:cNvPr id="17" name="矩形 16"/>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2015</a:t>
              </a:r>
              <a:endParaRPr lang="zh-CN" altLang="en-US" sz="1155"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等腰三角形 17"/>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2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rot="1114118">
            <a:off x="7453207" y="2644816"/>
            <a:ext cx="511711" cy="324733"/>
            <a:chOff x="2903220" y="280488"/>
            <a:chExt cx="746760" cy="473892"/>
          </a:xfrm>
          <a:solidFill>
            <a:schemeClr val="tx1">
              <a:lumMod val="65000"/>
              <a:lumOff val="35000"/>
            </a:schemeClr>
          </a:solidFill>
        </p:grpSpPr>
        <p:sp>
          <p:nvSpPr>
            <p:cNvPr id="20" name="矩形 19"/>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55" dirty="0">
                  <a:latin typeface="Arial" panose="020B0604020202020204" pitchFamily="34" charset="0"/>
                  <a:ea typeface="微软雅黑" panose="020B0503020204020204" pitchFamily="34" charset="-122"/>
                  <a:sym typeface="Arial" panose="020B0604020202020204" pitchFamily="34" charset="0"/>
                </a:rPr>
                <a:t>2016</a:t>
              </a:r>
              <a:endParaRPr lang="zh-CN" altLang="en-US" sz="1155"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等腰三角形 20"/>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a:off x="1010942" y="3172431"/>
            <a:ext cx="650081" cy="665671"/>
            <a:chOff x="877075" y="3059462"/>
            <a:chExt cx="619125" cy="633972"/>
          </a:xfrm>
        </p:grpSpPr>
        <p:grpSp>
          <p:nvGrpSpPr>
            <p:cNvPr id="23" name="组合 22"/>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TextBox 42"/>
            <p:cNvSpPr txBox="1"/>
            <p:nvPr/>
          </p:nvSpPr>
          <p:spPr>
            <a:xfrm rot="20085162">
              <a:off x="906173" y="3209369"/>
              <a:ext cx="585020" cy="334157"/>
            </a:xfrm>
            <a:prstGeom prst="rect">
              <a:avLst/>
            </a:prstGeom>
            <a:noFill/>
          </p:spPr>
          <p:txBody>
            <a:bodyPr wrap="none" rtlCol="0">
              <a:spAutoFit/>
            </a:bodyPr>
            <a:lstStyle/>
            <a:p>
              <a:r>
                <a:rPr lang="zh-CN" altLang="en-US" sz="1680" dirty="0">
                  <a:solidFill>
                    <a:srgbClr val="03A9F3"/>
                  </a:solidFill>
                  <a:ea typeface="微软雅黑" panose="020B0503020204020204" pitchFamily="34" charset="-122"/>
                  <a:sym typeface="Arial" panose="020B0604020202020204" pitchFamily="34" charset="0"/>
                </a:rPr>
                <a:t>启航</a:t>
              </a:r>
              <a:endParaRPr lang="zh-CN" altLang="en-US" sz="1890" dirty="0">
                <a:solidFill>
                  <a:srgbClr val="03A9F3"/>
                </a:solidFill>
                <a:ea typeface="微软雅黑" panose="020B0503020204020204" pitchFamily="34" charset="-122"/>
                <a:sym typeface="Arial" panose="020B0604020202020204" pitchFamily="34" charset="0"/>
              </a:endParaRPr>
            </a:p>
          </p:txBody>
        </p:sp>
      </p:grpSp>
      <p:grpSp>
        <p:nvGrpSpPr>
          <p:cNvPr id="27" name="组合 26"/>
          <p:cNvGrpSpPr/>
          <p:nvPr/>
        </p:nvGrpSpPr>
        <p:grpSpPr>
          <a:xfrm>
            <a:off x="3111769" y="3588036"/>
            <a:ext cx="657871" cy="665671"/>
            <a:chOff x="2877864" y="3455276"/>
            <a:chExt cx="626544" cy="633972"/>
          </a:xfrm>
        </p:grpSpPr>
        <p:grpSp>
          <p:nvGrpSpPr>
            <p:cNvPr id="28" name="组合 27"/>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TextBox 43"/>
            <p:cNvSpPr txBox="1"/>
            <p:nvPr/>
          </p:nvSpPr>
          <p:spPr>
            <a:xfrm rot="19571467">
              <a:off x="2919388" y="3575723"/>
              <a:ext cx="585020" cy="334157"/>
            </a:xfrm>
            <a:prstGeom prst="rect">
              <a:avLst/>
            </a:prstGeom>
            <a:noFill/>
          </p:spPr>
          <p:txBody>
            <a:bodyPr wrap="none" rtlCol="0">
              <a:spAutoFit/>
            </a:bodyPr>
            <a:lstStyle/>
            <a:p>
              <a:r>
                <a:rPr lang="zh-CN" altLang="en-US" sz="1680" dirty="0">
                  <a:solidFill>
                    <a:srgbClr val="03A9F3"/>
                  </a:solidFill>
                  <a:ea typeface="微软雅黑" panose="020B0503020204020204" pitchFamily="34" charset="-122"/>
                  <a:sym typeface="Arial" panose="020B0604020202020204" pitchFamily="34" charset="0"/>
                </a:rPr>
                <a:t>拼搏</a:t>
              </a:r>
            </a:p>
          </p:txBody>
        </p:sp>
      </p:grpSp>
      <p:grpSp>
        <p:nvGrpSpPr>
          <p:cNvPr id="32" name="组合 31"/>
          <p:cNvGrpSpPr/>
          <p:nvPr/>
        </p:nvGrpSpPr>
        <p:grpSpPr>
          <a:xfrm>
            <a:off x="3990496" y="1681131"/>
            <a:ext cx="668773" cy="665671"/>
            <a:chOff x="3714748" y="1639176"/>
            <a:chExt cx="636927" cy="633972"/>
          </a:xfrm>
        </p:grpSpPr>
        <p:grpSp>
          <p:nvGrpSpPr>
            <p:cNvPr id="33" name="组合 32"/>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Box 44"/>
            <p:cNvSpPr txBox="1"/>
            <p:nvPr/>
          </p:nvSpPr>
          <p:spPr>
            <a:xfrm rot="20721555">
              <a:off x="3714748" y="1808969"/>
              <a:ext cx="636927" cy="364935"/>
            </a:xfrm>
            <a:prstGeom prst="rect">
              <a:avLst/>
            </a:prstGeom>
            <a:noFill/>
          </p:spPr>
          <p:txBody>
            <a:bodyPr wrap="none" rtlCol="0">
              <a:spAutoFit/>
            </a:bodyPr>
            <a:lstStyle/>
            <a:p>
              <a:r>
                <a:rPr lang="zh-CN" altLang="en-US" sz="1890" dirty="0">
                  <a:solidFill>
                    <a:srgbClr val="03A9F3"/>
                  </a:solidFill>
                  <a:ea typeface="微软雅黑" panose="020B0503020204020204" pitchFamily="34" charset="-122"/>
                  <a:sym typeface="Arial" panose="020B0604020202020204" pitchFamily="34" charset="0"/>
                </a:rPr>
                <a:t>飞跃</a:t>
              </a:r>
              <a:endParaRPr lang="zh-CN" altLang="en-US" sz="1680" dirty="0">
                <a:solidFill>
                  <a:srgbClr val="03A9F3"/>
                </a:solidFill>
                <a:ea typeface="微软雅黑" panose="020B0503020204020204" pitchFamily="34" charset="-122"/>
                <a:sym typeface="Arial" panose="020B0604020202020204" pitchFamily="34" charset="0"/>
              </a:endParaRPr>
            </a:p>
          </p:txBody>
        </p:sp>
      </p:grpSp>
      <p:grpSp>
        <p:nvGrpSpPr>
          <p:cNvPr id="37" name="组合 36"/>
          <p:cNvGrpSpPr/>
          <p:nvPr/>
        </p:nvGrpSpPr>
        <p:grpSpPr>
          <a:xfrm>
            <a:off x="5837007" y="3080390"/>
            <a:ext cx="694068" cy="665671"/>
            <a:chOff x="5473327" y="2971804"/>
            <a:chExt cx="661017" cy="633972"/>
          </a:xfrm>
        </p:grpSpPr>
        <p:grpSp>
          <p:nvGrpSpPr>
            <p:cNvPr id="38" name="组合 37"/>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TextBox 45"/>
            <p:cNvSpPr txBox="1"/>
            <p:nvPr/>
          </p:nvSpPr>
          <p:spPr>
            <a:xfrm>
              <a:off x="5497417" y="3118580"/>
              <a:ext cx="636927" cy="364935"/>
            </a:xfrm>
            <a:prstGeom prst="rect">
              <a:avLst/>
            </a:prstGeom>
            <a:noFill/>
          </p:spPr>
          <p:txBody>
            <a:bodyPr wrap="none" rtlCol="0">
              <a:spAutoFit/>
            </a:bodyPr>
            <a:lstStyle/>
            <a:p>
              <a:r>
                <a:rPr lang="zh-CN" altLang="en-US" sz="1890" dirty="0">
                  <a:solidFill>
                    <a:srgbClr val="03A9F3"/>
                  </a:solidFill>
                  <a:ea typeface="微软雅黑" panose="020B0503020204020204" pitchFamily="34" charset="-122"/>
                  <a:sym typeface="Arial" panose="020B0604020202020204" pitchFamily="34" charset="0"/>
                </a:rPr>
                <a:t>创新</a:t>
              </a:r>
              <a:endParaRPr lang="zh-CN" altLang="en-US" sz="1680" dirty="0">
                <a:solidFill>
                  <a:srgbClr val="03A9F3"/>
                </a:solidFill>
                <a:ea typeface="微软雅黑" panose="020B0503020204020204" pitchFamily="34" charset="-122"/>
                <a:sym typeface="Arial" panose="020B0604020202020204" pitchFamily="34" charset="0"/>
              </a:endParaRPr>
            </a:p>
          </p:txBody>
        </p:sp>
      </p:grpSp>
      <p:grpSp>
        <p:nvGrpSpPr>
          <p:cNvPr id="42" name="组合 41"/>
          <p:cNvGrpSpPr/>
          <p:nvPr/>
        </p:nvGrpSpPr>
        <p:grpSpPr>
          <a:xfrm>
            <a:off x="7654615" y="1823073"/>
            <a:ext cx="668773" cy="665671"/>
            <a:chOff x="7204386" y="1774359"/>
            <a:chExt cx="636927" cy="633972"/>
          </a:xfrm>
        </p:grpSpPr>
        <p:grpSp>
          <p:nvGrpSpPr>
            <p:cNvPr id="43" name="组合 42"/>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6"/>
            <p:cNvSpPr txBox="1"/>
            <p:nvPr/>
          </p:nvSpPr>
          <p:spPr>
            <a:xfrm rot="1067031">
              <a:off x="7204386" y="1937483"/>
              <a:ext cx="636927" cy="364935"/>
            </a:xfrm>
            <a:prstGeom prst="rect">
              <a:avLst/>
            </a:prstGeom>
            <a:noFill/>
          </p:spPr>
          <p:txBody>
            <a:bodyPr wrap="none" rtlCol="0">
              <a:spAutoFit/>
            </a:bodyPr>
            <a:lstStyle/>
            <a:p>
              <a:r>
                <a:rPr lang="zh-CN" altLang="en-US" sz="1890" dirty="0">
                  <a:solidFill>
                    <a:srgbClr val="03A9F3"/>
                  </a:solidFill>
                  <a:ea typeface="微软雅黑" panose="020B0503020204020204" pitchFamily="34" charset="-122"/>
                  <a:sym typeface="Arial" panose="020B0604020202020204" pitchFamily="34" charset="0"/>
                </a:rPr>
                <a:t>辉煌</a:t>
              </a:r>
            </a:p>
          </p:txBody>
        </p:sp>
      </p:grpSp>
      <p:sp>
        <p:nvSpPr>
          <p:cNvPr id="47" name="TextBox 47"/>
          <p:cNvSpPr txBox="1"/>
          <p:nvPr/>
        </p:nvSpPr>
        <p:spPr>
          <a:xfrm>
            <a:off x="1138804" y="897816"/>
            <a:ext cx="1636987" cy="383182"/>
          </a:xfrm>
          <a:prstGeom prst="rect">
            <a:avLst/>
          </a:prstGeom>
          <a:noFill/>
        </p:spPr>
        <p:txBody>
          <a:bodyPr wrap="none" rtlCol="0">
            <a:spAutoFit/>
          </a:bodyPr>
          <a:lstStyle/>
          <a:p>
            <a:r>
              <a:rPr lang="zh-CN" altLang="en-US" sz="1890" dirty="0">
                <a:solidFill>
                  <a:srgbClr val="0067B0"/>
                </a:solidFill>
                <a:ea typeface="微软雅黑" panose="020B0503020204020204" pitchFamily="34" charset="-122"/>
                <a:sym typeface="Arial" panose="020B0604020202020204" pitchFamily="34" charset="0"/>
              </a:rPr>
              <a:t>企业发展历程</a:t>
            </a:r>
          </a:p>
        </p:txBody>
      </p:sp>
      <p:sp>
        <p:nvSpPr>
          <p:cNvPr id="48" name="TextBox 48"/>
          <p:cNvSpPr txBox="1"/>
          <p:nvPr/>
        </p:nvSpPr>
        <p:spPr>
          <a:xfrm>
            <a:off x="1006423" y="1285615"/>
            <a:ext cx="2693645" cy="867930"/>
          </a:xfrm>
          <a:prstGeom prst="rect">
            <a:avLst/>
          </a:prstGeom>
          <a:noFill/>
        </p:spPr>
        <p:txBody>
          <a:bodyPr wrap="square" rtlCol="0">
            <a:spAutoFit/>
          </a:bodyPr>
          <a:lstStyle/>
          <a:p>
            <a:r>
              <a:rPr lang="zh-CN" altLang="en-US" sz="1260"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49" name="TextBox 54"/>
          <p:cNvSpPr txBox="1"/>
          <p:nvPr/>
        </p:nvSpPr>
        <p:spPr>
          <a:xfrm>
            <a:off x="5604292" y="1260714"/>
            <a:ext cx="1115506" cy="1223412"/>
          </a:xfrm>
          <a:prstGeom prst="rect">
            <a:avLst/>
          </a:prstGeom>
          <a:noFill/>
        </p:spPr>
        <p:txBody>
          <a:bodyPr wrap="square" rtlCol="0">
            <a:spAutoFit/>
          </a:bodyPr>
          <a:lstStyle/>
          <a:p>
            <a:r>
              <a:rPr lang="zh-CN" altLang="en-US" sz="1050"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0" name="TextBox 55"/>
          <p:cNvSpPr txBox="1"/>
          <p:nvPr/>
        </p:nvSpPr>
        <p:spPr>
          <a:xfrm rot="19800000">
            <a:off x="2100160" y="2297908"/>
            <a:ext cx="1115506" cy="964880"/>
          </a:xfrm>
          <a:prstGeom prst="rect">
            <a:avLst/>
          </a:prstGeom>
          <a:noFill/>
        </p:spPr>
        <p:txBody>
          <a:bodyPr wrap="square" rtlCol="0">
            <a:spAutoFit/>
          </a:bodyPr>
          <a:lstStyle/>
          <a:p>
            <a:r>
              <a:rPr lang="zh-CN" altLang="en-US" sz="945" dirty="0">
                <a:solidFill>
                  <a:schemeClr val="tx1">
                    <a:lumMod val="85000"/>
                    <a:lumOff val="1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1" name="TextBox 56"/>
          <p:cNvSpPr txBox="1"/>
          <p:nvPr/>
        </p:nvSpPr>
        <p:spPr>
          <a:xfrm rot="18900000">
            <a:off x="1840428" y="3921877"/>
            <a:ext cx="1115506" cy="964880"/>
          </a:xfrm>
          <a:prstGeom prst="rect">
            <a:avLst/>
          </a:prstGeom>
          <a:noFill/>
        </p:spPr>
        <p:txBody>
          <a:bodyPr wrap="square" rtlCol="0">
            <a:spAutoFit/>
          </a:bodyPr>
          <a:lstStyle/>
          <a:p>
            <a:r>
              <a:rPr lang="zh-CN" altLang="en-US" sz="945"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2" name="TextBox 57"/>
          <p:cNvSpPr txBox="1"/>
          <p:nvPr/>
        </p:nvSpPr>
        <p:spPr>
          <a:xfrm rot="20700000">
            <a:off x="4193438" y="2929437"/>
            <a:ext cx="1115506" cy="964880"/>
          </a:xfrm>
          <a:prstGeom prst="rect">
            <a:avLst/>
          </a:prstGeom>
          <a:noFill/>
        </p:spPr>
        <p:txBody>
          <a:bodyPr wrap="square" rtlCol="0">
            <a:spAutoFit/>
          </a:bodyPr>
          <a:lstStyle/>
          <a:p>
            <a:r>
              <a:rPr lang="zh-CN" altLang="en-US" sz="945"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3" name="TextBox 58"/>
          <p:cNvSpPr txBox="1"/>
          <p:nvPr/>
        </p:nvSpPr>
        <p:spPr>
          <a:xfrm rot="900000">
            <a:off x="6964272" y="3049412"/>
            <a:ext cx="1115506" cy="964880"/>
          </a:xfrm>
          <a:prstGeom prst="rect">
            <a:avLst/>
          </a:prstGeom>
          <a:noFill/>
        </p:spPr>
        <p:txBody>
          <a:bodyPr wrap="square" rtlCol="0">
            <a:spAutoFit/>
          </a:bodyPr>
          <a:lstStyle/>
          <a:p>
            <a:r>
              <a:rPr lang="zh-CN" altLang="en-US" sz="945"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4" name="文本框 53"/>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extLst>
      <p:ext uri="{BB962C8B-B14F-4D97-AF65-F5344CB8AC3E}">
        <p14:creationId xmlns:p14="http://schemas.microsoft.com/office/powerpoint/2010/main" val="415411829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000"/>
                                        <p:tgtEl>
                                          <p:spTgt spid="47"/>
                                        </p:tgtEl>
                                      </p:cBhvr>
                                    </p:animEffect>
                                    <p:anim calcmode="lin" valueType="num">
                                      <p:cBhvr>
                                        <p:cTn id="24" dur="1000" fill="hold"/>
                                        <p:tgtEl>
                                          <p:spTgt spid="47"/>
                                        </p:tgtEl>
                                        <p:attrNameLst>
                                          <p:attrName>ppt_x</p:attrName>
                                        </p:attrNameLst>
                                      </p:cBhvr>
                                      <p:tavLst>
                                        <p:tav tm="0">
                                          <p:val>
                                            <p:strVal val="#ppt_x"/>
                                          </p:val>
                                        </p:tav>
                                        <p:tav tm="100000">
                                          <p:val>
                                            <p:strVal val="#ppt_x"/>
                                          </p:val>
                                        </p:tav>
                                      </p:tavLst>
                                    </p:anim>
                                    <p:anim calcmode="lin" valueType="num">
                                      <p:cBhvr>
                                        <p:cTn id="25" dur="1000" fill="hold"/>
                                        <p:tgtEl>
                                          <p:spTgt spid="47"/>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18" presetClass="entr" presetSubtype="3"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strips(upRight)">
                                      <p:cBhvr>
                                        <p:cTn id="29" dur="500"/>
                                        <p:tgtEl>
                                          <p:spTgt spid="4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1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0-#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up)">
                                      <p:cBhvr>
                                        <p:cTn id="52" dur="500"/>
                                        <p:tgtEl>
                                          <p:spTgt spid="51"/>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500" fill="hold"/>
                                        <p:tgtEl>
                                          <p:spTgt spid="27"/>
                                        </p:tgtEl>
                                        <p:attrNameLst>
                                          <p:attrName>ppt_x</p:attrName>
                                        </p:attrNameLst>
                                      </p:cBhvr>
                                      <p:tavLst>
                                        <p:tav tm="0">
                                          <p:val>
                                            <p:strVal val="#ppt_x"/>
                                          </p:val>
                                        </p:tav>
                                        <p:tav tm="100000">
                                          <p:val>
                                            <p:strVal val="#ppt_x"/>
                                          </p:val>
                                        </p:tav>
                                      </p:tavLst>
                                    </p:anim>
                                    <p:anim calcmode="lin" valueType="num">
                                      <p:cBhvr additive="base">
                                        <p:cTn id="6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Effect transition="in" filter="fade">
                                      <p:cBhvr>
                                        <p:cTn id="77" dur="5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1" fill="hold" nodeType="clickEffect">
                                  <p:stCondLst>
                                    <p:cond delay="0"/>
                                  </p:stCondLst>
                                  <p:childTnLst>
                                    <p:set>
                                      <p:cBhvr>
                                        <p:cTn id="81" dur="1" fill="hold">
                                          <p:stCondLst>
                                            <p:cond delay="0"/>
                                          </p:stCondLst>
                                        </p:cTn>
                                        <p:tgtEl>
                                          <p:spTgt spid="32"/>
                                        </p:tgtEl>
                                        <p:attrNameLst>
                                          <p:attrName>style.visibility</p:attrName>
                                        </p:attrNameLst>
                                      </p:cBhvr>
                                      <p:to>
                                        <p:strVal val="visible"/>
                                      </p:to>
                                    </p:set>
                                    <p:anim calcmode="lin" valueType="num">
                                      <p:cBhvr additive="base">
                                        <p:cTn id="82" dur="500" fill="hold"/>
                                        <p:tgtEl>
                                          <p:spTgt spid="32"/>
                                        </p:tgtEl>
                                        <p:attrNameLst>
                                          <p:attrName>ppt_x</p:attrName>
                                        </p:attrNameLst>
                                      </p:cBhvr>
                                      <p:tavLst>
                                        <p:tav tm="0">
                                          <p:val>
                                            <p:strVal val="#ppt_x"/>
                                          </p:val>
                                        </p:tav>
                                        <p:tav tm="100000">
                                          <p:val>
                                            <p:strVal val="#ppt_x"/>
                                          </p:val>
                                        </p:tav>
                                      </p:tavLst>
                                    </p:anim>
                                    <p:anim calcmode="lin" valueType="num">
                                      <p:cBhvr additive="base">
                                        <p:cTn id="83"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1" fill="hold" grpId="0" nodeType="clickEffect">
                                  <p:stCondLst>
                                    <p:cond delay="0"/>
                                  </p:stCondLst>
                                  <p:childTnLst>
                                    <p:set>
                                      <p:cBhvr>
                                        <p:cTn id="87" dur="1" fill="hold">
                                          <p:stCondLst>
                                            <p:cond delay="0"/>
                                          </p:stCondLst>
                                        </p:cTn>
                                        <p:tgtEl>
                                          <p:spTgt spid="52"/>
                                        </p:tgtEl>
                                        <p:attrNameLst>
                                          <p:attrName>style.visibility</p:attrName>
                                        </p:attrNameLst>
                                      </p:cBhvr>
                                      <p:to>
                                        <p:strVal val="visible"/>
                                      </p:to>
                                    </p:set>
                                    <p:animEffect transition="in" filter="wipe(up)">
                                      <p:cBhvr>
                                        <p:cTn id="88" dur="500"/>
                                        <p:tgtEl>
                                          <p:spTgt spid="52"/>
                                        </p:tgtEl>
                                      </p:cBhvr>
                                    </p:animEffect>
                                  </p:childTnLst>
                                </p:cTn>
                              </p:par>
                            </p:childTnLst>
                          </p:cTn>
                        </p:par>
                      </p:childTnLst>
                    </p:cTn>
                  </p:par>
                  <p:par>
                    <p:cTn id="89" fill="hold">
                      <p:stCondLst>
                        <p:cond delay="indefinite"/>
                      </p:stCondLst>
                      <p:childTnLst>
                        <p:par>
                          <p:cTn id="90" fill="hold">
                            <p:stCondLst>
                              <p:cond delay="0"/>
                            </p:stCondLst>
                            <p:childTnLst>
                              <p:par>
                                <p:cTn id="91" presetID="53" presetClass="entr" presetSubtype="16" fill="hold" nodeType="click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animEffect transition="in" filter="fade">
                                      <p:cBhvr>
                                        <p:cTn id="95" dur="500"/>
                                        <p:tgtEl>
                                          <p:spTgt spid="16"/>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nodeType="click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500" fill="hold"/>
                                        <p:tgtEl>
                                          <p:spTgt spid="37"/>
                                        </p:tgtEl>
                                        <p:attrNameLst>
                                          <p:attrName>ppt_x</p:attrName>
                                        </p:attrNameLst>
                                      </p:cBhvr>
                                      <p:tavLst>
                                        <p:tav tm="0">
                                          <p:val>
                                            <p:strVal val="#ppt_x"/>
                                          </p:val>
                                        </p:tav>
                                        <p:tav tm="100000">
                                          <p:val>
                                            <p:strVal val="#ppt_x"/>
                                          </p:val>
                                        </p:tav>
                                      </p:tavLst>
                                    </p:anim>
                                    <p:anim calcmode="lin" valueType="num">
                                      <p:cBhvr additive="base">
                                        <p:cTn id="101"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grpId="0" nodeType="click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wipe(down)">
                                      <p:cBhvr>
                                        <p:cTn id="106" dur="500"/>
                                        <p:tgtEl>
                                          <p:spTgt spid="49"/>
                                        </p:tgtEl>
                                      </p:cBhvr>
                                    </p:animEffect>
                                  </p:childTnLst>
                                </p:cTn>
                              </p:par>
                            </p:childTnLst>
                          </p:cTn>
                        </p:par>
                      </p:childTnLst>
                    </p:cTn>
                  </p:par>
                  <p:par>
                    <p:cTn id="107" fill="hold">
                      <p:stCondLst>
                        <p:cond delay="indefinite"/>
                      </p:stCondLst>
                      <p:childTnLst>
                        <p:par>
                          <p:cTn id="108" fill="hold">
                            <p:stCondLst>
                              <p:cond delay="0"/>
                            </p:stCondLst>
                            <p:childTnLst>
                              <p:par>
                                <p:cTn id="109" presetID="53" presetClass="entr" presetSubtype="16" fill="hold" nodeType="clickEffect">
                                  <p:stCondLst>
                                    <p:cond delay="0"/>
                                  </p:stCondLst>
                                  <p:childTnLst>
                                    <p:set>
                                      <p:cBhvr>
                                        <p:cTn id="110" dur="1" fill="hold">
                                          <p:stCondLst>
                                            <p:cond delay="0"/>
                                          </p:stCondLst>
                                        </p:cTn>
                                        <p:tgtEl>
                                          <p:spTgt spid="19"/>
                                        </p:tgtEl>
                                        <p:attrNameLst>
                                          <p:attrName>style.visibility</p:attrName>
                                        </p:attrNameLst>
                                      </p:cBhvr>
                                      <p:to>
                                        <p:strVal val="visible"/>
                                      </p:to>
                                    </p:set>
                                    <p:anim calcmode="lin" valueType="num">
                                      <p:cBhvr>
                                        <p:cTn id="111" dur="500" fill="hold"/>
                                        <p:tgtEl>
                                          <p:spTgt spid="19"/>
                                        </p:tgtEl>
                                        <p:attrNameLst>
                                          <p:attrName>ppt_w</p:attrName>
                                        </p:attrNameLst>
                                      </p:cBhvr>
                                      <p:tavLst>
                                        <p:tav tm="0">
                                          <p:val>
                                            <p:fltVal val="0"/>
                                          </p:val>
                                        </p:tav>
                                        <p:tav tm="100000">
                                          <p:val>
                                            <p:strVal val="#ppt_w"/>
                                          </p:val>
                                        </p:tav>
                                      </p:tavLst>
                                    </p:anim>
                                    <p:anim calcmode="lin" valueType="num">
                                      <p:cBhvr>
                                        <p:cTn id="112" dur="500" fill="hold"/>
                                        <p:tgtEl>
                                          <p:spTgt spid="19"/>
                                        </p:tgtEl>
                                        <p:attrNameLst>
                                          <p:attrName>ppt_h</p:attrName>
                                        </p:attrNameLst>
                                      </p:cBhvr>
                                      <p:tavLst>
                                        <p:tav tm="0">
                                          <p:val>
                                            <p:fltVal val="0"/>
                                          </p:val>
                                        </p:tav>
                                        <p:tav tm="100000">
                                          <p:val>
                                            <p:strVal val="#ppt_h"/>
                                          </p:val>
                                        </p:tav>
                                      </p:tavLst>
                                    </p:anim>
                                    <p:animEffect transition="in" filter="fade">
                                      <p:cBhvr>
                                        <p:cTn id="113" dur="500"/>
                                        <p:tgtEl>
                                          <p:spTgt spid="19"/>
                                        </p:tgtEl>
                                      </p:cBhvr>
                                    </p:animEffect>
                                  </p:childTnLst>
                                </p:cTn>
                              </p:par>
                            </p:childTnLst>
                          </p:cTn>
                        </p:par>
                      </p:childTnLst>
                    </p:cTn>
                  </p:par>
                  <p:par>
                    <p:cTn id="114" fill="hold">
                      <p:stCondLst>
                        <p:cond delay="indefinite"/>
                      </p:stCondLst>
                      <p:childTnLst>
                        <p:par>
                          <p:cTn id="115" fill="hold">
                            <p:stCondLst>
                              <p:cond delay="0"/>
                            </p:stCondLst>
                            <p:childTnLst>
                              <p:par>
                                <p:cTn id="116" presetID="2" presetClass="entr" presetSubtype="3" fill="hold" nodeType="clickEffect">
                                  <p:stCondLst>
                                    <p:cond delay="0"/>
                                  </p:stCondLst>
                                  <p:childTnLst>
                                    <p:set>
                                      <p:cBhvr>
                                        <p:cTn id="117" dur="1" fill="hold">
                                          <p:stCondLst>
                                            <p:cond delay="0"/>
                                          </p:stCondLst>
                                        </p:cTn>
                                        <p:tgtEl>
                                          <p:spTgt spid="42"/>
                                        </p:tgtEl>
                                        <p:attrNameLst>
                                          <p:attrName>style.visibility</p:attrName>
                                        </p:attrNameLst>
                                      </p:cBhvr>
                                      <p:to>
                                        <p:strVal val="visible"/>
                                      </p:to>
                                    </p:set>
                                    <p:anim calcmode="lin" valueType="num">
                                      <p:cBhvr additive="base">
                                        <p:cTn id="118" dur="500" fill="hold"/>
                                        <p:tgtEl>
                                          <p:spTgt spid="42"/>
                                        </p:tgtEl>
                                        <p:attrNameLst>
                                          <p:attrName>ppt_x</p:attrName>
                                        </p:attrNameLst>
                                      </p:cBhvr>
                                      <p:tavLst>
                                        <p:tav tm="0">
                                          <p:val>
                                            <p:strVal val="1+#ppt_w/2"/>
                                          </p:val>
                                        </p:tav>
                                        <p:tav tm="100000">
                                          <p:val>
                                            <p:strVal val="#ppt_x"/>
                                          </p:val>
                                        </p:tav>
                                      </p:tavLst>
                                    </p:anim>
                                    <p:anim calcmode="lin" valueType="num">
                                      <p:cBhvr additive="base">
                                        <p:cTn id="119"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22" presetClass="entr" presetSubtype="1" fill="hold" grpId="0" nodeType="clickEffect">
                                  <p:stCondLst>
                                    <p:cond delay="0"/>
                                  </p:stCondLst>
                                  <p:childTnLst>
                                    <p:set>
                                      <p:cBhvr>
                                        <p:cTn id="123" dur="1" fill="hold">
                                          <p:stCondLst>
                                            <p:cond delay="0"/>
                                          </p:stCondLst>
                                        </p:cTn>
                                        <p:tgtEl>
                                          <p:spTgt spid="53"/>
                                        </p:tgtEl>
                                        <p:attrNameLst>
                                          <p:attrName>style.visibility</p:attrName>
                                        </p:attrNameLst>
                                      </p:cBhvr>
                                      <p:to>
                                        <p:strVal val="visible"/>
                                      </p:to>
                                    </p:set>
                                    <p:animEffect transition="in" filter="wipe(up)">
                                      <p:cBhvr>
                                        <p:cTn id="124" dur="500"/>
                                        <p:tgtEl>
                                          <p:spTgt spid="53"/>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grpId="0" nodeType="clickEffect">
                                  <p:stCondLst>
                                    <p:cond delay="0"/>
                                  </p:stCondLst>
                                  <p:childTnLst>
                                    <p:set>
                                      <p:cBhvr>
                                        <p:cTn id="128" dur="1" fill="hold">
                                          <p:stCondLst>
                                            <p:cond delay="0"/>
                                          </p:stCondLst>
                                        </p:cTn>
                                        <p:tgtEl>
                                          <p:spTgt spid="54"/>
                                        </p:tgtEl>
                                        <p:attrNameLst>
                                          <p:attrName>style.visibility</p:attrName>
                                        </p:attrNameLst>
                                      </p:cBhvr>
                                      <p:to>
                                        <p:strVal val="visible"/>
                                      </p:to>
                                    </p:set>
                                    <p:animEffect transition="in" filter="wipe(down)">
                                      <p:cBhvr>
                                        <p:cTn id="12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utoUpdateAnimBg="0"/>
      <p:bldP spid="47" grpId="0"/>
      <p:bldP spid="48" grpId="0"/>
      <p:bldP spid="49" grpId="0"/>
      <p:bldP spid="50" grpId="0"/>
      <p:bldP spid="51" grpId="0"/>
      <p:bldP spid="52" grpId="0"/>
      <p:bldP spid="53" grpId="0"/>
      <p:bldP spid="5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6"/>
          <p:cNvSpPr>
            <a:spLocks/>
          </p:cNvSpPr>
          <p:nvPr/>
        </p:nvSpPr>
        <p:spPr bwMode="auto">
          <a:xfrm>
            <a:off x="2369470" y="4427489"/>
            <a:ext cx="945871" cy="635872"/>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rgbClr val="0070C0"/>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sp>
        <p:nvSpPr>
          <p:cNvPr id="42" name="Freeform 8"/>
          <p:cNvSpPr>
            <a:spLocks/>
          </p:cNvSpPr>
          <p:nvPr/>
        </p:nvSpPr>
        <p:spPr bwMode="auto">
          <a:xfrm>
            <a:off x="1423597" y="963963"/>
            <a:ext cx="2875399" cy="3362542"/>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sp>
        <p:nvSpPr>
          <p:cNvPr id="45" name="Freeform 9"/>
          <p:cNvSpPr>
            <a:spLocks/>
          </p:cNvSpPr>
          <p:nvPr/>
        </p:nvSpPr>
        <p:spPr bwMode="auto">
          <a:xfrm>
            <a:off x="2154551" y="963966"/>
            <a:ext cx="1967317" cy="1214575"/>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rgbClr val="00B0F0"/>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sp>
        <p:nvSpPr>
          <p:cNvPr id="48" name="Freeform 10"/>
          <p:cNvSpPr>
            <a:spLocks/>
          </p:cNvSpPr>
          <p:nvPr/>
        </p:nvSpPr>
        <p:spPr bwMode="auto">
          <a:xfrm>
            <a:off x="3191348" y="1652338"/>
            <a:ext cx="1107648" cy="1754776"/>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rgbClr val="0070C0"/>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sp>
        <p:nvSpPr>
          <p:cNvPr id="51" name="Freeform 11"/>
          <p:cNvSpPr>
            <a:spLocks/>
          </p:cNvSpPr>
          <p:nvPr/>
        </p:nvSpPr>
        <p:spPr bwMode="auto">
          <a:xfrm>
            <a:off x="1409425" y="1148307"/>
            <a:ext cx="1215108" cy="1789778"/>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rgbClr val="0070C0"/>
          </a:solidFill>
          <a:ln w="57150">
            <a:solidFill>
              <a:schemeClr val="bg1"/>
            </a:solidFill>
          </a:ln>
          <a:effectLst>
            <a:innerShdw blurRad="63500" dist="50800" dir="13500000">
              <a:prstClr val="black">
                <a:alpha val="50000"/>
              </a:prstClr>
            </a:innerShdw>
          </a:effectLst>
          <a:extLst/>
        </p:spPr>
        <p:txBody>
          <a:bodyPr lIns="67692" tIns="33846" rIns="67692" bIns="33846"/>
          <a:lstStyle/>
          <a:p>
            <a:pPr defTabSz="902931" fontAlgn="auto">
              <a:spcBef>
                <a:spcPts val="0"/>
              </a:spcBef>
              <a:spcAft>
                <a:spcPts val="0"/>
              </a:spcAft>
              <a:defRPr/>
            </a:pPr>
            <a:endParaRPr lang="zh-CN" altLang="en-US" sz="1400">
              <a:latin typeface="+mn-lt"/>
              <a:ea typeface="+mn-ea"/>
            </a:endParaRPr>
          </a:p>
        </p:txBody>
      </p:sp>
      <p:grpSp>
        <p:nvGrpSpPr>
          <p:cNvPr id="56" name="组合 41"/>
          <p:cNvGrpSpPr>
            <a:grpSpLocks/>
          </p:cNvGrpSpPr>
          <p:nvPr/>
        </p:nvGrpSpPr>
        <p:grpSpPr bwMode="auto">
          <a:xfrm>
            <a:off x="1512432" y="1641554"/>
            <a:ext cx="857775" cy="1120910"/>
            <a:chOff x="1681435" y="1637023"/>
            <a:chExt cx="1152128" cy="1526512"/>
          </a:xfrm>
        </p:grpSpPr>
        <p:sp>
          <p:nvSpPr>
            <p:cNvPr id="59" name="TextBox 58"/>
            <p:cNvSpPr txBox="1"/>
            <p:nvPr/>
          </p:nvSpPr>
          <p:spPr>
            <a:xfrm>
              <a:off x="2007772" y="1637023"/>
              <a:ext cx="527786" cy="670634"/>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1</a:t>
              </a:r>
              <a:endParaRPr lang="zh-CN" altLang="en-US" sz="2600" b="1" dirty="0">
                <a:solidFill>
                  <a:srgbClr val="F8F8F8"/>
                </a:solidFill>
                <a:latin typeface="+mj-ea"/>
                <a:ea typeface="+mj-ea"/>
              </a:endParaRPr>
            </a:p>
          </p:txBody>
        </p:sp>
        <p:sp>
          <p:nvSpPr>
            <p:cNvPr id="62" name="TextBox 61"/>
            <p:cNvSpPr txBox="1"/>
            <p:nvPr/>
          </p:nvSpPr>
          <p:spPr>
            <a:xfrm>
              <a:off x="1681435" y="2157585"/>
              <a:ext cx="1152128" cy="1005950"/>
            </a:xfrm>
            <a:prstGeom prst="rect">
              <a:avLst/>
            </a:prstGeom>
            <a:noFill/>
          </p:spPr>
          <p:txBody>
            <a:bodyPr>
              <a:spAutoFit/>
            </a:bodyPr>
            <a:lstStyle/>
            <a:p>
              <a:pPr algn="ctr" defTabSz="90293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65" name="组合 44"/>
          <p:cNvGrpSpPr>
            <a:grpSpLocks/>
          </p:cNvGrpSpPr>
          <p:nvPr/>
        </p:nvGrpSpPr>
        <p:grpSpPr bwMode="auto">
          <a:xfrm>
            <a:off x="2731687" y="1041517"/>
            <a:ext cx="856294" cy="886851"/>
            <a:chOff x="3362324" y="871906"/>
            <a:chExt cx="1152128" cy="1207803"/>
          </a:xfrm>
        </p:grpSpPr>
        <p:sp>
          <p:nvSpPr>
            <p:cNvPr id="71" name="TextBox 70"/>
            <p:cNvSpPr txBox="1"/>
            <p:nvPr/>
          </p:nvSpPr>
          <p:spPr>
            <a:xfrm>
              <a:off x="3615473" y="871906"/>
              <a:ext cx="487396" cy="586825"/>
            </a:xfrm>
            <a:prstGeom prst="rect">
              <a:avLst/>
            </a:prstGeom>
            <a:noFill/>
          </p:spPr>
          <p:txBody>
            <a:bodyPr wrap="none">
              <a:spAutoFit/>
            </a:bodyPr>
            <a:lstStyle/>
            <a:p>
              <a:pPr defTabSz="902931" fontAlgn="auto">
                <a:spcBef>
                  <a:spcPts val="0"/>
                </a:spcBef>
                <a:spcAft>
                  <a:spcPts val="0"/>
                </a:spcAft>
                <a:defRPr/>
              </a:pPr>
              <a:r>
                <a:rPr lang="en-US" altLang="zh-CN" sz="2200" b="1" dirty="0">
                  <a:solidFill>
                    <a:srgbClr val="F8F8F8"/>
                  </a:solidFill>
                  <a:latin typeface="+mj-ea"/>
                  <a:ea typeface="+mj-ea"/>
                </a:rPr>
                <a:t>2</a:t>
              </a:r>
              <a:endParaRPr lang="zh-CN" altLang="en-US" sz="2200" b="1" dirty="0">
                <a:solidFill>
                  <a:srgbClr val="F8F8F8"/>
                </a:solidFill>
                <a:latin typeface="+mj-ea"/>
                <a:ea typeface="+mj-ea"/>
              </a:endParaRPr>
            </a:p>
          </p:txBody>
        </p:sp>
        <p:sp>
          <p:nvSpPr>
            <p:cNvPr id="72" name="TextBox 71"/>
            <p:cNvSpPr txBox="1"/>
            <p:nvPr/>
          </p:nvSpPr>
          <p:spPr>
            <a:xfrm>
              <a:off x="3362324" y="1414682"/>
              <a:ext cx="1152128" cy="665027"/>
            </a:xfrm>
            <a:prstGeom prst="rect">
              <a:avLst/>
            </a:prstGeom>
            <a:noFill/>
          </p:spPr>
          <p:txBody>
            <a:bodyPr>
              <a:spAutoFit/>
            </a:bodyPr>
            <a:lstStyle/>
            <a:p>
              <a:pPr algn="ctr" defTabSz="902931" fontAlgn="auto">
                <a:spcBef>
                  <a:spcPts val="0"/>
                </a:spcBef>
                <a:spcAft>
                  <a:spcPts val="0"/>
                </a:spcAft>
                <a:defRPr/>
              </a:pPr>
              <a:r>
                <a:rPr lang="zh-CN" altLang="en-US" sz="1300" dirty="0">
                  <a:solidFill>
                    <a:srgbClr val="F8F8F8"/>
                  </a:solidFill>
                  <a:latin typeface="+mn-ea"/>
                  <a:ea typeface="+mn-ea"/>
                </a:rPr>
                <a:t>请输入您的文字</a:t>
              </a:r>
            </a:p>
          </p:txBody>
        </p:sp>
      </p:grpSp>
      <p:grpSp>
        <p:nvGrpSpPr>
          <p:cNvPr id="73" name="组合 47"/>
          <p:cNvGrpSpPr>
            <a:grpSpLocks/>
          </p:cNvGrpSpPr>
          <p:nvPr/>
        </p:nvGrpSpPr>
        <p:grpSpPr bwMode="auto">
          <a:xfrm>
            <a:off x="3339092" y="2031206"/>
            <a:ext cx="857775" cy="1189062"/>
            <a:chOff x="4138032" y="2168050"/>
            <a:chExt cx="1152128" cy="1617234"/>
          </a:xfrm>
        </p:grpSpPr>
        <p:sp>
          <p:nvSpPr>
            <p:cNvPr id="74" name="TextBox 73"/>
            <p:cNvSpPr txBox="1"/>
            <p:nvPr/>
          </p:nvSpPr>
          <p:spPr>
            <a:xfrm>
              <a:off x="4464369" y="2168050"/>
              <a:ext cx="527786" cy="669768"/>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3</a:t>
              </a:r>
              <a:endParaRPr lang="zh-CN" altLang="en-US" sz="2600" b="1" dirty="0">
                <a:solidFill>
                  <a:srgbClr val="F8F8F8"/>
                </a:solidFill>
                <a:latin typeface="+mj-ea"/>
                <a:ea typeface="+mj-ea"/>
              </a:endParaRPr>
            </a:p>
          </p:txBody>
        </p:sp>
        <p:sp>
          <p:nvSpPr>
            <p:cNvPr id="75" name="TextBox 74"/>
            <p:cNvSpPr txBox="1"/>
            <p:nvPr/>
          </p:nvSpPr>
          <p:spPr>
            <a:xfrm>
              <a:off x="4138032" y="2780633"/>
              <a:ext cx="1152128" cy="1004651"/>
            </a:xfrm>
            <a:prstGeom prst="rect">
              <a:avLst/>
            </a:prstGeom>
            <a:noFill/>
          </p:spPr>
          <p:txBody>
            <a:bodyPr>
              <a:spAutoFit/>
            </a:bodyPr>
            <a:lstStyle/>
            <a:p>
              <a:pPr algn="ctr" defTabSz="90293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76" name="组合 50"/>
          <p:cNvGrpSpPr>
            <a:grpSpLocks/>
          </p:cNvGrpSpPr>
          <p:nvPr/>
        </p:nvGrpSpPr>
        <p:grpSpPr bwMode="auto">
          <a:xfrm>
            <a:off x="2441317" y="3133496"/>
            <a:ext cx="857775" cy="1114984"/>
            <a:chOff x="2930276" y="3668024"/>
            <a:chExt cx="1152128" cy="1516885"/>
          </a:xfrm>
        </p:grpSpPr>
        <p:sp>
          <p:nvSpPr>
            <p:cNvPr id="77" name="TextBox 76"/>
            <p:cNvSpPr txBox="1"/>
            <p:nvPr/>
          </p:nvSpPr>
          <p:spPr>
            <a:xfrm>
              <a:off x="3256613" y="3668024"/>
              <a:ext cx="527786" cy="669946"/>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4</a:t>
              </a:r>
              <a:endParaRPr lang="zh-CN" altLang="en-US" sz="2600" b="1" dirty="0">
                <a:solidFill>
                  <a:srgbClr val="F8F8F8"/>
                </a:solidFill>
                <a:latin typeface="+mj-ea"/>
                <a:ea typeface="+mj-ea"/>
              </a:endParaRPr>
            </a:p>
          </p:txBody>
        </p:sp>
        <p:sp>
          <p:nvSpPr>
            <p:cNvPr id="78" name="TextBox 77"/>
            <p:cNvSpPr txBox="1"/>
            <p:nvPr/>
          </p:nvSpPr>
          <p:spPr>
            <a:xfrm>
              <a:off x="2930276" y="4179990"/>
              <a:ext cx="1152128" cy="1004919"/>
            </a:xfrm>
            <a:prstGeom prst="rect">
              <a:avLst/>
            </a:prstGeom>
            <a:noFill/>
          </p:spPr>
          <p:txBody>
            <a:bodyPr>
              <a:spAutoFit/>
            </a:bodyPr>
            <a:lstStyle/>
            <a:p>
              <a:pPr algn="ctr" defTabSz="902931" fontAlgn="auto">
                <a:spcBef>
                  <a:spcPts val="0"/>
                </a:spcBef>
                <a:spcAft>
                  <a:spcPts val="0"/>
                </a:spcAft>
                <a:defRPr/>
              </a:pPr>
              <a:r>
                <a:rPr lang="zh-CN" altLang="en-US" sz="1400" dirty="0">
                  <a:solidFill>
                    <a:srgbClr val="F8F8F8"/>
                  </a:solidFill>
                  <a:latin typeface="+mn-ea"/>
                  <a:ea typeface="+mn-ea"/>
                </a:rPr>
                <a:t>请输入您的文字</a:t>
              </a:r>
            </a:p>
          </p:txBody>
        </p:sp>
      </p:grpSp>
      <p:sp>
        <p:nvSpPr>
          <p:cNvPr id="79" name="TextBox 78"/>
          <p:cNvSpPr txBox="1"/>
          <p:nvPr/>
        </p:nvSpPr>
        <p:spPr>
          <a:xfrm>
            <a:off x="2401318" y="4563218"/>
            <a:ext cx="856294" cy="281717"/>
          </a:xfrm>
          <a:prstGeom prst="rect">
            <a:avLst/>
          </a:prstGeom>
          <a:noFill/>
        </p:spPr>
        <p:txBody>
          <a:bodyPr lIns="67692" tIns="33846" rIns="67692" bIns="33846">
            <a:spAutoFit/>
          </a:bodyPr>
          <a:lstStyle/>
          <a:p>
            <a:pPr algn="ctr" defTabSz="902931" fontAlgn="auto">
              <a:spcBef>
                <a:spcPts val="0"/>
              </a:spcBef>
              <a:spcAft>
                <a:spcPts val="0"/>
              </a:spcAft>
              <a:defRPr/>
            </a:pPr>
            <a:r>
              <a:rPr lang="zh-CN" altLang="en-US" sz="1400" b="1" dirty="0">
                <a:solidFill>
                  <a:srgbClr val="F8F8F8"/>
                </a:solidFill>
                <a:latin typeface="+mn-ea"/>
                <a:ea typeface="+mn-ea"/>
              </a:rPr>
              <a:t>标题</a:t>
            </a:r>
          </a:p>
        </p:txBody>
      </p:sp>
      <p:sp>
        <p:nvSpPr>
          <p:cNvPr id="80" name="TextBox 79"/>
          <p:cNvSpPr txBox="1"/>
          <p:nvPr/>
        </p:nvSpPr>
        <p:spPr>
          <a:xfrm>
            <a:off x="5641306" y="1219259"/>
            <a:ext cx="2998509" cy="668517"/>
          </a:xfrm>
          <a:prstGeom prst="rect">
            <a:avLst/>
          </a:prstGeom>
          <a:noFill/>
        </p:spPr>
        <p:txBody>
          <a:bodyPr lIns="67692" tIns="33846" rIns="67692" bIns="33846">
            <a:spAutoFit/>
          </a:bodyPr>
          <a:lstStyle/>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endParaRPr lang="en-US" altLang="zh-CN" sz="1300" dirty="0">
              <a:solidFill>
                <a:schemeClr val="accent6"/>
              </a:solidFill>
              <a:latin typeface="+mn-ea"/>
              <a:ea typeface="+mn-ea"/>
            </a:endParaRPr>
          </a:p>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p>
        </p:txBody>
      </p:sp>
      <p:grpSp>
        <p:nvGrpSpPr>
          <p:cNvPr id="81" name="组合 55"/>
          <p:cNvGrpSpPr/>
          <p:nvPr/>
        </p:nvGrpSpPr>
        <p:grpSpPr>
          <a:xfrm>
            <a:off x="4747541" y="1219843"/>
            <a:ext cx="715648" cy="707087"/>
            <a:chOff x="6409426" y="1173624"/>
            <a:chExt cx="962086" cy="962084"/>
          </a:xfrm>
          <a:solidFill>
            <a:schemeClr val="bg2"/>
          </a:solidFill>
        </p:grpSpPr>
        <p:sp>
          <p:nvSpPr>
            <p:cNvPr id="82" name="椭圆 81"/>
            <p:cNvSpPr/>
            <p:nvPr/>
          </p:nvSpPr>
          <p:spPr bwMode="auto">
            <a:xfrm>
              <a:off x="6409426" y="1173624"/>
              <a:ext cx="962086" cy="962084"/>
            </a:xfrm>
            <a:prstGeom prst="ellipse">
              <a:avLst/>
            </a:prstGeom>
            <a:solidFill>
              <a:srgbClr val="0070C0"/>
            </a:solidFill>
            <a:ln w="57150">
              <a:solidFill>
                <a:schemeClr val="bg1"/>
              </a:solidFill>
            </a:ln>
            <a:effectLst>
              <a:innerShdw blurRad="63500" dist="50800" dir="13500000">
                <a:prstClr val="black">
                  <a:alpha val="50000"/>
                </a:prstClr>
              </a:innerShdw>
            </a:effectLst>
            <a:extLst/>
          </p:spPr>
          <p:txBody>
            <a:bodyPr/>
            <a:lstStyle/>
            <a:p>
              <a:pPr defTabSz="902931" fontAlgn="auto">
                <a:spcBef>
                  <a:spcPts val="0"/>
                </a:spcBef>
                <a:spcAft>
                  <a:spcPts val="0"/>
                </a:spcAft>
                <a:defRPr/>
              </a:pPr>
              <a:endParaRPr lang="zh-CN" altLang="en-US" sz="1400">
                <a:latin typeface="+mn-lt"/>
                <a:ea typeface="+mn-ea"/>
              </a:endParaRPr>
            </a:p>
          </p:txBody>
        </p:sp>
        <p:sp>
          <p:nvSpPr>
            <p:cNvPr id="83" name="TextBox 82"/>
            <p:cNvSpPr txBox="1"/>
            <p:nvPr/>
          </p:nvSpPr>
          <p:spPr>
            <a:xfrm>
              <a:off x="6653352" y="1318965"/>
              <a:ext cx="528257" cy="670033"/>
            </a:xfrm>
            <a:prstGeom prst="rect">
              <a:avLst/>
            </a:prstGeom>
            <a:noFill/>
          </p:spPr>
          <p:txBody>
            <a:bodyPr wrap="none">
              <a:spAutoFit/>
            </a:bodyPr>
            <a:lstStyle/>
            <a:p>
              <a:pPr defTabSz="902931" fontAlgn="auto">
                <a:spcBef>
                  <a:spcPts val="0"/>
                </a:spcBef>
                <a:spcAft>
                  <a:spcPts val="0"/>
                </a:spcAft>
                <a:defRPr/>
              </a:pPr>
              <a:r>
                <a:rPr lang="en-US" altLang="zh-CN" sz="2600" b="1" dirty="0">
                  <a:solidFill>
                    <a:srgbClr val="F8F8F8"/>
                  </a:solidFill>
                  <a:latin typeface="+mj-ea"/>
                  <a:ea typeface="+mj-ea"/>
                </a:rPr>
                <a:t>1</a:t>
              </a:r>
              <a:endParaRPr lang="zh-CN" altLang="en-US" sz="2600" b="1" dirty="0">
                <a:solidFill>
                  <a:srgbClr val="F8F8F8"/>
                </a:solidFill>
                <a:latin typeface="+mj-ea"/>
                <a:ea typeface="+mj-ea"/>
              </a:endParaRPr>
            </a:p>
          </p:txBody>
        </p:sp>
      </p:grpSp>
      <p:grpSp>
        <p:nvGrpSpPr>
          <p:cNvPr id="84" name="组合 58"/>
          <p:cNvGrpSpPr/>
          <p:nvPr/>
        </p:nvGrpSpPr>
        <p:grpSpPr>
          <a:xfrm>
            <a:off x="4747541" y="2158959"/>
            <a:ext cx="715648" cy="707087"/>
            <a:chOff x="6409426" y="2394908"/>
            <a:chExt cx="962086" cy="962084"/>
          </a:xfrm>
          <a:solidFill>
            <a:schemeClr val="accent1"/>
          </a:solidFill>
        </p:grpSpPr>
        <p:sp>
          <p:nvSpPr>
            <p:cNvPr id="85" name="椭圆 84"/>
            <p:cNvSpPr/>
            <p:nvPr/>
          </p:nvSpPr>
          <p:spPr bwMode="auto">
            <a:xfrm>
              <a:off x="6409426" y="2394908"/>
              <a:ext cx="962086" cy="962084"/>
            </a:xfrm>
            <a:prstGeom prst="ellipse">
              <a:avLst/>
            </a:prstGeom>
            <a:solidFill>
              <a:srgbClr val="00B0F0"/>
            </a:solidFill>
            <a:ln w="57150">
              <a:solidFill>
                <a:schemeClr val="bg1"/>
              </a:solidFill>
            </a:ln>
            <a:effectLst>
              <a:innerShdw blurRad="63500" dist="50800" dir="13500000">
                <a:prstClr val="black">
                  <a:alpha val="50000"/>
                </a:prstClr>
              </a:innerShdw>
            </a:effectLst>
            <a:extLst/>
          </p:spPr>
          <p:txBody>
            <a:bodyPr/>
            <a:lstStyle/>
            <a:p>
              <a:pPr defTabSz="902931" fontAlgn="auto">
                <a:spcBef>
                  <a:spcPts val="0"/>
                </a:spcBef>
                <a:spcAft>
                  <a:spcPts val="0"/>
                </a:spcAft>
                <a:defRPr/>
              </a:pPr>
              <a:endParaRPr lang="zh-CN" altLang="en-US" sz="1400">
                <a:latin typeface="+mn-lt"/>
                <a:ea typeface="+mn-ea"/>
              </a:endParaRPr>
            </a:p>
          </p:txBody>
        </p:sp>
        <p:sp>
          <p:nvSpPr>
            <p:cNvPr id="86" name="TextBox 85"/>
            <p:cNvSpPr txBox="1"/>
            <p:nvPr/>
          </p:nvSpPr>
          <p:spPr>
            <a:xfrm>
              <a:off x="6635865" y="2536282"/>
              <a:ext cx="545647" cy="71190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02931" fontAlgn="auto">
                <a:spcBef>
                  <a:spcPts val="0"/>
                </a:spcBef>
                <a:spcAft>
                  <a:spcPts val="0"/>
                </a:spcAft>
                <a:defRPr/>
              </a:pPr>
              <a:r>
                <a:rPr lang="en-US" altLang="zh-CN" dirty="0"/>
                <a:t>2</a:t>
              </a:r>
              <a:endParaRPr lang="zh-CN" altLang="en-US" dirty="0"/>
            </a:p>
          </p:txBody>
        </p:sp>
      </p:grpSp>
      <p:grpSp>
        <p:nvGrpSpPr>
          <p:cNvPr id="87" name="组合 61"/>
          <p:cNvGrpSpPr/>
          <p:nvPr/>
        </p:nvGrpSpPr>
        <p:grpSpPr>
          <a:xfrm>
            <a:off x="4747536" y="3074895"/>
            <a:ext cx="715648" cy="707087"/>
            <a:chOff x="6409429" y="3568104"/>
            <a:chExt cx="962087" cy="962084"/>
          </a:xfrm>
          <a:solidFill>
            <a:schemeClr val="accent2"/>
          </a:solidFill>
        </p:grpSpPr>
        <p:sp>
          <p:nvSpPr>
            <p:cNvPr id="88" name="椭圆 87"/>
            <p:cNvSpPr/>
            <p:nvPr/>
          </p:nvSpPr>
          <p:spPr bwMode="auto">
            <a:xfrm>
              <a:off x="6409429" y="3568104"/>
              <a:ext cx="962087" cy="962084"/>
            </a:xfrm>
            <a:prstGeom prst="ellipse">
              <a:avLst/>
            </a:prstGeom>
            <a:solidFill>
              <a:srgbClr val="0070C0"/>
            </a:solidFill>
            <a:ln w="57150">
              <a:solidFill>
                <a:schemeClr val="bg1"/>
              </a:solidFill>
            </a:ln>
            <a:effectLst>
              <a:innerShdw blurRad="63500" dist="50800" dir="13500000">
                <a:prstClr val="black">
                  <a:alpha val="50000"/>
                </a:prstClr>
              </a:innerShdw>
            </a:effectLst>
            <a:extLst/>
          </p:spPr>
          <p:txBody>
            <a:bodyPr/>
            <a:lstStyle/>
            <a:p>
              <a:pPr defTabSz="902931" fontAlgn="auto">
                <a:spcBef>
                  <a:spcPts val="0"/>
                </a:spcBef>
                <a:spcAft>
                  <a:spcPts val="0"/>
                </a:spcAft>
                <a:defRPr/>
              </a:pPr>
              <a:endParaRPr lang="zh-CN" altLang="en-US" sz="1400">
                <a:latin typeface="+mn-lt"/>
                <a:ea typeface="+mn-ea"/>
              </a:endParaRPr>
            </a:p>
          </p:txBody>
        </p:sp>
        <p:sp>
          <p:nvSpPr>
            <p:cNvPr id="89" name="TextBox 88"/>
            <p:cNvSpPr txBox="1"/>
            <p:nvPr/>
          </p:nvSpPr>
          <p:spPr>
            <a:xfrm>
              <a:off x="6635869" y="3702117"/>
              <a:ext cx="545648" cy="71190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02931" fontAlgn="auto">
                <a:spcBef>
                  <a:spcPts val="0"/>
                </a:spcBef>
                <a:spcAft>
                  <a:spcPts val="0"/>
                </a:spcAft>
                <a:defRPr/>
              </a:pPr>
              <a:r>
                <a:rPr lang="en-US" altLang="zh-CN" dirty="0"/>
                <a:t>3</a:t>
              </a:r>
              <a:endParaRPr lang="zh-CN" altLang="en-US" dirty="0"/>
            </a:p>
          </p:txBody>
        </p:sp>
      </p:grpSp>
      <p:grpSp>
        <p:nvGrpSpPr>
          <p:cNvPr id="90" name="组合 64"/>
          <p:cNvGrpSpPr/>
          <p:nvPr/>
        </p:nvGrpSpPr>
        <p:grpSpPr>
          <a:xfrm>
            <a:off x="4747541" y="3977419"/>
            <a:ext cx="715648" cy="707087"/>
            <a:chOff x="6409426" y="4869160"/>
            <a:chExt cx="962086" cy="962084"/>
          </a:xfrm>
          <a:solidFill>
            <a:srgbClr val="7030A0"/>
          </a:solidFill>
        </p:grpSpPr>
        <p:sp>
          <p:nvSpPr>
            <p:cNvPr id="91" name="椭圆 90"/>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02931" fontAlgn="auto">
                <a:spcBef>
                  <a:spcPts val="0"/>
                </a:spcBef>
                <a:spcAft>
                  <a:spcPts val="0"/>
                </a:spcAft>
                <a:defRPr/>
              </a:pPr>
              <a:endParaRPr lang="zh-CN" altLang="en-US" sz="1400">
                <a:latin typeface="+mn-lt"/>
                <a:ea typeface="+mn-ea"/>
              </a:endParaRPr>
            </a:p>
          </p:txBody>
        </p:sp>
        <p:sp>
          <p:nvSpPr>
            <p:cNvPr id="92" name="TextBox 91"/>
            <p:cNvSpPr txBox="1"/>
            <p:nvPr/>
          </p:nvSpPr>
          <p:spPr>
            <a:xfrm>
              <a:off x="6616829" y="5005505"/>
              <a:ext cx="545647" cy="71190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02931" fontAlgn="auto">
                <a:spcBef>
                  <a:spcPts val="0"/>
                </a:spcBef>
                <a:spcAft>
                  <a:spcPts val="0"/>
                </a:spcAft>
                <a:defRPr/>
              </a:pPr>
              <a:r>
                <a:rPr lang="en-US" altLang="zh-CN" dirty="0"/>
                <a:t>4</a:t>
              </a:r>
              <a:endParaRPr lang="zh-CN" altLang="en-US" dirty="0"/>
            </a:p>
          </p:txBody>
        </p:sp>
      </p:grpSp>
      <p:sp>
        <p:nvSpPr>
          <p:cNvPr id="93" name="TextBox 92"/>
          <p:cNvSpPr txBox="1"/>
          <p:nvPr/>
        </p:nvSpPr>
        <p:spPr>
          <a:xfrm>
            <a:off x="5641306" y="2133435"/>
            <a:ext cx="2998509" cy="668517"/>
          </a:xfrm>
          <a:prstGeom prst="rect">
            <a:avLst/>
          </a:prstGeom>
          <a:noFill/>
        </p:spPr>
        <p:txBody>
          <a:bodyPr lIns="67692" tIns="33846" rIns="67692" bIns="33846">
            <a:spAutoFit/>
          </a:bodyPr>
          <a:lstStyle/>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endParaRPr lang="en-US" altLang="zh-CN" sz="1300" dirty="0">
              <a:solidFill>
                <a:schemeClr val="accent6"/>
              </a:solidFill>
              <a:latin typeface="+mn-ea"/>
              <a:ea typeface="+mn-ea"/>
            </a:endParaRPr>
          </a:p>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p>
        </p:txBody>
      </p:sp>
      <p:sp>
        <p:nvSpPr>
          <p:cNvPr id="94" name="TextBox 93"/>
          <p:cNvSpPr txBox="1"/>
          <p:nvPr/>
        </p:nvSpPr>
        <p:spPr>
          <a:xfrm>
            <a:off x="5641306" y="3059773"/>
            <a:ext cx="2998509" cy="668517"/>
          </a:xfrm>
          <a:prstGeom prst="rect">
            <a:avLst/>
          </a:prstGeom>
          <a:noFill/>
        </p:spPr>
        <p:txBody>
          <a:bodyPr lIns="67692" tIns="33846" rIns="67692" bIns="33846">
            <a:spAutoFit/>
          </a:bodyPr>
          <a:lstStyle/>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endParaRPr lang="en-US" altLang="zh-CN" sz="1300" dirty="0">
              <a:solidFill>
                <a:schemeClr val="accent6"/>
              </a:solidFill>
              <a:latin typeface="+mn-ea"/>
              <a:ea typeface="+mn-ea"/>
            </a:endParaRPr>
          </a:p>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p>
        </p:txBody>
      </p:sp>
      <p:sp>
        <p:nvSpPr>
          <p:cNvPr id="95" name="TextBox 94"/>
          <p:cNvSpPr txBox="1"/>
          <p:nvPr/>
        </p:nvSpPr>
        <p:spPr>
          <a:xfrm>
            <a:off x="5641306" y="3969104"/>
            <a:ext cx="2998509" cy="668517"/>
          </a:xfrm>
          <a:prstGeom prst="rect">
            <a:avLst/>
          </a:prstGeom>
          <a:noFill/>
        </p:spPr>
        <p:txBody>
          <a:bodyPr lIns="67692" tIns="33846" rIns="67692" bIns="33846">
            <a:spAutoFit/>
          </a:bodyPr>
          <a:lstStyle/>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endParaRPr lang="en-US" altLang="zh-CN" sz="1300" dirty="0">
              <a:solidFill>
                <a:schemeClr val="accent6"/>
              </a:solidFill>
              <a:latin typeface="+mn-ea"/>
              <a:ea typeface="+mn-ea"/>
            </a:endParaRPr>
          </a:p>
          <a:p>
            <a:pPr defTabSz="902931" fontAlgn="auto">
              <a:lnSpc>
                <a:spcPct val="150000"/>
              </a:lnSpc>
              <a:spcBef>
                <a:spcPts val="0"/>
              </a:spcBef>
              <a:spcAft>
                <a:spcPts val="0"/>
              </a:spcAft>
              <a:defRPr/>
            </a:pPr>
            <a:r>
              <a:rPr lang="zh-CN" altLang="en-US" sz="1300" dirty="0">
                <a:solidFill>
                  <a:schemeClr val="accent6"/>
                </a:solidFill>
                <a:latin typeface="+mn-ea"/>
                <a:ea typeface="+mn-ea"/>
              </a:rPr>
              <a:t>请输入您的文字请输入您的文字</a:t>
            </a:r>
          </a:p>
        </p:txBody>
      </p:sp>
      <p:sp>
        <p:nvSpPr>
          <p:cNvPr id="43" name="文本框 6"/>
          <p:cNvSpPr>
            <a:spLocks noChangeArrowheads="1"/>
          </p:cNvSpPr>
          <p:nvPr/>
        </p:nvSpPr>
        <p:spPr bwMode="auto">
          <a:xfrm>
            <a:off x="3513944" y="14378"/>
            <a:ext cx="3295650" cy="346239"/>
          </a:xfrm>
          <a:prstGeom prst="rect">
            <a:avLst/>
          </a:prstGeom>
          <a:noFill/>
          <a:ln>
            <a:noFill/>
          </a:ln>
          <a:extLst/>
        </p:spPr>
        <p:txBody>
          <a:bodyPr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39" name="图片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2179" y="310687"/>
            <a:ext cx="2730715" cy="288591"/>
          </a:xfrm>
          <a:prstGeom prst="rect">
            <a:avLst/>
          </a:prstGeom>
        </p:spPr>
      </p:pic>
      <p:sp>
        <p:nvSpPr>
          <p:cNvPr id="40" name="文本框 39"/>
          <p:cNvSpPr txBox="1"/>
          <p:nvPr/>
        </p:nvSpPr>
        <p:spPr>
          <a:xfrm>
            <a:off x="11076979" y="6012705"/>
            <a:ext cx="915635" cy="384721"/>
          </a:xfrm>
          <a:prstGeom prst="rect">
            <a:avLst/>
          </a:prstGeom>
          <a:noFill/>
        </p:spPr>
        <p:txBody>
          <a:bodyPr wrap="none" rtlCol="0">
            <a:spAutoFit/>
          </a:bodyPr>
          <a:lstStyle/>
          <a:p>
            <a:r>
              <a:rPr lang="zh-CN" altLang="en-US" dirty="0"/>
              <a:t>延迟符</a:t>
            </a:r>
          </a:p>
        </p:txBody>
      </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3"/>
                                        </p:tgtEl>
                                        <p:attrNameLst>
                                          <p:attrName>style.visibility</p:attrName>
                                        </p:attrNameLst>
                                      </p:cBhvr>
                                      <p:to>
                                        <p:strVal val="visible"/>
                                      </p:to>
                                    </p:set>
                                    <p:anim calcmode="lin" valueType="num">
                                      <p:cBhvr>
                                        <p:cTn id="11"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3"/>
                                        </p:tgtEl>
                                        <p:attrNameLst>
                                          <p:attrName>ppt_y</p:attrName>
                                        </p:attrNameLst>
                                      </p:cBhvr>
                                      <p:tavLst>
                                        <p:tav tm="0">
                                          <p:val>
                                            <p:strVal val="#ppt_y"/>
                                          </p:val>
                                        </p:tav>
                                        <p:tav tm="100000">
                                          <p:val>
                                            <p:strVal val="#ppt_y"/>
                                          </p:val>
                                        </p:tav>
                                      </p:tavLst>
                                    </p:anim>
                                    <p:anim calcmode="lin" valueType="num">
                                      <p:cBhvr>
                                        <p:cTn id="13"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3"/>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3"/>
                                        </p:tgtEl>
                                      </p:cBhvr>
                                    </p:animEffect>
                                  </p:childTnLst>
                                </p:cTn>
                              </p:par>
                            </p:childTnLst>
                          </p:cTn>
                        </p:par>
                        <p:par>
                          <p:cTn id="16" fill="hold">
                            <p:stCondLst>
                              <p:cond delay="1450"/>
                            </p:stCondLst>
                            <p:childTnLst>
                              <p:par>
                                <p:cTn id="17" presetID="22" presetClass="entr" presetSubtype="4"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down)">
                                      <p:cBhvr>
                                        <p:cTn id="19" dur="300"/>
                                        <p:tgtEl>
                                          <p:spTgt spid="51"/>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300"/>
                                        <p:tgtEl>
                                          <p:spTgt spid="45"/>
                                        </p:tgtEl>
                                      </p:cBhvr>
                                    </p:animEffect>
                                  </p:childTnLst>
                                </p:cTn>
                              </p:par>
                            </p:childTnLst>
                          </p:cTn>
                        </p:par>
                        <p:par>
                          <p:cTn id="24" fill="hold">
                            <p:stCondLst>
                              <p:cond delay="2050"/>
                            </p:stCondLst>
                            <p:childTnLst>
                              <p:par>
                                <p:cTn id="25" presetID="22" presetClass="entr" presetSubtype="1"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up)">
                                      <p:cBhvr>
                                        <p:cTn id="27" dur="300"/>
                                        <p:tgtEl>
                                          <p:spTgt spid="48"/>
                                        </p:tgtEl>
                                      </p:cBhvr>
                                    </p:animEffect>
                                  </p:childTnLst>
                                </p:cTn>
                              </p:par>
                            </p:childTnLst>
                          </p:cTn>
                        </p:par>
                        <p:par>
                          <p:cTn id="28" fill="hold">
                            <p:stCondLst>
                              <p:cond delay="2350"/>
                            </p:stCondLst>
                            <p:childTnLst>
                              <p:par>
                                <p:cTn id="29" presetID="22" presetClass="entr" presetSubtype="1"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up)">
                                      <p:cBhvr>
                                        <p:cTn id="31" dur="300"/>
                                        <p:tgtEl>
                                          <p:spTgt spid="42"/>
                                        </p:tgtEl>
                                      </p:cBhvr>
                                    </p:animEffect>
                                  </p:childTnLst>
                                </p:cTn>
                              </p:par>
                            </p:childTnLst>
                          </p:cTn>
                        </p:par>
                        <p:par>
                          <p:cTn id="32" fill="hold">
                            <p:stCondLst>
                              <p:cond delay="2650"/>
                            </p:stCondLst>
                            <p:childTnLst>
                              <p:par>
                                <p:cTn id="33" presetID="31"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 calcmode="lin" valueType="num">
                                      <p:cBhvr>
                                        <p:cTn id="37" dur="500" fill="hold"/>
                                        <p:tgtEl>
                                          <p:spTgt spid="56"/>
                                        </p:tgtEl>
                                        <p:attrNameLst>
                                          <p:attrName>style.rotation</p:attrName>
                                        </p:attrNameLst>
                                      </p:cBhvr>
                                      <p:tavLst>
                                        <p:tav tm="0">
                                          <p:val>
                                            <p:fltVal val="90"/>
                                          </p:val>
                                        </p:tav>
                                        <p:tav tm="100000">
                                          <p:val>
                                            <p:fltVal val="0"/>
                                          </p:val>
                                        </p:tav>
                                      </p:tavLst>
                                    </p:anim>
                                    <p:animEffect transition="in" filter="fade">
                                      <p:cBhvr>
                                        <p:cTn id="38" dur="500"/>
                                        <p:tgtEl>
                                          <p:spTgt spid="56"/>
                                        </p:tgtEl>
                                      </p:cBhvr>
                                    </p:animEffect>
                                  </p:childTnLst>
                                </p:cTn>
                              </p:par>
                              <p:par>
                                <p:cTn id="39" presetID="31" presetClass="entr" presetSubtype="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 calcmode="lin" valueType="num">
                                      <p:cBhvr>
                                        <p:cTn id="43" dur="500" fill="hold"/>
                                        <p:tgtEl>
                                          <p:spTgt spid="65"/>
                                        </p:tgtEl>
                                        <p:attrNameLst>
                                          <p:attrName>style.rotation</p:attrName>
                                        </p:attrNameLst>
                                      </p:cBhvr>
                                      <p:tavLst>
                                        <p:tav tm="0">
                                          <p:val>
                                            <p:fltVal val="90"/>
                                          </p:val>
                                        </p:tav>
                                        <p:tav tm="100000">
                                          <p:val>
                                            <p:fltVal val="0"/>
                                          </p:val>
                                        </p:tav>
                                      </p:tavLst>
                                    </p:anim>
                                    <p:animEffect transition="in" filter="fade">
                                      <p:cBhvr>
                                        <p:cTn id="44" dur="500"/>
                                        <p:tgtEl>
                                          <p:spTgt spid="65"/>
                                        </p:tgtEl>
                                      </p:cBhvr>
                                    </p:animEffect>
                                  </p:childTnLst>
                                </p:cTn>
                              </p:par>
                              <p:par>
                                <p:cTn id="45" presetID="31" presetClass="entr" presetSubtype="0" fill="hold"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p:cTn id="47" dur="500" fill="hold"/>
                                        <p:tgtEl>
                                          <p:spTgt spid="73"/>
                                        </p:tgtEl>
                                        <p:attrNameLst>
                                          <p:attrName>ppt_w</p:attrName>
                                        </p:attrNameLst>
                                      </p:cBhvr>
                                      <p:tavLst>
                                        <p:tav tm="0">
                                          <p:val>
                                            <p:fltVal val="0"/>
                                          </p:val>
                                        </p:tav>
                                        <p:tav tm="100000">
                                          <p:val>
                                            <p:strVal val="#ppt_w"/>
                                          </p:val>
                                        </p:tav>
                                      </p:tavLst>
                                    </p:anim>
                                    <p:anim calcmode="lin" valueType="num">
                                      <p:cBhvr>
                                        <p:cTn id="48" dur="500" fill="hold"/>
                                        <p:tgtEl>
                                          <p:spTgt spid="73"/>
                                        </p:tgtEl>
                                        <p:attrNameLst>
                                          <p:attrName>ppt_h</p:attrName>
                                        </p:attrNameLst>
                                      </p:cBhvr>
                                      <p:tavLst>
                                        <p:tav tm="0">
                                          <p:val>
                                            <p:fltVal val="0"/>
                                          </p:val>
                                        </p:tav>
                                        <p:tav tm="100000">
                                          <p:val>
                                            <p:strVal val="#ppt_h"/>
                                          </p:val>
                                        </p:tav>
                                      </p:tavLst>
                                    </p:anim>
                                    <p:anim calcmode="lin" valueType="num">
                                      <p:cBhvr>
                                        <p:cTn id="49" dur="500" fill="hold"/>
                                        <p:tgtEl>
                                          <p:spTgt spid="73"/>
                                        </p:tgtEl>
                                        <p:attrNameLst>
                                          <p:attrName>style.rotation</p:attrName>
                                        </p:attrNameLst>
                                      </p:cBhvr>
                                      <p:tavLst>
                                        <p:tav tm="0">
                                          <p:val>
                                            <p:fltVal val="90"/>
                                          </p:val>
                                        </p:tav>
                                        <p:tav tm="100000">
                                          <p:val>
                                            <p:fltVal val="0"/>
                                          </p:val>
                                        </p:tav>
                                      </p:tavLst>
                                    </p:anim>
                                    <p:animEffect transition="in" filter="fade">
                                      <p:cBhvr>
                                        <p:cTn id="50" dur="500"/>
                                        <p:tgtEl>
                                          <p:spTgt spid="73"/>
                                        </p:tgtEl>
                                      </p:cBhvr>
                                    </p:animEffect>
                                  </p:childTnLst>
                                </p:cTn>
                              </p:par>
                              <p:par>
                                <p:cTn id="51" presetID="31" presetClass="entr" presetSubtype="0" fill="hold" nodeType="withEffect">
                                  <p:stCondLst>
                                    <p:cond delay="0"/>
                                  </p:stCondLst>
                                  <p:childTnLst>
                                    <p:set>
                                      <p:cBhvr>
                                        <p:cTn id="52" dur="1" fill="hold">
                                          <p:stCondLst>
                                            <p:cond delay="0"/>
                                          </p:stCondLst>
                                        </p:cTn>
                                        <p:tgtEl>
                                          <p:spTgt spid="76"/>
                                        </p:tgtEl>
                                        <p:attrNameLst>
                                          <p:attrName>style.visibility</p:attrName>
                                        </p:attrNameLst>
                                      </p:cBhvr>
                                      <p:to>
                                        <p:strVal val="visible"/>
                                      </p:to>
                                    </p:set>
                                    <p:anim calcmode="lin" valueType="num">
                                      <p:cBhvr>
                                        <p:cTn id="53" dur="500" fill="hold"/>
                                        <p:tgtEl>
                                          <p:spTgt spid="76"/>
                                        </p:tgtEl>
                                        <p:attrNameLst>
                                          <p:attrName>ppt_w</p:attrName>
                                        </p:attrNameLst>
                                      </p:cBhvr>
                                      <p:tavLst>
                                        <p:tav tm="0">
                                          <p:val>
                                            <p:fltVal val="0"/>
                                          </p:val>
                                        </p:tav>
                                        <p:tav tm="100000">
                                          <p:val>
                                            <p:strVal val="#ppt_w"/>
                                          </p:val>
                                        </p:tav>
                                      </p:tavLst>
                                    </p:anim>
                                    <p:anim calcmode="lin" valueType="num">
                                      <p:cBhvr>
                                        <p:cTn id="54" dur="500" fill="hold"/>
                                        <p:tgtEl>
                                          <p:spTgt spid="76"/>
                                        </p:tgtEl>
                                        <p:attrNameLst>
                                          <p:attrName>ppt_h</p:attrName>
                                        </p:attrNameLst>
                                      </p:cBhvr>
                                      <p:tavLst>
                                        <p:tav tm="0">
                                          <p:val>
                                            <p:fltVal val="0"/>
                                          </p:val>
                                        </p:tav>
                                        <p:tav tm="100000">
                                          <p:val>
                                            <p:strVal val="#ppt_h"/>
                                          </p:val>
                                        </p:tav>
                                      </p:tavLst>
                                    </p:anim>
                                    <p:anim calcmode="lin" valueType="num">
                                      <p:cBhvr>
                                        <p:cTn id="55" dur="500" fill="hold"/>
                                        <p:tgtEl>
                                          <p:spTgt spid="76"/>
                                        </p:tgtEl>
                                        <p:attrNameLst>
                                          <p:attrName>style.rotation</p:attrName>
                                        </p:attrNameLst>
                                      </p:cBhvr>
                                      <p:tavLst>
                                        <p:tav tm="0">
                                          <p:val>
                                            <p:fltVal val="90"/>
                                          </p:val>
                                        </p:tav>
                                        <p:tav tm="100000">
                                          <p:val>
                                            <p:fltVal val="0"/>
                                          </p:val>
                                        </p:tav>
                                      </p:tavLst>
                                    </p:anim>
                                    <p:animEffect transition="in" filter="fade">
                                      <p:cBhvr>
                                        <p:cTn id="56" dur="500"/>
                                        <p:tgtEl>
                                          <p:spTgt spid="76"/>
                                        </p:tgtEl>
                                      </p:cBhvr>
                                    </p:animEffect>
                                  </p:childTnLst>
                                </p:cTn>
                              </p:par>
                            </p:childTnLst>
                          </p:cTn>
                        </p:par>
                        <p:par>
                          <p:cTn id="57" fill="hold">
                            <p:stCondLst>
                              <p:cond delay="3150"/>
                            </p:stCondLst>
                            <p:childTnLst>
                              <p:par>
                                <p:cTn id="58" presetID="42"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1000"/>
                                        <p:tgtEl>
                                          <p:spTgt spid="36"/>
                                        </p:tgtEl>
                                      </p:cBhvr>
                                    </p:animEffect>
                                    <p:anim calcmode="lin" valueType="num">
                                      <p:cBhvr>
                                        <p:cTn id="61" dur="1000" fill="hold"/>
                                        <p:tgtEl>
                                          <p:spTgt spid="36"/>
                                        </p:tgtEl>
                                        <p:attrNameLst>
                                          <p:attrName>ppt_x</p:attrName>
                                        </p:attrNameLst>
                                      </p:cBhvr>
                                      <p:tavLst>
                                        <p:tav tm="0">
                                          <p:val>
                                            <p:strVal val="#ppt_x"/>
                                          </p:val>
                                        </p:tav>
                                        <p:tav tm="100000">
                                          <p:val>
                                            <p:strVal val="#ppt_x"/>
                                          </p:val>
                                        </p:tav>
                                      </p:tavLst>
                                    </p:anim>
                                    <p:anim calcmode="lin" valueType="num">
                                      <p:cBhvr>
                                        <p:cTn id="62" dur="1000" fill="hold"/>
                                        <p:tgtEl>
                                          <p:spTgt spid="36"/>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1000"/>
                                        <p:tgtEl>
                                          <p:spTgt spid="79"/>
                                        </p:tgtEl>
                                      </p:cBhvr>
                                    </p:animEffect>
                                    <p:anim calcmode="lin" valueType="num">
                                      <p:cBhvr>
                                        <p:cTn id="66" dur="1000" fill="hold"/>
                                        <p:tgtEl>
                                          <p:spTgt spid="79"/>
                                        </p:tgtEl>
                                        <p:attrNameLst>
                                          <p:attrName>ppt_x</p:attrName>
                                        </p:attrNameLst>
                                      </p:cBhvr>
                                      <p:tavLst>
                                        <p:tav tm="0">
                                          <p:val>
                                            <p:strVal val="#ppt_x"/>
                                          </p:val>
                                        </p:tav>
                                        <p:tav tm="100000">
                                          <p:val>
                                            <p:strVal val="#ppt_x"/>
                                          </p:val>
                                        </p:tav>
                                      </p:tavLst>
                                    </p:anim>
                                    <p:anim calcmode="lin" valueType="num">
                                      <p:cBhvr>
                                        <p:cTn id="67" dur="1000" fill="hold"/>
                                        <p:tgtEl>
                                          <p:spTgt spid="79"/>
                                        </p:tgtEl>
                                        <p:attrNameLst>
                                          <p:attrName>ppt_y</p:attrName>
                                        </p:attrNameLst>
                                      </p:cBhvr>
                                      <p:tavLst>
                                        <p:tav tm="0">
                                          <p:val>
                                            <p:strVal val="#ppt_y+.1"/>
                                          </p:val>
                                        </p:tav>
                                        <p:tav tm="100000">
                                          <p:val>
                                            <p:strVal val="#ppt_y"/>
                                          </p:val>
                                        </p:tav>
                                      </p:tavLst>
                                    </p:anim>
                                  </p:childTnLst>
                                </p:cTn>
                              </p:par>
                            </p:childTnLst>
                          </p:cTn>
                        </p:par>
                        <p:par>
                          <p:cTn id="68" fill="hold">
                            <p:stCondLst>
                              <p:cond delay="4150"/>
                            </p:stCondLst>
                            <p:childTnLst>
                              <p:par>
                                <p:cTn id="69" presetID="21" presetClass="entr" presetSubtype="1" fill="hold" nodeType="after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wheel(1)">
                                      <p:cBhvr>
                                        <p:cTn id="71" dur="500"/>
                                        <p:tgtEl>
                                          <p:spTgt spid="81"/>
                                        </p:tgtEl>
                                      </p:cBhvr>
                                    </p:animEffect>
                                  </p:childTnLst>
                                </p:cTn>
                              </p:par>
                            </p:childTnLst>
                          </p:cTn>
                        </p:par>
                        <p:par>
                          <p:cTn id="72" fill="hold">
                            <p:stCondLst>
                              <p:cond delay="4650"/>
                            </p:stCondLst>
                            <p:childTnLst>
                              <p:par>
                                <p:cTn id="73" presetID="22" presetClass="entr" presetSubtype="8" fill="hold" grpId="0" nodeType="afterEffect">
                                  <p:stCondLst>
                                    <p:cond delay="0"/>
                                  </p:stCondLst>
                                  <p:childTnLst>
                                    <p:set>
                                      <p:cBhvr>
                                        <p:cTn id="74" dur="1" fill="hold">
                                          <p:stCondLst>
                                            <p:cond delay="0"/>
                                          </p:stCondLst>
                                        </p:cTn>
                                        <p:tgtEl>
                                          <p:spTgt spid="80"/>
                                        </p:tgtEl>
                                        <p:attrNameLst>
                                          <p:attrName>style.visibility</p:attrName>
                                        </p:attrNameLst>
                                      </p:cBhvr>
                                      <p:to>
                                        <p:strVal val="visible"/>
                                      </p:to>
                                    </p:set>
                                    <p:animEffect transition="in" filter="wipe(left)">
                                      <p:cBhvr>
                                        <p:cTn id="75" dur="500"/>
                                        <p:tgtEl>
                                          <p:spTgt spid="80"/>
                                        </p:tgtEl>
                                      </p:cBhvr>
                                    </p:animEffect>
                                  </p:childTnLst>
                                </p:cTn>
                              </p:par>
                            </p:childTnLst>
                          </p:cTn>
                        </p:par>
                        <p:par>
                          <p:cTn id="76" fill="hold">
                            <p:stCondLst>
                              <p:cond delay="5150"/>
                            </p:stCondLst>
                            <p:childTnLst>
                              <p:par>
                                <p:cTn id="77" presetID="21" presetClass="entr" presetSubtype="1" fill="hold" nodeType="after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wheel(1)">
                                      <p:cBhvr>
                                        <p:cTn id="79" dur="500"/>
                                        <p:tgtEl>
                                          <p:spTgt spid="84"/>
                                        </p:tgtEl>
                                      </p:cBhvr>
                                    </p:animEffect>
                                  </p:childTnLst>
                                </p:cTn>
                              </p:par>
                            </p:childTnLst>
                          </p:cTn>
                        </p:par>
                        <p:par>
                          <p:cTn id="80" fill="hold">
                            <p:stCondLst>
                              <p:cond delay="5650"/>
                            </p:stCondLst>
                            <p:childTnLst>
                              <p:par>
                                <p:cTn id="81" presetID="22" presetClass="entr" presetSubtype="8" fill="hold" grpId="0" nodeType="afterEffect">
                                  <p:stCondLst>
                                    <p:cond delay="0"/>
                                  </p:stCondLst>
                                  <p:childTnLst>
                                    <p:set>
                                      <p:cBhvr>
                                        <p:cTn id="82" dur="1" fill="hold">
                                          <p:stCondLst>
                                            <p:cond delay="0"/>
                                          </p:stCondLst>
                                        </p:cTn>
                                        <p:tgtEl>
                                          <p:spTgt spid="93"/>
                                        </p:tgtEl>
                                        <p:attrNameLst>
                                          <p:attrName>style.visibility</p:attrName>
                                        </p:attrNameLst>
                                      </p:cBhvr>
                                      <p:to>
                                        <p:strVal val="visible"/>
                                      </p:to>
                                    </p:set>
                                    <p:animEffect transition="in" filter="wipe(left)">
                                      <p:cBhvr>
                                        <p:cTn id="83" dur="500"/>
                                        <p:tgtEl>
                                          <p:spTgt spid="93"/>
                                        </p:tgtEl>
                                      </p:cBhvr>
                                    </p:animEffect>
                                  </p:childTnLst>
                                </p:cTn>
                              </p:par>
                            </p:childTnLst>
                          </p:cTn>
                        </p:par>
                        <p:par>
                          <p:cTn id="84" fill="hold">
                            <p:stCondLst>
                              <p:cond delay="6150"/>
                            </p:stCondLst>
                            <p:childTnLst>
                              <p:par>
                                <p:cTn id="85" presetID="21" presetClass="entr" presetSubtype="1" fill="hold"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heel(1)">
                                      <p:cBhvr>
                                        <p:cTn id="87" dur="500"/>
                                        <p:tgtEl>
                                          <p:spTgt spid="87"/>
                                        </p:tgtEl>
                                      </p:cBhvr>
                                    </p:animEffect>
                                  </p:childTnLst>
                                </p:cTn>
                              </p:par>
                            </p:childTnLst>
                          </p:cTn>
                        </p:par>
                        <p:par>
                          <p:cTn id="88" fill="hold">
                            <p:stCondLst>
                              <p:cond delay="6650"/>
                            </p:stCondLst>
                            <p:childTnLst>
                              <p:par>
                                <p:cTn id="89" presetID="22" presetClass="entr" presetSubtype="8" fill="hold" grpId="0" nodeType="afterEffect">
                                  <p:stCondLst>
                                    <p:cond delay="0"/>
                                  </p:stCondLst>
                                  <p:childTnLst>
                                    <p:set>
                                      <p:cBhvr>
                                        <p:cTn id="90" dur="1" fill="hold">
                                          <p:stCondLst>
                                            <p:cond delay="0"/>
                                          </p:stCondLst>
                                        </p:cTn>
                                        <p:tgtEl>
                                          <p:spTgt spid="94"/>
                                        </p:tgtEl>
                                        <p:attrNameLst>
                                          <p:attrName>style.visibility</p:attrName>
                                        </p:attrNameLst>
                                      </p:cBhvr>
                                      <p:to>
                                        <p:strVal val="visible"/>
                                      </p:to>
                                    </p:set>
                                    <p:animEffect transition="in" filter="wipe(left)">
                                      <p:cBhvr>
                                        <p:cTn id="91" dur="500"/>
                                        <p:tgtEl>
                                          <p:spTgt spid="94"/>
                                        </p:tgtEl>
                                      </p:cBhvr>
                                    </p:animEffect>
                                  </p:childTnLst>
                                </p:cTn>
                              </p:par>
                            </p:childTnLst>
                          </p:cTn>
                        </p:par>
                        <p:par>
                          <p:cTn id="92" fill="hold">
                            <p:stCondLst>
                              <p:cond delay="7150"/>
                            </p:stCondLst>
                            <p:childTnLst>
                              <p:par>
                                <p:cTn id="93" presetID="21" presetClass="entr" presetSubtype="1" fill="hold" nodeType="afterEffect">
                                  <p:stCondLst>
                                    <p:cond delay="0"/>
                                  </p:stCondLst>
                                  <p:childTnLst>
                                    <p:set>
                                      <p:cBhvr>
                                        <p:cTn id="94" dur="1" fill="hold">
                                          <p:stCondLst>
                                            <p:cond delay="0"/>
                                          </p:stCondLst>
                                        </p:cTn>
                                        <p:tgtEl>
                                          <p:spTgt spid="90"/>
                                        </p:tgtEl>
                                        <p:attrNameLst>
                                          <p:attrName>style.visibility</p:attrName>
                                        </p:attrNameLst>
                                      </p:cBhvr>
                                      <p:to>
                                        <p:strVal val="visible"/>
                                      </p:to>
                                    </p:set>
                                    <p:animEffect transition="in" filter="wheel(1)">
                                      <p:cBhvr>
                                        <p:cTn id="95" dur="500"/>
                                        <p:tgtEl>
                                          <p:spTgt spid="90"/>
                                        </p:tgtEl>
                                      </p:cBhvr>
                                    </p:animEffect>
                                  </p:childTnLst>
                                </p:cTn>
                              </p:par>
                            </p:childTnLst>
                          </p:cTn>
                        </p:par>
                        <p:par>
                          <p:cTn id="96" fill="hold">
                            <p:stCondLst>
                              <p:cond delay="7650"/>
                            </p:stCondLst>
                            <p:childTnLst>
                              <p:par>
                                <p:cTn id="97" presetID="22" presetClass="entr" presetSubtype="8" fill="hold" grpId="0" nodeType="afterEffect">
                                  <p:stCondLst>
                                    <p:cond delay="0"/>
                                  </p:stCondLst>
                                  <p:childTnLst>
                                    <p:set>
                                      <p:cBhvr>
                                        <p:cTn id="98" dur="1" fill="hold">
                                          <p:stCondLst>
                                            <p:cond delay="0"/>
                                          </p:stCondLst>
                                        </p:cTn>
                                        <p:tgtEl>
                                          <p:spTgt spid="95"/>
                                        </p:tgtEl>
                                        <p:attrNameLst>
                                          <p:attrName>style.visibility</p:attrName>
                                        </p:attrNameLst>
                                      </p:cBhvr>
                                      <p:to>
                                        <p:strVal val="visible"/>
                                      </p:to>
                                    </p:set>
                                    <p:animEffect transition="in" filter="wipe(left)">
                                      <p:cBhvr>
                                        <p:cTn id="99" dur="500"/>
                                        <p:tgtEl>
                                          <p:spTgt spid="95"/>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wipe(down)">
                                      <p:cBhvr>
                                        <p:cTn id="10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93" grpId="0"/>
      <p:bldP spid="94" grpId="0"/>
      <p:bldP spid="95" grpId="0"/>
      <p:bldP spid="43" grpId="0" bldLvl="0" autoUpdateAnimBg="0"/>
      <p:bldP spid="4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00404" y="2615706"/>
            <a:ext cx="3400607" cy="113387"/>
            <a:chOff x="1507396" y="1628800"/>
            <a:chExt cx="4320480" cy="144016"/>
          </a:xfrm>
        </p:grpSpPr>
        <p:cxnSp>
          <p:nvCxnSpPr>
            <p:cNvPr id="5" name="直接连接符 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138131" y="2615706"/>
            <a:ext cx="3400607" cy="113387"/>
            <a:chOff x="1507396" y="1628800"/>
            <a:chExt cx="4320480" cy="144016"/>
          </a:xfrm>
        </p:grpSpPr>
        <p:cxnSp>
          <p:nvCxnSpPr>
            <p:cNvPr id="17" name="直接连接符 16"/>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8" name="TextBox 106"/>
          <p:cNvSpPr txBox="1"/>
          <p:nvPr/>
        </p:nvSpPr>
        <p:spPr>
          <a:xfrm>
            <a:off x="4551682"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10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29" name="TextBox 107"/>
          <p:cNvSpPr txBox="1"/>
          <p:nvPr/>
        </p:nvSpPr>
        <p:spPr>
          <a:xfrm>
            <a:off x="4179832"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20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30" name="TextBox 108"/>
          <p:cNvSpPr txBox="1"/>
          <p:nvPr/>
        </p:nvSpPr>
        <p:spPr>
          <a:xfrm>
            <a:off x="3801988"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30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31" name="TextBox 109"/>
          <p:cNvSpPr txBox="1"/>
          <p:nvPr/>
        </p:nvSpPr>
        <p:spPr>
          <a:xfrm>
            <a:off x="3424142"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40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32" name="TextBox 110"/>
          <p:cNvSpPr txBox="1"/>
          <p:nvPr/>
        </p:nvSpPr>
        <p:spPr>
          <a:xfrm>
            <a:off x="3046297"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50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33" name="TextBox 111"/>
          <p:cNvSpPr txBox="1"/>
          <p:nvPr/>
        </p:nvSpPr>
        <p:spPr>
          <a:xfrm>
            <a:off x="2668454"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60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34" name="TextBox 112"/>
          <p:cNvSpPr txBox="1"/>
          <p:nvPr/>
        </p:nvSpPr>
        <p:spPr>
          <a:xfrm>
            <a:off x="2290608"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70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35" name="TextBox 113"/>
          <p:cNvSpPr txBox="1"/>
          <p:nvPr/>
        </p:nvSpPr>
        <p:spPr>
          <a:xfrm>
            <a:off x="1912763"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80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36" name="TextBox 114"/>
          <p:cNvSpPr txBox="1"/>
          <p:nvPr/>
        </p:nvSpPr>
        <p:spPr>
          <a:xfrm>
            <a:off x="1534919"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90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37" name="TextBox 115"/>
          <p:cNvSpPr txBox="1"/>
          <p:nvPr/>
        </p:nvSpPr>
        <p:spPr>
          <a:xfrm>
            <a:off x="1121746" y="2380703"/>
            <a:ext cx="414711" cy="266600"/>
          </a:xfrm>
          <a:prstGeom prst="rect">
            <a:avLst/>
          </a:prstGeom>
          <a:noFill/>
        </p:spPr>
        <p:txBody>
          <a:bodyPr wrap="none" lIns="72000" tIns="35999" rIns="72000" bIns="35999" rtlCol="0">
            <a:spAutoFit/>
          </a:bodyPr>
          <a:lstStyle/>
          <a:p>
            <a:r>
              <a:rPr lang="en-US" altLang="zh-CN" sz="1260" dirty="0">
                <a:solidFill>
                  <a:schemeClr val="tx1">
                    <a:lumMod val="85000"/>
                    <a:lumOff val="15000"/>
                  </a:schemeClr>
                </a:solidFill>
                <a:ea typeface="微软雅黑" pitchFamily="34" charset="-122"/>
                <a:sym typeface="Arial" panose="020B0604020202020204" pitchFamily="34" charset="0"/>
              </a:rPr>
              <a:t>100</a:t>
            </a:r>
            <a:endParaRPr lang="zh-CN" altLang="en-US" sz="1260" dirty="0">
              <a:solidFill>
                <a:schemeClr val="tx1">
                  <a:lumMod val="85000"/>
                  <a:lumOff val="15000"/>
                </a:schemeClr>
              </a:solidFill>
              <a:ea typeface="微软雅黑" pitchFamily="34" charset="-122"/>
              <a:sym typeface="Arial" panose="020B0604020202020204" pitchFamily="34" charset="0"/>
            </a:endParaRPr>
          </a:p>
        </p:txBody>
      </p:sp>
      <p:sp>
        <p:nvSpPr>
          <p:cNvPr id="38" name="TextBox 116"/>
          <p:cNvSpPr txBox="1"/>
          <p:nvPr/>
        </p:nvSpPr>
        <p:spPr>
          <a:xfrm>
            <a:off x="4996474"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10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39" name="TextBox 117"/>
          <p:cNvSpPr txBox="1"/>
          <p:nvPr/>
        </p:nvSpPr>
        <p:spPr>
          <a:xfrm>
            <a:off x="5372644"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20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40" name="TextBox 118"/>
          <p:cNvSpPr txBox="1"/>
          <p:nvPr/>
        </p:nvSpPr>
        <p:spPr>
          <a:xfrm>
            <a:off x="5750490"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30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41" name="TextBox 119"/>
          <p:cNvSpPr txBox="1"/>
          <p:nvPr/>
        </p:nvSpPr>
        <p:spPr>
          <a:xfrm>
            <a:off x="6128335"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40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42" name="TextBox 120"/>
          <p:cNvSpPr txBox="1"/>
          <p:nvPr/>
        </p:nvSpPr>
        <p:spPr>
          <a:xfrm>
            <a:off x="6506180"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50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43" name="TextBox 121"/>
          <p:cNvSpPr txBox="1"/>
          <p:nvPr/>
        </p:nvSpPr>
        <p:spPr>
          <a:xfrm>
            <a:off x="6884025"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60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44" name="TextBox 122"/>
          <p:cNvSpPr txBox="1"/>
          <p:nvPr/>
        </p:nvSpPr>
        <p:spPr>
          <a:xfrm>
            <a:off x="7261869"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70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45" name="TextBox 123"/>
          <p:cNvSpPr txBox="1"/>
          <p:nvPr/>
        </p:nvSpPr>
        <p:spPr>
          <a:xfrm>
            <a:off x="7639714"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80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46" name="TextBox 124"/>
          <p:cNvSpPr txBox="1"/>
          <p:nvPr/>
        </p:nvSpPr>
        <p:spPr>
          <a:xfrm>
            <a:off x="8017560" y="2380703"/>
            <a:ext cx="324943"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90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47" name="TextBox 125"/>
          <p:cNvSpPr txBox="1"/>
          <p:nvPr/>
        </p:nvSpPr>
        <p:spPr>
          <a:xfrm>
            <a:off x="8360080" y="2380703"/>
            <a:ext cx="414711" cy="266600"/>
          </a:xfrm>
          <a:prstGeom prst="rect">
            <a:avLst/>
          </a:prstGeom>
          <a:noFill/>
        </p:spPr>
        <p:txBody>
          <a:bodyPr wrap="none" lIns="72000" tIns="35999" rIns="72000" bIns="35999" rtlCol="0">
            <a:spAutoFit/>
          </a:bodyPr>
          <a:lstStyle/>
          <a:p>
            <a:r>
              <a:rPr lang="en-US" altLang="zh-CN" sz="1260">
                <a:solidFill>
                  <a:schemeClr val="tx1">
                    <a:lumMod val="85000"/>
                    <a:lumOff val="15000"/>
                  </a:schemeClr>
                </a:solidFill>
                <a:ea typeface="微软雅黑" pitchFamily="34" charset="-122"/>
                <a:sym typeface="Arial" panose="020B0604020202020204" pitchFamily="34" charset="0"/>
              </a:rPr>
              <a:t>100</a:t>
            </a:r>
            <a:endParaRPr lang="zh-CN" altLang="en-US" sz="1260">
              <a:solidFill>
                <a:schemeClr val="tx1">
                  <a:lumMod val="85000"/>
                  <a:lumOff val="15000"/>
                </a:schemeClr>
              </a:solidFill>
              <a:ea typeface="微软雅黑" pitchFamily="34" charset="-122"/>
              <a:sym typeface="Arial" panose="020B0604020202020204" pitchFamily="34" charset="0"/>
            </a:endParaRPr>
          </a:p>
        </p:txBody>
      </p:sp>
      <p:sp>
        <p:nvSpPr>
          <p:cNvPr id="48" name="五边形 47"/>
          <p:cNvSpPr/>
          <p:nvPr/>
        </p:nvSpPr>
        <p:spPr>
          <a:xfrm flipH="1">
            <a:off x="2199422" y="3042519"/>
            <a:ext cx="2501587" cy="255091"/>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49" name="五边形 48"/>
          <p:cNvSpPr/>
          <p:nvPr/>
        </p:nvSpPr>
        <p:spPr>
          <a:xfrm flipH="1">
            <a:off x="3162537" y="3477167"/>
            <a:ext cx="1538472" cy="255091"/>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50" name="五边形 49"/>
          <p:cNvSpPr/>
          <p:nvPr/>
        </p:nvSpPr>
        <p:spPr>
          <a:xfrm flipH="1">
            <a:off x="2577267" y="3911814"/>
            <a:ext cx="2123742" cy="255091"/>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51" name="五边形 50"/>
          <p:cNvSpPr/>
          <p:nvPr/>
        </p:nvSpPr>
        <p:spPr>
          <a:xfrm flipH="1">
            <a:off x="1324843" y="4346461"/>
            <a:ext cx="3376166" cy="255091"/>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52" name="五边形 51"/>
          <p:cNvSpPr/>
          <p:nvPr/>
        </p:nvSpPr>
        <p:spPr>
          <a:xfrm flipH="1">
            <a:off x="1912764" y="4781109"/>
            <a:ext cx="2788247" cy="255091"/>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3"/>
          <p:cNvSpPr txBox="1"/>
          <p:nvPr/>
        </p:nvSpPr>
        <p:spPr>
          <a:xfrm>
            <a:off x="1423329" y="3040016"/>
            <a:ext cx="793019" cy="266600"/>
          </a:xfrm>
          <a:prstGeom prst="rect">
            <a:avLst/>
          </a:prstGeom>
          <a:noFill/>
        </p:spPr>
        <p:txBody>
          <a:bodyPr wrap="none" lIns="72000" tIns="35999" rIns="72000" bIns="35999" rtlCol="0">
            <a:spAutoFit/>
          </a:bodyPr>
          <a:lstStyle/>
          <a:p>
            <a:r>
              <a:rPr lang="zh-CN" altLang="en-US" sz="1260"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4" name="TextBox 134"/>
          <p:cNvSpPr txBox="1"/>
          <p:nvPr/>
        </p:nvSpPr>
        <p:spPr>
          <a:xfrm>
            <a:off x="2367633" y="3475156"/>
            <a:ext cx="793019" cy="266600"/>
          </a:xfrm>
          <a:prstGeom prst="rect">
            <a:avLst/>
          </a:prstGeom>
          <a:noFill/>
        </p:spPr>
        <p:txBody>
          <a:bodyPr wrap="none" lIns="72000" tIns="35999" rIns="72000" bIns="35999" rtlCol="0">
            <a:spAutoFit/>
          </a:bodyPr>
          <a:lstStyle/>
          <a:p>
            <a:r>
              <a:rPr lang="zh-CN" altLang="en-US" sz="1260"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5" name="TextBox 135"/>
          <p:cNvSpPr txBox="1"/>
          <p:nvPr/>
        </p:nvSpPr>
        <p:spPr>
          <a:xfrm>
            <a:off x="1804350" y="3909497"/>
            <a:ext cx="793019" cy="266600"/>
          </a:xfrm>
          <a:prstGeom prst="rect">
            <a:avLst/>
          </a:prstGeom>
          <a:noFill/>
        </p:spPr>
        <p:txBody>
          <a:bodyPr wrap="none" lIns="72000" tIns="35999" rIns="72000" bIns="35999" rtlCol="0">
            <a:spAutoFit/>
          </a:bodyPr>
          <a:lstStyle/>
          <a:p>
            <a:r>
              <a:rPr lang="zh-CN" altLang="en-US" sz="1260"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6" name="TextBox 136"/>
          <p:cNvSpPr txBox="1"/>
          <p:nvPr/>
        </p:nvSpPr>
        <p:spPr>
          <a:xfrm>
            <a:off x="596983" y="4337572"/>
            <a:ext cx="793019" cy="266600"/>
          </a:xfrm>
          <a:prstGeom prst="rect">
            <a:avLst/>
          </a:prstGeom>
          <a:noFill/>
        </p:spPr>
        <p:txBody>
          <a:bodyPr wrap="none" lIns="72000" tIns="35999" rIns="72000" bIns="35999" rtlCol="0">
            <a:spAutoFit/>
          </a:bodyPr>
          <a:lstStyle/>
          <a:p>
            <a:r>
              <a:rPr lang="zh-CN" altLang="en-US" sz="1260"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7" name="TextBox 137"/>
          <p:cNvSpPr txBox="1"/>
          <p:nvPr/>
        </p:nvSpPr>
        <p:spPr>
          <a:xfrm>
            <a:off x="1188633" y="4778606"/>
            <a:ext cx="793019" cy="266600"/>
          </a:xfrm>
          <a:prstGeom prst="rect">
            <a:avLst/>
          </a:prstGeom>
          <a:noFill/>
        </p:spPr>
        <p:txBody>
          <a:bodyPr wrap="none" lIns="72000" tIns="35999" rIns="72000" bIns="35999" rtlCol="0">
            <a:spAutoFit/>
          </a:bodyPr>
          <a:lstStyle/>
          <a:p>
            <a:r>
              <a:rPr lang="zh-CN" altLang="en-US" sz="1260"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8" name="五边形 57"/>
          <p:cNvSpPr/>
          <p:nvPr/>
        </p:nvSpPr>
        <p:spPr>
          <a:xfrm>
            <a:off x="5138129" y="3042519"/>
            <a:ext cx="1276864" cy="255091"/>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59" name="五边形 58"/>
          <p:cNvSpPr/>
          <p:nvPr/>
        </p:nvSpPr>
        <p:spPr>
          <a:xfrm>
            <a:off x="5138130" y="3477167"/>
            <a:ext cx="2410399" cy="255091"/>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60" name="五边形 59"/>
          <p:cNvSpPr/>
          <p:nvPr/>
        </p:nvSpPr>
        <p:spPr>
          <a:xfrm>
            <a:off x="5138129" y="3911814"/>
            <a:ext cx="1511380" cy="255091"/>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61" name="五边形 60"/>
          <p:cNvSpPr/>
          <p:nvPr/>
        </p:nvSpPr>
        <p:spPr>
          <a:xfrm>
            <a:off x="5138130" y="4346461"/>
            <a:ext cx="3221949" cy="255091"/>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62" name="五边形 61"/>
          <p:cNvSpPr/>
          <p:nvPr/>
        </p:nvSpPr>
        <p:spPr>
          <a:xfrm>
            <a:off x="5138129" y="4781109"/>
            <a:ext cx="2644916" cy="255091"/>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2000" tIns="35999" rIns="72000" bIns="35999"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147"/>
          <p:cNvSpPr txBox="1"/>
          <p:nvPr/>
        </p:nvSpPr>
        <p:spPr>
          <a:xfrm>
            <a:off x="6463654" y="3040016"/>
            <a:ext cx="793019" cy="266600"/>
          </a:xfrm>
          <a:prstGeom prst="rect">
            <a:avLst/>
          </a:prstGeom>
          <a:noFill/>
        </p:spPr>
        <p:txBody>
          <a:bodyPr wrap="none" lIns="72000" tIns="35999" rIns="72000" bIns="35999" rtlCol="0">
            <a:spAutoFit/>
          </a:bodyPr>
          <a:lstStyle/>
          <a:p>
            <a:r>
              <a:rPr lang="zh-CN" altLang="en-US" sz="1260"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4" name="TextBox 148"/>
          <p:cNvSpPr txBox="1"/>
          <p:nvPr/>
        </p:nvSpPr>
        <p:spPr>
          <a:xfrm>
            <a:off x="7608821" y="3484045"/>
            <a:ext cx="440359" cy="250442"/>
          </a:xfrm>
          <a:prstGeom prst="rect">
            <a:avLst/>
          </a:prstGeom>
          <a:noFill/>
        </p:spPr>
        <p:txBody>
          <a:bodyPr wrap="none" lIns="72000" tIns="35999" rIns="72000" bIns="35999" rtlCol="0">
            <a:spAutoFit/>
          </a:bodyPr>
          <a:lstStyle/>
          <a:p>
            <a:r>
              <a:rPr lang="zh-CN" altLang="en-US" sz="1155">
                <a:solidFill>
                  <a:schemeClr val="tx1">
                    <a:lumMod val="85000"/>
                    <a:lumOff val="15000"/>
                  </a:schemeClr>
                </a:solidFill>
                <a:ea typeface="微软雅黑" panose="020B0503020204020204" pitchFamily="34" charset="-122"/>
                <a:sym typeface="Arial" panose="020B0604020202020204" pitchFamily="34" charset="0"/>
              </a:rPr>
              <a:t>文字</a:t>
            </a:r>
          </a:p>
        </p:txBody>
      </p:sp>
      <p:sp>
        <p:nvSpPr>
          <p:cNvPr id="65" name="TextBox 149"/>
          <p:cNvSpPr txBox="1"/>
          <p:nvPr/>
        </p:nvSpPr>
        <p:spPr>
          <a:xfrm>
            <a:off x="6684223" y="3909497"/>
            <a:ext cx="793019" cy="266600"/>
          </a:xfrm>
          <a:prstGeom prst="rect">
            <a:avLst/>
          </a:prstGeom>
          <a:noFill/>
        </p:spPr>
        <p:txBody>
          <a:bodyPr wrap="none" lIns="72000" tIns="35999" rIns="72000" bIns="35999" rtlCol="0">
            <a:spAutoFit/>
          </a:bodyPr>
          <a:lstStyle/>
          <a:p>
            <a:r>
              <a:rPr lang="zh-CN" altLang="en-US" sz="1260"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6" name="TextBox 150"/>
          <p:cNvSpPr txBox="1"/>
          <p:nvPr/>
        </p:nvSpPr>
        <p:spPr>
          <a:xfrm>
            <a:off x="8342310" y="4337572"/>
            <a:ext cx="793019" cy="266600"/>
          </a:xfrm>
          <a:prstGeom prst="rect">
            <a:avLst/>
          </a:prstGeom>
          <a:noFill/>
        </p:spPr>
        <p:txBody>
          <a:bodyPr wrap="none" lIns="72000" tIns="35999" rIns="72000" bIns="35999" rtlCol="0">
            <a:spAutoFit/>
          </a:bodyPr>
          <a:lstStyle/>
          <a:p>
            <a:r>
              <a:rPr lang="zh-CN" altLang="en-US" sz="1260"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7" name="TextBox 151"/>
          <p:cNvSpPr txBox="1"/>
          <p:nvPr/>
        </p:nvSpPr>
        <p:spPr>
          <a:xfrm>
            <a:off x="7823127" y="4778606"/>
            <a:ext cx="793019" cy="266600"/>
          </a:xfrm>
          <a:prstGeom prst="rect">
            <a:avLst/>
          </a:prstGeom>
          <a:noFill/>
        </p:spPr>
        <p:txBody>
          <a:bodyPr wrap="none" lIns="72000" tIns="35999" rIns="72000" bIns="35999" rtlCol="0">
            <a:spAutoFit/>
          </a:bodyPr>
          <a:lstStyle/>
          <a:p>
            <a:r>
              <a:rPr lang="zh-CN" altLang="en-US" sz="1260"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8" name="TextBox 154"/>
          <p:cNvSpPr txBox="1"/>
          <p:nvPr/>
        </p:nvSpPr>
        <p:spPr>
          <a:xfrm>
            <a:off x="4775608" y="3012557"/>
            <a:ext cx="280058" cy="315075"/>
          </a:xfrm>
          <a:prstGeom prst="rect">
            <a:avLst/>
          </a:prstGeom>
          <a:noFill/>
        </p:spPr>
        <p:txBody>
          <a:bodyPr wrap="none" lIns="72000" tIns="35999" rIns="72000" bIns="35999" rtlCol="0">
            <a:spAutoFit/>
          </a:bodyPr>
          <a:lstStyle/>
          <a:p>
            <a:r>
              <a:rPr lang="en-US" altLang="zh-CN" sz="1575">
                <a:solidFill>
                  <a:schemeClr val="tx1">
                    <a:lumMod val="85000"/>
                    <a:lumOff val="15000"/>
                  </a:schemeClr>
                </a:solidFill>
                <a:ea typeface="微软雅黑" pitchFamily="34" charset="-122"/>
                <a:sym typeface="Arial" panose="020B0604020202020204" pitchFamily="34" charset="0"/>
              </a:rPr>
              <a:t>A</a:t>
            </a:r>
            <a:endParaRPr lang="zh-CN" altLang="en-US" sz="1575">
              <a:solidFill>
                <a:schemeClr val="tx1">
                  <a:lumMod val="85000"/>
                  <a:lumOff val="15000"/>
                </a:schemeClr>
              </a:solidFill>
              <a:ea typeface="微软雅黑" pitchFamily="34" charset="-122"/>
              <a:sym typeface="Arial" panose="020B0604020202020204" pitchFamily="34" charset="0"/>
            </a:endParaRPr>
          </a:p>
        </p:txBody>
      </p:sp>
      <p:sp>
        <p:nvSpPr>
          <p:cNvPr id="69" name="TextBox 155"/>
          <p:cNvSpPr txBox="1"/>
          <p:nvPr/>
        </p:nvSpPr>
        <p:spPr>
          <a:xfrm>
            <a:off x="4775608" y="3447205"/>
            <a:ext cx="280058" cy="315075"/>
          </a:xfrm>
          <a:prstGeom prst="rect">
            <a:avLst/>
          </a:prstGeom>
          <a:noFill/>
        </p:spPr>
        <p:txBody>
          <a:bodyPr wrap="none" lIns="72000" tIns="35999" rIns="72000" bIns="35999" rtlCol="0">
            <a:spAutoFit/>
          </a:bodyPr>
          <a:lstStyle/>
          <a:p>
            <a:r>
              <a:rPr lang="en-US" altLang="zh-CN" sz="1575">
                <a:solidFill>
                  <a:schemeClr val="tx1">
                    <a:lumMod val="85000"/>
                    <a:lumOff val="15000"/>
                  </a:schemeClr>
                </a:solidFill>
                <a:ea typeface="微软雅黑" pitchFamily="34" charset="-122"/>
                <a:sym typeface="Arial" panose="020B0604020202020204" pitchFamily="34" charset="0"/>
              </a:rPr>
              <a:t>B</a:t>
            </a:r>
            <a:endParaRPr lang="zh-CN" altLang="en-US" sz="1575">
              <a:solidFill>
                <a:schemeClr val="tx1">
                  <a:lumMod val="85000"/>
                  <a:lumOff val="15000"/>
                </a:schemeClr>
              </a:solidFill>
              <a:ea typeface="微软雅黑" pitchFamily="34" charset="-122"/>
              <a:sym typeface="Arial" panose="020B0604020202020204" pitchFamily="34" charset="0"/>
            </a:endParaRPr>
          </a:p>
        </p:txBody>
      </p:sp>
      <p:sp>
        <p:nvSpPr>
          <p:cNvPr id="70" name="TextBox 156"/>
          <p:cNvSpPr txBox="1"/>
          <p:nvPr/>
        </p:nvSpPr>
        <p:spPr>
          <a:xfrm>
            <a:off x="4775607" y="3881852"/>
            <a:ext cx="291280" cy="315075"/>
          </a:xfrm>
          <a:prstGeom prst="rect">
            <a:avLst/>
          </a:prstGeom>
          <a:noFill/>
        </p:spPr>
        <p:txBody>
          <a:bodyPr wrap="none" lIns="72000" tIns="35999" rIns="72000" bIns="35999" rtlCol="0">
            <a:spAutoFit/>
          </a:bodyPr>
          <a:lstStyle/>
          <a:p>
            <a:r>
              <a:rPr lang="en-US" altLang="zh-CN" sz="1575">
                <a:solidFill>
                  <a:schemeClr val="tx1">
                    <a:lumMod val="85000"/>
                    <a:lumOff val="15000"/>
                  </a:schemeClr>
                </a:solidFill>
                <a:ea typeface="微软雅黑" pitchFamily="34" charset="-122"/>
                <a:sym typeface="Arial" panose="020B0604020202020204" pitchFamily="34" charset="0"/>
              </a:rPr>
              <a:t>C</a:t>
            </a:r>
            <a:endParaRPr lang="zh-CN" altLang="en-US" sz="1575">
              <a:solidFill>
                <a:schemeClr val="tx1">
                  <a:lumMod val="85000"/>
                  <a:lumOff val="15000"/>
                </a:schemeClr>
              </a:solidFill>
              <a:ea typeface="微软雅黑" pitchFamily="34" charset="-122"/>
              <a:sym typeface="Arial" panose="020B0604020202020204" pitchFamily="34" charset="0"/>
            </a:endParaRPr>
          </a:p>
        </p:txBody>
      </p:sp>
      <p:sp>
        <p:nvSpPr>
          <p:cNvPr id="71" name="TextBox 157"/>
          <p:cNvSpPr txBox="1"/>
          <p:nvPr/>
        </p:nvSpPr>
        <p:spPr>
          <a:xfrm>
            <a:off x="4775607" y="4316499"/>
            <a:ext cx="291280" cy="315075"/>
          </a:xfrm>
          <a:prstGeom prst="rect">
            <a:avLst/>
          </a:prstGeom>
          <a:noFill/>
        </p:spPr>
        <p:txBody>
          <a:bodyPr wrap="none" lIns="72000" tIns="35999" rIns="72000" bIns="35999" rtlCol="0">
            <a:spAutoFit/>
          </a:bodyPr>
          <a:lstStyle/>
          <a:p>
            <a:r>
              <a:rPr lang="en-US" altLang="zh-CN" sz="1575">
                <a:solidFill>
                  <a:schemeClr val="tx1">
                    <a:lumMod val="85000"/>
                    <a:lumOff val="15000"/>
                  </a:schemeClr>
                </a:solidFill>
                <a:ea typeface="微软雅黑" pitchFamily="34" charset="-122"/>
                <a:sym typeface="Arial" panose="020B0604020202020204" pitchFamily="34" charset="0"/>
              </a:rPr>
              <a:t>D</a:t>
            </a:r>
            <a:endParaRPr lang="zh-CN" altLang="en-US" sz="1575">
              <a:solidFill>
                <a:schemeClr val="tx1">
                  <a:lumMod val="85000"/>
                  <a:lumOff val="15000"/>
                </a:schemeClr>
              </a:solidFill>
              <a:ea typeface="微软雅黑" pitchFamily="34" charset="-122"/>
              <a:sym typeface="Arial" panose="020B0604020202020204" pitchFamily="34" charset="0"/>
            </a:endParaRPr>
          </a:p>
        </p:txBody>
      </p:sp>
      <p:sp>
        <p:nvSpPr>
          <p:cNvPr id="72" name="TextBox 158"/>
          <p:cNvSpPr txBox="1"/>
          <p:nvPr/>
        </p:nvSpPr>
        <p:spPr>
          <a:xfrm>
            <a:off x="4775608" y="4751147"/>
            <a:ext cx="280058" cy="315075"/>
          </a:xfrm>
          <a:prstGeom prst="rect">
            <a:avLst/>
          </a:prstGeom>
          <a:noFill/>
        </p:spPr>
        <p:txBody>
          <a:bodyPr wrap="none" lIns="72000" tIns="35999" rIns="72000" bIns="35999" rtlCol="0">
            <a:spAutoFit/>
          </a:bodyPr>
          <a:lstStyle/>
          <a:p>
            <a:r>
              <a:rPr lang="en-US" altLang="zh-CN" sz="1575">
                <a:solidFill>
                  <a:schemeClr val="tx1">
                    <a:lumMod val="85000"/>
                    <a:lumOff val="15000"/>
                  </a:schemeClr>
                </a:solidFill>
                <a:ea typeface="微软雅黑" pitchFamily="34" charset="-122"/>
                <a:sym typeface="Arial" panose="020B0604020202020204" pitchFamily="34" charset="0"/>
              </a:rPr>
              <a:t>E</a:t>
            </a:r>
            <a:endParaRPr lang="zh-CN" altLang="en-US" sz="1575">
              <a:solidFill>
                <a:schemeClr val="tx1">
                  <a:lumMod val="85000"/>
                  <a:lumOff val="15000"/>
                </a:schemeClr>
              </a:solidFill>
              <a:ea typeface="微软雅黑" pitchFamily="34" charset="-122"/>
              <a:sym typeface="Arial" panose="020B0604020202020204" pitchFamily="34" charset="0"/>
            </a:endParaRPr>
          </a:p>
        </p:txBody>
      </p:sp>
      <p:grpSp>
        <p:nvGrpSpPr>
          <p:cNvPr id="73" name="组合 72"/>
          <p:cNvGrpSpPr/>
          <p:nvPr/>
        </p:nvGrpSpPr>
        <p:grpSpPr>
          <a:xfrm>
            <a:off x="2250768" y="1102790"/>
            <a:ext cx="1290723" cy="480654"/>
            <a:chOff x="3295234" y="2676992"/>
            <a:chExt cx="2664172" cy="359774"/>
          </a:xfrm>
        </p:grpSpPr>
        <p:sp>
          <p:nvSpPr>
            <p:cNvPr id="74" name="圆角矩形 73"/>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163"/>
            <p:cNvSpPr txBox="1"/>
            <p:nvPr/>
          </p:nvSpPr>
          <p:spPr>
            <a:xfrm>
              <a:off x="3354760" y="2677383"/>
              <a:ext cx="2604646" cy="359383"/>
            </a:xfrm>
            <a:prstGeom prst="rect">
              <a:avLst/>
            </a:prstGeom>
            <a:noFill/>
          </p:spPr>
          <p:txBody>
            <a:bodyPr wrap="none" rtlCol="0">
              <a:spAutoFit/>
            </a:bodyPr>
            <a:lstStyle/>
            <a:p>
              <a:r>
                <a:rPr lang="en-US" altLang="zh-CN" sz="2520" dirty="0">
                  <a:solidFill>
                    <a:srgbClr val="0067B0"/>
                  </a:solidFill>
                  <a:ea typeface="微软雅黑" panose="020B0503020204020204" pitchFamily="34" charset="-122"/>
                  <a:sym typeface="Arial" panose="020B0604020202020204" pitchFamily="34" charset="0"/>
                </a:rPr>
                <a:t>201X</a:t>
              </a:r>
              <a:r>
                <a:rPr lang="zh-CN" altLang="en-US" sz="2520" dirty="0">
                  <a:solidFill>
                    <a:srgbClr val="0067B0"/>
                  </a:solidFill>
                  <a:ea typeface="微软雅黑" panose="020B0503020204020204" pitchFamily="34" charset="-122"/>
                  <a:sym typeface="Arial" panose="020B0604020202020204" pitchFamily="34" charset="0"/>
                </a:rPr>
                <a:t>年</a:t>
              </a:r>
            </a:p>
          </p:txBody>
        </p:sp>
      </p:grpSp>
      <p:sp>
        <p:nvSpPr>
          <p:cNvPr id="76" name="TextBox 167"/>
          <p:cNvSpPr txBox="1"/>
          <p:nvPr/>
        </p:nvSpPr>
        <p:spPr>
          <a:xfrm>
            <a:off x="1169047" y="1589267"/>
            <a:ext cx="3531963" cy="674031"/>
          </a:xfrm>
          <a:prstGeom prst="rect">
            <a:avLst/>
          </a:prstGeom>
          <a:noFill/>
        </p:spPr>
        <p:txBody>
          <a:bodyPr wrap="square" rtlCol="0">
            <a:spAutoFit/>
          </a:bodyPr>
          <a:lstStyle/>
          <a:p>
            <a:r>
              <a:rPr lang="zh-CN" altLang="en-US" sz="1260"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grpSp>
        <p:nvGrpSpPr>
          <p:cNvPr id="77" name="组合 76"/>
          <p:cNvGrpSpPr/>
          <p:nvPr/>
        </p:nvGrpSpPr>
        <p:grpSpPr>
          <a:xfrm>
            <a:off x="6004938" y="1109790"/>
            <a:ext cx="1290723" cy="480654"/>
            <a:chOff x="3295234" y="2676992"/>
            <a:chExt cx="2664172" cy="359774"/>
          </a:xfrm>
        </p:grpSpPr>
        <p:sp>
          <p:nvSpPr>
            <p:cNvPr id="78" name="圆角矩形 77"/>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9" tIns="36005" rIns="72009" bIns="36005"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170"/>
            <p:cNvSpPr txBox="1"/>
            <p:nvPr/>
          </p:nvSpPr>
          <p:spPr>
            <a:xfrm>
              <a:off x="3354760" y="2677383"/>
              <a:ext cx="2604646" cy="359383"/>
            </a:xfrm>
            <a:prstGeom prst="rect">
              <a:avLst/>
            </a:prstGeom>
            <a:noFill/>
          </p:spPr>
          <p:txBody>
            <a:bodyPr wrap="none" rtlCol="0">
              <a:spAutoFit/>
            </a:bodyPr>
            <a:lstStyle/>
            <a:p>
              <a:r>
                <a:rPr lang="en-US" altLang="zh-CN" sz="2520" dirty="0">
                  <a:solidFill>
                    <a:srgbClr val="03A9F3"/>
                  </a:solidFill>
                  <a:ea typeface="微软雅黑" panose="020B0503020204020204" pitchFamily="34" charset="-122"/>
                  <a:sym typeface="Arial" panose="020B0604020202020204" pitchFamily="34" charset="0"/>
                </a:rPr>
                <a:t>201X</a:t>
              </a:r>
              <a:r>
                <a:rPr lang="zh-CN" altLang="en-US" sz="2520" dirty="0">
                  <a:solidFill>
                    <a:srgbClr val="03A9F3"/>
                  </a:solidFill>
                  <a:ea typeface="微软雅黑" panose="020B0503020204020204" pitchFamily="34" charset="-122"/>
                  <a:sym typeface="Arial" panose="020B0604020202020204" pitchFamily="34" charset="0"/>
                </a:rPr>
                <a:t>年</a:t>
              </a:r>
            </a:p>
          </p:txBody>
        </p:sp>
      </p:grpSp>
      <p:sp>
        <p:nvSpPr>
          <p:cNvPr id="80" name="TextBox 171"/>
          <p:cNvSpPr txBox="1"/>
          <p:nvPr/>
        </p:nvSpPr>
        <p:spPr>
          <a:xfrm>
            <a:off x="4923216" y="1596268"/>
            <a:ext cx="3531963" cy="674031"/>
          </a:xfrm>
          <a:prstGeom prst="rect">
            <a:avLst/>
          </a:prstGeom>
          <a:noFill/>
        </p:spPr>
        <p:txBody>
          <a:bodyPr wrap="square" rtlCol="0">
            <a:spAutoFit/>
          </a:bodyPr>
          <a:lstStyle/>
          <a:p>
            <a:r>
              <a:rPr lang="zh-CN" altLang="en-US" sz="1260"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84" name="文本框 83"/>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
        <p:nvSpPr>
          <p:cNvPr id="83"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85" name="图片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Tree>
    <p:extLst>
      <p:ext uri="{BB962C8B-B14F-4D97-AF65-F5344CB8AC3E}">
        <p14:creationId xmlns:p14="http://schemas.microsoft.com/office/powerpoint/2010/main" val="2199546454"/>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3"/>
                                        </p:tgtEl>
                                        <p:attrNameLst>
                                          <p:attrName>style.visibility</p:attrName>
                                        </p:attrNameLst>
                                      </p:cBhvr>
                                      <p:to>
                                        <p:strVal val="visible"/>
                                      </p:to>
                                    </p:set>
                                    <p:anim calcmode="lin" valueType="num">
                                      <p:cBhvr>
                                        <p:cTn id="11"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3"/>
                                        </p:tgtEl>
                                        <p:attrNameLst>
                                          <p:attrName>ppt_y</p:attrName>
                                        </p:attrNameLst>
                                      </p:cBhvr>
                                      <p:tavLst>
                                        <p:tav tm="0">
                                          <p:val>
                                            <p:strVal val="#ppt_y"/>
                                          </p:val>
                                        </p:tav>
                                        <p:tav tm="100000">
                                          <p:val>
                                            <p:strVal val="#ppt_y"/>
                                          </p:val>
                                        </p:tav>
                                      </p:tavLst>
                                    </p:anim>
                                    <p:anim calcmode="lin" valueType="num">
                                      <p:cBhvr>
                                        <p:cTn id="13"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3"/>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83"/>
                                        </p:tgtEl>
                                      </p:cBhvr>
                                    </p:animEffect>
                                  </p:childTnLst>
                                </p:cTn>
                              </p:par>
                            </p:childTnLst>
                          </p:cTn>
                        </p:par>
                        <p:par>
                          <p:cTn id="16" fill="hold">
                            <p:stCondLst>
                              <p:cond delay="1450"/>
                            </p:stCondLst>
                            <p:childTnLst>
                              <p:par>
                                <p:cTn id="17" presetID="22" presetClass="entr" presetSubtype="8" fill="hold"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wipe(left)">
                                      <p:cBhvr>
                                        <p:cTn id="19" dur="500"/>
                                        <p:tgtEl>
                                          <p:spTgt spid="73"/>
                                        </p:tgtEl>
                                      </p:cBhvr>
                                    </p:animEffect>
                                  </p:childTnLst>
                                </p:cTn>
                              </p:par>
                            </p:childTnLst>
                          </p:cTn>
                        </p:par>
                        <p:par>
                          <p:cTn id="20" fill="hold">
                            <p:stCondLst>
                              <p:cond delay="1950"/>
                            </p:stCondLst>
                            <p:childTnLst>
                              <p:par>
                                <p:cTn id="21" presetID="18" presetClass="entr" presetSubtype="3" fill="hold" grpId="0"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strips(upRight)">
                                      <p:cBhvr>
                                        <p:cTn id="23" dur="500"/>
                                        <p:tgtEl>
                                          <p:spTgt spid="76"/>
                                        </p:tgtEl>
                                      </p:cBhvr>
                                    </p:animEffect>
                                  </p:childTnLst>
                                </p:cTn>
                              </p:par>
                            </p:childTnLst>
                          </p:cTn>
                        </p:par>
                        <p:par>
                          <p:cTn id="24" fill="hold">
                            <p:stCondLst>
                              <p:cond delay="2450"/>
                            </p:stCondLst>
                            <p:childTnLst>
                              <p:par>
                                <p:cTn id="25" presetID="22" presetClass="entr" presetSubtype="8"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2950"/>
                            </p:stCondLst>
                            <p:childTnLst>
                              <p:par>
                                <p:cTn id="29" presetID="18" presetClass="entr" presetSubtype="3" fill="hold" grpId="0"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strips(upRight)">
                                      <p:cBhvr>
                                        <p:cTn id="31" dur="500"/>
                                        <p:tgtEl>
                                          <p:spTgt spid="80"/>
                                        </p:tgtEl>
                                      </p:cBhvr>
                                    </p:animEffect>
                                  </p:childTnLst>
                                </p:cTn>
                              </p:par>
                            </p:childTnLst>
                          </p:cTn>
                        </p:par>
                        <p:par>
                          <p:cTn id="32" fill="hold">
                            <p:stCondLst>
                              <p:cond delay="3450"/>
                            </p:stCondLst>
                            <p:childTnLst>
                              <p:par>
                                <p:cTn id="33" presetID="42"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par>
                          <p:cTn id="43" fill="hold">
                            <p:stCondLst>
                              <p:cond delay="4450"/>
                            </p:stCondLst>
                            <p:childTnLst>
                              <p:par>
                                <p:cTn id="44" presetID="47" presetClass="entr" presetSubtype="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anim calcmode="lin" valueType="num">
                                      <p:cBhvr>
                                        <p:cTn id="47" dur="1000" fill="hold"/>
                                        <p:tgtEl>
                                          <p:spTgt spid="28"/>
                                        </p:tgtEl>
                                        <p:attrNameLst>
                                          <p:attrName>ppt_x</p:attrName>
                                        </p:attrNameLst>
                                      </p:cBhvr>
                                      <p:tavLst>
                                        <p:tav tm="0">
                                          <p:val>
                                            <p:strVal val="#ppt_x"/>
                                          </p:val>
                                        </p:tav>
                                        <p:tav tm="100000">
                                          <p:val>
                                            <p:strVal val="#ppt_x"/>
                                          </p:val>
                                        </p:tav>
                                      </p:tavLst>
                                    </p:anim>
                                    <p:anim calcmode="lin" valueType="num">
                                      <p:cBhvr>
                                        <p:cTn id="48" dur="1000" fill="hold"/>
                                        <p:tgtEl>
                                          <p:spTgt spid="28"/>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0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1000"/>
                                        <p:tgtEl>
                                          <p:spTgt spid="29"/>
                                        </p:tgtEl>
                                      </p:cBhvr>
                                    </p:animEffect>
                                    <p:anim calcmode="lin" valueType="num">
                                      <p:cBhvr>
                                        <p:cTn id="52" dur="1000" fill="hold"/>
                                        <p:tgtEl>
                                          <p:spTgt spid="29"/>
                                        </p:tgtEl>
                                        <p:attrNameLst>
                                          <p:attrName>ppt_x</p:attrName>
                                        </p:attrNameLst>
                                      </p:cBhvr>
                                      <p:tavLst>
                                        <p:tav tm="0">
                                          <p:val>
                                            <p:strVal val="#ppt_x"/>
                                          </p:val>
                                        </p:tav>
                                        <p:tav tm="100000">
                                          <p:val>
                                            <p:strVal val="#ppt_x"/>
                                          </p:val>
                                        </p:tav>
                                      </p:tavLst>
                                    </p:anim>
                                    <p:anim calcmode="lin" valueType="num">
                                      <p:cBhvr>
                                        <p:cTn id="53" dur="1000" fill="hold"/>
                                        <p:tgtEl>
                                          <p:spTgt spid="29"/>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20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1000"/>
                                        <p:tgtEl>
                                          <p:spTgt spid="30"/>
                                        </p:tgtEl>
                                      </p:cBhvr>
                                    </p:animEffect>
                                    <p:anim calcmode="lin" valueType="num">
                                      <p:cBhvr>
                                        <p:cTn id="57" dur="1000" fill="hold"/>
                                        <p:tgtEl>
                                          <p:spTgt spid="30"/>
                                        </p:tgtEl>
                                        <p:attrNameLst>
                                          <p:attrName>ppt_x</p:attrName>
                                        </p:attrNameLst>
                                      </p:cBhvr>
                                      <p:tavLst>
                                        <p:tav tm="0">
                                          <p:val>
                                            <p:strVal val="#ppt_x"/>
                                          </p:val>
                                        </p:tav>
                                        <p:tav tm="100000">
                                          <p:val>
                                            <p:strVal val="#ppt_x"/>
                                          </p:val>
                                        </p:tav>
                                      </p:tavLst>
                                    </p:anim>
                                    <p:anim calcmode="lin" valueType="num">
                                      <p:cBhvr>
                                        <p:cTn id="58" dur="1000" fill="hold"/>
                                        <p:tgtEl>
                                          <p:spTgt spid="30"/>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30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1000"/>
                                        <p:tgtEl>
                                          <p:spTgt spid="31"/>
                                        </p:tgtEl>
                                      </p:cBhvr>
                                    </p:animEffect>
                                    <p:anim calcmode="lin" valueType="num">
                                      <p:cBhvr>
                                        <p:cTn id="62" dur="1000" fill="hold"/>
                                        <p:tgtEl>
                                          <p:spTgt spid="31"/>
                                        </p:tgtEl>
                                        <p:attrNameLst>
                                          <p:attrName>ppt_x</p:attrName>
                                        </p:attrNameLst>
                                      </p:cBhvr>
                                      <p:tavLst>
                                        <p:tav tm="0">
                                          <p:val>
                                            <p:strVal val="#ppt_x"/>
                                          </p:val>
                                        </p:tav>
                                        <p:tav tm="100000">
                                          <p:val>
                                            <p:strVal val="#ppt_x"/>
                                          </p:val>
                                        </p:tav>
                                      </p:tavLst>
                                    </p:anim>
                                    <p:anim calcmode="lin" valueType="num">
                                      <p:cBhvr>
                                        <p:cTn id="63" dur="1000" fill="hold"/>
                                        <p:tgtEl>
                                          <p:spTgt spid="31"/>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40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1000"/>
                                        <p:tgtEl>
                                          <p:spTgt spid="32"/>
                                        </p:tgtEl>
                                      </p:cBhvr>
                                    </p:animEffect>
                                    <p:anim calcmode="lin" valueType="num">
                                      <p:cBhvr>
                                        <p:cTn id="67" dur="1000" fill="hold"/>
                                        <p:tgtEl>
                                          <p:spTgt spid="32"/>
                                        </p:tgtEl>
                                        <p:attrNameLst>
                                          <p:attrName>ppt_x</p:attrName>
                                        </p:attrNameLst>
                                      </p:cBhvr>
                                      <p:tavLst>
                                        <p:tav tm="0">
                                          <p:val>
                                            <p:strVal val="#ppt_x"/>
                                          </p:val>
                                        </p:tav>
                                        <p:tav tm="100000">
                                          <p:val>
                                            <p:strVal val="#ppt_x"/>
                                          </p:val>
                                        </p:tav>
                                      </p:tavLst>
                                    </p:anim>
                                    <p:anim calcmode="lin" valueType="num">
                                      <p:cBhvr>
                                        <p:cTn id="68" dur="1000" fill="hold"/>
                                        <p:tgtEl>
                                          <p:spTgt spid="32"/>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50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60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700"/>
                                  </p:stCondLst>
                                  <p:childTnLst>
                                    <p:set>
                                      <p:cBhvr>
                                        <p:cTn id="80" dur="1" fill="hold">
                                          <p:stCondLst>
                                            <p:cond delay="0"/>
                                          </p:stCondLst>
                                        </p:cTn>
                                        <p:tgtEl>
                                          <p:spTgt spid="35"/>
                                        </p:tgtEl>
                                        <p:attrNameLst>
                                          <p:attrName>style.visibility</p:attrName>
                                        </p:attrNameLst>
                                      </p:cBhvr>
                                      <p:to>
                                        <p:strVal val="visible"/>
                                      </p:to>
                                    </p:set>
                                    <p:animEffect transition="in" filter="fade">
                                      <p:cBhvr>
                                        <p:cTn id="81" dur="1000"/>
                                        <p:tgtEl>
                                          <p:spTgt spid="35"/>
                                        </p:tgtEl>
                                      </p:cBhvr>
                                    </p:animEffect>
                                    <p:anim calcmode="lin" valueType="num">
                                      <p:cBhvr>
                                        <p:cTn id="82" dur="1000" fill="hold"/>
                                        <p:tgtEl>
                                          <p:spTgt spid="35"/>
                                        </p:tgtEl>
                                        <p:attrNameLst>
                                          <p:attrName>ppt_x</p:attrName>
                                        </p:attrNameLst>
                                      </p:cBhvr>
                                      <p:tavLst>
                                        <p:tav tm="0">
                                          <p:val>
                                            <p:strVal val="#ppt_x"/>
                                          </p:val>
                                        </p:tav>
                                        <p:tav tm="100000">
                                          <p:val>
                                            <p:strVal val="#ppt_x"/>
                                          </p:val>
                                        </p:tav>
                                      </p:tavLst>
                                    </p:anim>
                                    <p:anim calcmode="lin" valueType="num">
                                      <p:cBhvr>
                                        <p:cTn id="83" dur="1000" fill="hold"/>
                                        <p:tgtEl>
                                          <p:spTgt spid="35"/>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80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1000"/>
                                        <p:tgtEl>
                                          <p:spTgt spid="36"/>
                                        </p:tgtEl>
                                      </p:cBhvr>
                                    </p:animEffect>
                                    <p:anim calcmode="lin" valueType="num">
                                      <p:cBhvr>
                                        <p:cTn id="87" dur="1000" fill="hold"/>
                                        <p:tgtEl>
                                          <p:spTgt spid="36"/>
                                        </p:tgtEl>
                                        <p:attrNameLst>
                                          <p:attrName>ppt_x</p:attrName>
                                        </p:attrNameLst>
                                      </p:cBhvr>
                                      <p:tavLst>
                                        <p:tav tm="0">
                                          <p:val>
                                            <p:strVal val="#ppt_x"/>
                                          </p:val>
                                        </p:tav>
                                        <p:tav tm="100000">
                                          <p:val>
                                            <p:strVal val="#ppt_x"/>
                                          </p:val>
                                        </p:tav>
                                      </p:tavLst>
                                    </p:anim>
                                    <p:anim calcmode="lin" valueType="num">
                                      <p:cBhvr>
                                        <p:cTn id="88" dur="1000" fill="hold"/>
                                        <p:tgtEl>
                                          <p:spTgt spid="36"/>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90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1000"/>
                                        <p:tgtEl>
                                          <p:spTgt spid="37"/>
                                        </p:tgtEl>
                                      </p:cBhvr>
                                    </p:animEffect>
                                    <p:anim calcmode="lin" valueType="num">
                                      <p:cBhvr>
                                        <p:cTn id="92" dur="1000" fill="hold"/>
                                        <p:tgtEl>
                                          <p:spTgt spid="37"/>
                                        </p:tgtEl>
                                        <p:attrNameLst>
                                          <p:attrName>ppt_x</p:attrName>
                                        </p:attrNameLst>
                                      </p:cBhvr>
                                      <p:tavLst>
                                        <p:tav tm="0">
                                          <p:val>
                                            <p:strVal val="#ppt_x"/>
                                          </p:val>
                                        </p:tav>
                                        <p:tav tm="100000">
                                          <p:val>
                                            <p:strVal val="#ppt_x"/>
                                          </p:val>
                                        </p:tav>
                                      </p:tavLst>
                                    </p:anim>
                                    <p:anim calcmode="lin" valueType="num">
                                      <p:cBhvr>
                                        <p:cTn id="93" dur="1000" fill="hold"/>
                                        <p:tgtEl>
                                          <p:spTgt spid="37"/>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1000"/>
                                        <p:tgtEl>
                                          <p:spTgt spid="38"/>
                                        </p:tgtEl>
                                      </p:cBhvr>
                                    </p:animEffect>
                                    <p:anim calcmode="lin" valueType="num">
                                      <p:cBhvr>
                                        <p:cTn id="97" dur="1000" fill="hold"/>
                                        <p:tgtEl>
                                          <p:spTgt spid="38"/>
                                        </p:tgtEl>
                                        <p:attrNameLst>
                                          <p:attrName>ppt_x</p:attrName>
                                        </p:attrNameLst>
                                      </p:cBhvr>
                                      <p:tavLst>
                                        <p:tav tm="0">
                                          <p:val>
                                            <p:strVal val="#ppt_x"/>
                                          </p:val>
                                        </p:tav>
                                        <p:tav tm="100000">
                                          <p:val>
                                            <p:strVal val="#ppt_x"/>
                                          </p:val>
                                        </p:tav>
                                      </p:tavLst>
                                    </p:anim>
                                    <p:anim calcmode="lin" valueType="num">
                                      <p:cBhvr>
                                        <p:cTn id="98" dur="1000" fill="hold"/>
                                        <p:tgtEl>
                                          <p:spTgt spid="38"/>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10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1000"/>
                                        <p:tgtEl>
                                          <p:spTgt spid="39"/>
                                        </p:tgtEl>
                                      </p:cBhvr>
                                    </p:animEffect>
                                    <p:anim calcmode="lin" valueType="num">
                                      <p:cBhvr>
                                        <p:cTn id="102" dur="1000" fill="hold"/>
                                        <p:tgtEl>
                                          <p:spTgt spid="39"/>
                                        </p:tgtEl>
                                        <p:attrNameLst>
                                          <p:attrName>ppt_x</p:attrName>
                                        </p:attrNameLst>
                                      </p:cBhvr>
                                      <p:tavLst>
                                        <p:tav tm="0">
                                          <p:val>
                                            <p:strVal val="#ppt_x"/>
                                          </p:val>
                                        </p:tav>
                                        <p:tav tm="100000">
                                          <p:val>
                                            <p:strVal val="#ppt_x"/>
                                          </p:val>
                                        </p:tav>
                                      </p:tavLst>
                                    </p:anim>
                                    <p:anim calcmode="lin" valueType="num">
                                      <p:cBhvr>
                                        <p:cTn id="103" dur="1000" fill="hold"/>
                                        <p:tgtEl>
                                          <p:spTgt spid="39"/>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20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1000"/>
                                        <p:tgtEl>
                                          <p:spTgt spid="40"/>
                                        </p:tgtEl>
                                      </p:cBhvr>
                                    </p:animEffect>
                                    <p:anim calcmode="lin" valueType="num">
                                      <p:cBhvr>
                                        <p:cTn id="107" dur="1000" fill="hold"/>
                                        <p:tgtEl>
                                          <p:spTgt spid="40"/>
                                        </p:tgtEl>
                                        <p:attrNameLst>
                                          <p:attrName>ppt_x</p:attrName>
                                        </p:attrNameLst>
                                      </p:cBhvr>
                                      <p:tavLst>
                                        <p:tav tm="0">
                                          <p:val>
                                            <p:strVal val="#ppt_x"/>
                                          </p:val>
                                        </p:tav>
                                        <p:tav tm="100000">
                                          <p:val>
                                            <p:strVal val="#ppt_x"/>
                                          </p:val>
                                        </p:tav>
                                      </p:tavLst>
                                    </p:anim>
                                    <p:anim calcmode="lin" valueType="num">
                                      <p:cBhvr>
                                        <p:cTn id="108" dur="1000" fill="hold"/>
                                        <p:tgtEl>
                                          <p:spTgt spid="40"/>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300"/>
                                  </p:stCondLst>
                                  <p:childTnLst>
                                    <p:set>
                                      <p:cBhvr>
                                        <p:cTn id="110" dur="1" fill="hold">
                                          <p:stCondLst>
                                            <p:cond delay="0"/>
                                          </p:stCondLst>
                                        </p:cTn>
                                        <p:tgtEl>
                                          <p:spTgt spid="41"/>
                                        </p:tgtEl>
                                        <p:attrNameLst>
                                          <p:attrName>style.visibility</p:attrName>
                                        </p:attrNameLst>
                                      </p:cBhvr>
                                      <p:to>
                                        <p:strVal val="visible"/>
                                      </p:to>
                                    </p:set>
                                    <p:animEffect transition="in" filter="fade">
                                      <p:cBhvr>
                                        <p:cTn id="111" dur="1000"/>
                                        <p:tgtEl>
                                          <p:spTgt spid="41"/>
                                        </p:tgtEl>
                                      </p:cBhvr>
                                    </p:animEffect>
                                    <p:anim calcmode="lin" valueType="num">
                                      <p:cBhvr>
                                        <p:cTn id="112" dur="1000" fill="hold"/>
                                        <p:tgtEl>
                                          <p:spTgt spid="41"/>
                                        </p:tgtEl>
                                        <p:attrNameLst>
                                          <p:attrName>ppt_x</p:attrName>
                                        </p:attrNameLst>
                                      </p:cBhvr>
                                      <p:tavLst>
                                        <p:tav tm="0">
                                          <p:val>
                                            <p:strVal val="#ppt_x"/>
                                          </p:val>
                                        </p:tav>
                                        <p:tav tm="100000">
                                          <p:val>
                                            <p:strVal val="#ppt_x"/>
                                          </p:val>
                                        </p:tav>
                                      </p:tavLst>
                                    </p:anim>
                                    <p:anim calcmode="lin" valueType="num">
                                      <p:cBhvr>
                                        <p:cTn id="113" dur="1000" fill="hold"/>
                                        <p:tgtEl>
                                          <p:spTgt spid="41"/>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400"/>
                                  </p:stCondLst>
                                  <p:childTnLst>
                                    <p:set>
                                      <p:cBhvr>
                                        <p:cTn id="115" dur="1" fill="hold">
                                          <p:stCondLst>
                                            <p:cond delay="0"/>
                                          </p:stCondLst>
                                        </p:cTn>
                                        <p:tgtEl>
                                          <p:spTgt spid="42"/>
                                        </p:tgtEl>
                                        <p:attrNameLst>
                                          <p:attrName>style.visibility</p:attrName>
                                        </p:attrNameLst>
                                      </p:cBhvr>
                                      <p:to>
                                        <p:strVal val="visible"/>
                                      </p:to>
                                    </p:set>
                                    <p:animEffect transition="in" filter="fade">
                                      <p:cBhvr>
                                        <p:cTn id="116" dur="1000"/>
                                        <p:tgtEl>
                                          <p:spTgt spid="42"/>
                                        </p:tgtEl>
                                      </p:cBhvr>
                                    </p:animEffect>
                                    <p:anim calcmode="lin" valueType="num">
                                      <p:cBhvr>
                                        <p:cTn id="117" dur="1000" fill="hold"/>
                                        <p:tgtEl>
                                          <p:spTgt spid="42"/>
                                        </p:tgtEl>
                                        <p:attrNameLst>
                                          <p:attrName>ppt_x</p:attrName>
                                        </p:attrNameLst>
                                      </p:cBhvr>
                                      <p:tavLst>
                                        <p:tav tm="0">
                                          <p:val>
                                            <p:strVal val="#ppt_x"/>
                                          </p:val>
                                        </p:tav>
                                        <p:tav tm="100000">
                                          <p:val>
                                            <p:strVal val="#ppt_x"/>
                                          </p:val>
                                        </p:tav>
                                      </p:tavLst>
                                    </p:anim>
                                    <p:anim calcmode="lin" valueType="num">
                                      <p:cBhvr>
                                        <p:cTn id="118" dur="1000" fill="hold"/>
                                        <p:tgtEl>
                                          <p:spTgt spid="42"/>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500"/>
                                  </p:stCondLst>
                                  <p:childTnLst>
                                    <p:set>
                                      <p:cBhvr>
                                        <p:cTn id="120" dur="1" fill="hold">
                                          <p:stCondLst>
                                            <p:cond delay="0"/>
                                          </p:stCondLst>
                                        </p:cTn>
                                        <p:tgtEl>
                                          <p:spTgt spid="43"/>
                                        </p:tgtEl>
                                        <p:attrNameLst>
                                          <p:attrName>style.visibility</p:attrName>
                                        </p:attrNameLst>
                                      </p:cBhvr>
                                      <p:to>
                                        <p:strVal val="visible"/>
                                      </p:to>
                                    </p:set>
                                    <p:animEffect transition="in" filter="fade">
                                      <p:cBhvr>
                                        <p:cTn id="121" dur="1000"/>
                                        <p:tgtEl>
                                          <p:spTgt spid="43"/>
                                        </p:tgtEl>
                                      </p:cBhvr>
                                    </p:animEffect>
                                    <p:anim calcmode="lin" valueType="num">
                                      <p:cBhvr>
                                        <p:cTn id="122" dur="1000" fill="hold"/>
                                        <p:tgtEl>
                                          <p:spTgt spid="43"/>
                                        </p:tgtEl>
                                        <p:attrNameLst>
                                          <p:attrName>ppt_x</p:attrName>
                                        </p:attrNameLst>
                                      </p:cBhvr>
                                      <p:tavLst>
                                        <p:tav tm="0">
                                          <p:val>
                                            <p:strVal val="#ppt_x"/>
                                          </p:val>
                                        </p:tav>
                                        <p:tav tm="100000">
                                          <p:val>
                                            <p:strVal val="#ppt_x"/>
                                          </p:val>
                                        </p:tav>
                                      </p:tavLst>
                                    </p:anim>
                                    <p:anim calcmode="lin" valueType="num">
                                      <p:cBhvr>
                                        <p:cTn id="123" dur="1000" fill="hold"/>
                                        <p:tgtEl>
                                          <p:spTgt spid="43"/>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600"/>
                                  </p:stCondLst>
                                  <p:childTnLst>
                                    <p:set>
                                      <p:cBhvr>
                                        <p:cTn id="125" dur="1" fill="hold">
                                          <p:stCondLst>
                                            <p:cond delay="0"/>
                                          </p:stCondLst>
                                        </p:cTn>
                                        <p:tgtEl>
                                          <p:spTgt spid="44"/>
                                        </p:tgtEl>
                                        <p:attrNameLst>
                                          <p:attrName>style.visibility</p:attrName>
                                        </p:attrNameLst>
                                      </p:cBhvr>
                                      <p:to>
                                        <p:strVal val="visible"/>
                                      </p:to>
                                    </p:set>
                                    <p:animEffect transition="in" filter="fade">
                                      <p:cBhvr>
                                        <p:cTn id="126" dur="1000"/>
                                        <p:tgtEl>
                                          <p:spTgt spid="44"/>
                                        </p:tgtEl>
                                      </p:cBhvr>
                                    </p:animEffect>
                                    <p:anim calcmode="lin" valueType="num">
                                      <p:cBhvr>
                                        <p:cTn id="127" dur="1000" fill="hold"/>
                                        <p:tgtEl>
                                          <p:spTgt spid="44"/>
                                        </p:tgtEl>
                                        <p:attrNameLst>
                                          <p:attrName>ppt_x</p:attrName>
                                        </p:attrNameLst>
                                      </p:cBhvr>
                                      <p:tavLst>
                                        <p:tav tm="0">
                                          <p:val>
                                            <p:strVal val="#ppt_x"/>
                                          </p:val>
                                        </p:tav>
                                        <p:tav tm="100000">
                                          <p:val>
                                            <p:strVal val="#ppt_x"/>
                                          </p:val>
                                        </p:tav>
                                      </p:tavLst>
                                    </p:anim>
                                    <p:anim calcmode="lin" valueType="num">
                                      <p:cBhvr>
                                        <p:cTn id="128" dur="1000" fill="hold"/>
                                        <p:tgtEl>
                                          <p:spTgt spid="44"/>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700"/>
                                  </p:stCondLst>
                                  <p:childTnLst>
                                    <p:set>
                                      <p:cBhvr>
                                        <p:cTn id="130" dur="1" fill="hold">
                                          <p:stCondLst>
                                            <p:cond delay="0"/>
                                          </p:stCondLst>
                                        </p:cTn>
                                        <p:tgtEl>
                                          <p:spTgt spid="45"/>
                                        </p:tgtEl>
                                        <p:attrNameLst>
                                          <p:attrName>style.visibility</p:attrName>
                                        </p:attrNameLst>
                                      </p:cBhvr>
                                      <p:to>
                                        <p:strVal val="visible"/>
                                      </p:to>
                                    </p:set>
                                    <p:animEffect transition="in" filter="fade">
                                      <p:cBhvr>
                                        <p:cTn id="131" dur="1000"/>
                                        <p:tgtEl>
                                          <p:spTgt spid="45"/>
                                        </p:tgtEl>
                                      </p:cBhvr>
                                    </p:animEffect>
                                    <p:anim calcmode="lin" valueType="num">
                                      <p:cBhvr>
                                        <p:cTn id="132" dur="1000" fill="hold"/>
                                        <p:tgtEl>
                                          <p:spTgt spid="45"/>
                                        </p:tgtEl>
                                        <p:attrNameLst>
                                          <p:attrName>ppt_x</p:attrName>
                                        </p:attrNameLst>
                                      </p:cBhvr>
                                      <p:tavLst>
                                        <p:tav tm="0">
                                          <p:val>
                                            <p:strVal val="#ppt_x"/>
                                          </p:val>
                                        </p:tav>
                                        <p:tav tm="100000">
                                          <p:val>
                                            <p:strVal val="#ppt_x"/>
                                          </p:val>
                                        </p:tav>
                                      </p:tavLst>
                                    </p:anim>
                                    <p:anim calcmode="lin" valueType="num">
                                      <p:cBhvr>
                                        <p:cTn id="133" dur="1000" fill="hold"/>
                                        <p:tgtEl>
                                          <p:spTgt spid="45"/>
                                        </p:tgtEl>
                                        <p:attrNameLst>
                                          <p:attrName>ppt_y</p:attrName>
                                        </p:attrNameLst>
                                      </p:cBhvr>
                                      <p:tavLst>
                                        <p:tav tm="0">
                                          <p:val>
                                            <p:strVal val="#ppt_y-.1"/>
                                          </p:val>
                                        </p:tav>
                                        <p:tav tm="100000">
                                          <p:val>
                                            <p:strVal val="#ppt_y"/>
                                          </p:val>
                                        </p:tav>
                                      </p:tavLst>
                                    </p:anim>
                                  </p:childTnLst>
                                </p:cTn>
                              </p:par>
                              <p:par>
                                <p:cTn id="134" presetID="47" presetClass="entr" presetSubtype="0" fill="hold" grpId="0" nodeType="withEffect">
                                  <p:stCondLst>
                                    <p:cond delay="800"/>
                                  </p:stCondLst>
                                  <p:childTnLst>
                                    <p:set>
                                      <p:cBhvr>
                                        <p:cTn id="135" dur="1" fill="hold">
                                          <p:stCondLst>
                                            <p:cond delay="0"/>
                                          </p:stCondLst>
                                        </p:cTn>
                                        <p:tgtEl>
                                          <p:spTgt spid="46"/>
                                        </p:tgtEl>
                                        <p:attrNameLst>
                                          <p:attrName>style.visibility</p:attrName>
                                        </p:attrNameLst>
                                      </p:cBhvr>
                                      <p:to>
                                        <p:strVal val="visible"/>
                                      </p:to>
                                    </p:set>
                                    <p:animEffect transition="in" filter="fade">
                                      <p:cBhvr>
                                        <p:cTn id="136" dur="1000"/>
                                        <p:tgtEl>
                                          <p:spTgt spid="46"/>
                                        </p:tgtEl>
                                      </p:cBhvr>
                                    </p:animEffect>
                                    <p:anim calcmode="lin" valueType="num">
                                      <p:cBhvr>
                                        <p:cTn id="137" dur="1000" fill="hold"/>
                                        <p:tgtEl>
                                          <p:spTgt spid="46"/>
                                        </p:tgtEl>
                                        <p:attrNameLst>
                                          <p:attrName>ppt_x</p:attrName>
                                        </p:attrNameLst>
                                      </p:cBhvr>
                                      <p:tavLst>
                                        <p:tav tm="0">
                                          <p:val>
                                            <p:strVal val="#ppt_x"/>
                                          </p:val>
                                        </p:tav>
                                        <p:tav tm="100000">
                                          <p:val>
                                            <p:strVal val="#ppt_x"/>
                                          </p:val>
                                        </p:tav>
                                      </p:tavLst>
                                    </p:anim>
                                    <p:anim calcmode="lin" valueType="num">
                                      <p:cBhvr>
                                        <p:cTn id="138" dur="1000" fill="hold"/>
                                        <p:tgtEl>
                                          <p:spTgt spid="46"/>
                                        </p:tgtEl>
                                        <p:attrNameLst>
                                          <p:attrName>ppt_y</p:attrName>
                                        </p:attrNameLst>
                                      </p:cBhvr>
                                      <p:tavLst>
                                        <p:tav tm="0">
                                          <p:val>
                                            <p:strVal val="#ppt_y-.1"/>
                                          </p:val>
                                        </p:tav>
                                        <p:tav tm="100000">
                                          <p:val>
                                            <p:strVal val="#ppt_y"/>
                                          </p:val>
                                        </p:tav>
                                      </p:tavLst>
                                    </p:anim>
                                  </p:childTnLst>
                                </p:cTn>
                              </p:par>
                              <p:par>
                                <p:cTn id="139" presetID="47" presetClass="entr" presetSubtype="0" fill="hold" grpId="0" nodeType="withEffect">
                                  <p:stCondLst>
                                    <p:cond delay="900"/>
                                  </p:stCondLst>
                                  <p:childTnLst>
                                    <p:set>
                                      <p:cBhvr>
                                        <p:cTn id="140" dur="1" fill="hold">
                                          <p:stCondLst>
                                            <p:cond delay="0"/>
                                          </p:stCondLst>
                                        </p:cTn>
                                        <p:tgtEl>
                                          <p:spTgt spid="47"/>
                                        </p:tgtEl>
                                        <p:attrNameLst>
                                          <p:attrName>style.visibility</p:attrName>
                                        </p:attrNameLst>
                                      </p:cBhvr>
                                      <p:to>
                                        <p:strVal val="visible"/>
                                      </p:to>
                                    </p:set>
                                    <p:animEffect transition="in" filter="fade">
                                      <p:cBhvr>
                                        <p:cTn id="141" dur="1000"/>
                                        <p:tgtEl>
                                          <p:spTgt spid="47"/>
                                        </p:tgtEl>
                                      </p:cBhvr>
                                    </p:animEffect>
                                    <p:anim calcmode="lin" valueType="num">
                                      <p:cBhvr>
                                        <p:cTn id="142" dur="1000" fill="hold"/>
                                        <p:tgtEl>
                                          <p:spTgt spid="47"/>
                                        </p:tgtEl>
                                        <p:attrNameLst>
                                          <p:attrName>ppt_x</p:attrName>
                                        </p:attrNameLst>
                                      </p:cBhvr>
                                      <p:tavLst>
                                        <p:tav tm="0">
                                          <p:val>
                                            <p:strVal val="#ppt_x"/>
                                          </p:val>
                                        </p:tav>
                                        <p:tav tm="100000">
                                          <p:val>
                                            <p:strVal val="#ppt_x"/>
                                          </p:val>
                                        </p:tav>
                                      </p:tavLst>
                                    </p:anim>
                                    <p:anim calcmode="lin" valueType="num">
                                      <p:cBhvr>
                                        <p:cTn id="143" dur="1000" fill="hold"/>
                                        <p:tgtEl>
                                          <p:spTgt spid="47"/>
                                        </p:tgtEl>
                                        <p:attrNameLst>
                                          <p:attrName>ppt_y</p:attrName>
                                        </p:attrNameLst>
                                      </p:cBhvr>
                                      <p:tavLst>
                                        <p:tav tm="0">
                                          <p:val>
                                            <p:strVal val="#ppt_y-.1"/>
                                          </p:val>
                                        </p:tav>
                                        <p:tav tm="100000">
                                          <p:val>
                                            <p:strVal val="#ppt_y"/>
                                          </p:val>
                                        </p:tav>
                                      </p:tavLst>
                                    </p:anim>
                                  </p:childTnLst>
                                </p:cTn>
                              </p:par>
                            </p:childTnLst>
                          </p:cTn>
                        </p:par>
                        <p:par>
                          <p:cTn id="144" fill="hold">
                            <p:stCondLst>
                              <p:cond delay="6350"/>
                            </p:stCondLst>
                            <p:childTnLst>
                              <p:par>
                                <p:cTn id="145" presetID="2" presetClass="entr" presetSubtype="4" decel="100000" fill="hold" grpId="0" nodeType="afterEffect">
                                  <p:stCondLst>
                                    <p:cond delay="0"/>
                                  </p:stCondLst>
                                  <p:childTnLst>
                                    <p:set>
                                      <p:cBhvr>
                                        <p:cTn id="146" dur="1" fill="hold">
                                          <p:stCondLst>
                                            <p:cond delay="0"/>
                                          </p:stCondLst>
                                        </p:cTn>
                                        <p:tgtEl>
                                          <p:spTgt spid="68"/>
                                        </p:tgtEl>
                                        <p:attrNameLst>
                                          <p:attrName>style.visibility</p:attrName>
                                        </p:attrNameLst>
                                      </p:cBhvr>
                                      <p:to>
                                        <p:strVal val="visible"/>
                                      </p:to>
                                    </p:set>
                                    <p:anim calcmode="lin" valueType="num">
                                      <p:cBhvr additive="base">
                                        <p:cTn id="147" dur="500" fill="hold"/>
                                        <p:tgtEl>
                                          <p:spTgt spid="68"/>
                                        </p:tgtEl>
                                        <p:attrNameLst>
                                          <p:attrName>ppt_x</p:attrName>
                                        </p:attrNameLst>
                                      </p:cBhvr>
                                      <p:tavLst>
                                        <p:tav tm="0">
                                          <p:val>
                                            <p:strVal val="#ppt_x"/>
                                          </p:val>
                                        </p:tav>
                                        <p:tav tm="100000">
                                          <p:val>
                                            <p:strVal val="#ppt_x"/>
                                          </p:val>
                                        </p:tav>
                                      </p:tavLst>
                                    </p:anim>
                                    <p:anim calcmode="lin" valueType="num">
                                      <p:cBhvr additive="base">
                                        <p:cTn id="148" dur="500" fill="hold"/>
                                        <p:tgtEl>
                                          <p:spTgt spid="68"/>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69"/>
                                        </p:tgtEl>
                                        <p:attrNameLst>
                                          <p:attrName>style.visibility</p:attrName>
                                        </p:attrNameLst>
                                      </p:cBhvr>
                                      <p:to>
                                        <p:strVal val="visible"/>
                                      </p:to>
                                    </p:set>
                                    <p:anim calcmode="lin" valueType="num">
                                      <p:cBhvr additive="base">
                                        <p:cTn id="151" dur="500" fill="hold"/>
                                        <p:tgtEl>
                                          <p:spTgt spid="69"/>
                                        </p:tgtEl>
                                        <p:attrNameLst>
                                          <p:attrName>ppt_x</p:attrName>
                                        </p:attrNameLst>
                                      </p:cBhvr>
                                      <p:tavLst>
                                        <p:tav tm="0">
                                          <p:val>
                                            <p:strVal val="#ppt_x"/>
                                          </p:val>
                                        </p:tav>
                                        <p:tav tm="100000">
                                          <p:val>
                                            <p:strVal val="#ppt_x"/>
                                          </p:val>
                                        </p:tav>
                                      </p:tavLst>
                                    </p:anim>
                                    <p:anim calcmode="lin" valueType="num">
                                      <p:cBhvr additive="base">
                                        <p:cTn id="152" dur="500" fill="hold"/>
                                        <p:tgtEl>
                                          <p:spTgt spid="69"/>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70"/>
                                        </p:tgtEl>
                                        <p:attrNameLst>
                                          <p:attrName>style.visibility</p:attrName>
                                        </p:attrNameLst>
                                      </p:cBhvr>
                                      <p:to>
                                        <p:strVal val="visible"/>
                                      </p:to>
                                    </p:set>
                                    <p:anim calcmode="lin" valueType="num">
                                      <p:cBhvr additive="base">
                                        <p:cTn id="155" dur="500" fill="hold"/>
                                        <p:tgtEl>
                                          <p:spTgt spid="70"/>
                                        </p:tgtEl>
                                        <p:attrNameLst>
                                          <p:attrName>ppt_x</p:attrName>
                                        </p:attrNameLst>
                                      </p:cBhvr>
                                      <p:tavLst>
                                        <p:tav tm="0">
                                          <p:val>
                                            <p:strVal val="#ppt_x"/>
                                          </p:val>
                                        </p:tav>
                                        <p:tav tm="100000">
                                          <p:val>
                                            <p:strVal val="#ppt_x"/>
                                          </p:val>
                                        </p:tav>
                                      </p:tavLst>
                                    </p:anim>
                                    <p:anim calcmode="lin" valueType="num">
                                      <p:cBhvr additive="base">
                                        <p:cTn id="156" dur="500" fill="hold"/>
                                        <p:tgtEl>
                                          <p:spTgt spid="70"/>
                                        </p:tgtEl>
                                        <p:attrNameLst>
                                          <p:attrName>ppt_y</p:attrName>
                                        </p:attrNameLst>
                                      </p:cBhvr>
                                      <p:tavLst>
                                        <p:tav tm="0">
                                          <p:val>
                                            <p:strVal val="1+#ppt_h/2"/>
                                          </p:val>
                                        </p:tav>
                                        <p:tav tm="100000">
                                          <p:val>
                                            <p:strVal val="#ppt_y"/>
                                          </p:val>
                                        </p:tav>
                                      </p:tavLst>
                                    </p:anim>
                                  </p:childTnLst>
                                </p:cTn>
                              </p:par>
                              <p:par>
                                <p:cTn id="157" presetID="2" presetClass="entr" presetSubtype="4" decel="100000" fill="hold" grpId="0" nodeType="withEffect">
                                  <p:stCondLst>
                                    <p:cond delay="0"/>
                                  </p:stCondLst>
                                  <p:childTnLst>
                                    <p:set>
                                      <p:cBhvr>
                                        <p:cTn id="158" dur="1" fill="hold">
                                          <p:stCondLst>
                                            <p:cond delay="0"/>
                                          </p:stCondLst>
                                        </p:cTn>
                                        <p:tgtEl>
                                          <p:spTgt spid="71"/>
                                        </p:tgtEl>
                                        <p:attrNameLst>
                                          <p:attrName>style.visibility</p:attrName>
                                        </p:attrNameLst>
                                      </p:cBhvr>
                                      <p:to>
                                        <p:strVal val="visible"/>
                                      </p:to>
                                    </p:set>
                                    <p:anim calcmode="lin" valueType="num">
                                      <p:cBhvr additive="base">
                                        <p:cTn id="159" dur="500" fill="hold"/>
                                        <p:tgtEl>
                                          <p:spTgt spid="71"/>
                                        </p:tgtEl>
                                        <p:attrNameLst>
                                          <p:attrName>ppt_x</p:attrName>
                                        </p:attrNameLst>
                                      </p:cBhvr>
                                      <p:tavLst>
                                        <p:tav tm="0">
                                          <p:val>
                                            <p:strVal val="#ppt_x"/>
                                          </p:val>
                                        </p:tav>
                                        <p:tav tm="100000">
                                          <p:val>
                                            <p:strVal val="#ppt_x"/>
                                          </p:val>
                                        </p:tav>
                                      </p:tavLst>
                                    </p:anim>
                                    <p:anim calcmode="lin" valueType="num">
                                      <p:cBhvr additive="base">
                                        <p:cTn id="160" dur="500" fill="hold"/>
                                        <p:tgtEl>
                                          <p:spTgt spid="71"/>
                                        </p:tgtEl>
                                        <p:attrNameLst>
                                          <p:attrName>ppt_y</p:attrName>
                                        </p:attrNameLst>
                                      </p:cBhvr>
                                      <p:tavLst>
                                        <p:tav tm="0">
                                          <p:val>
                                            <p:strVal val="1+#ppt_h/2"/>
                                          </p:val>
                                        </p:tav>
                                        <p:tav tm="100000">
                                          <p:val>
                                            <p:strVal val="#ppt_y"/>
                                          </p:val>
                                        </p:tav>
                                      </p:tavLst>
                                    </p:anim>
                                  </p:childTnLst>
                                </p:cTn>
                              </p:par>
                              <p:par>
                                <p:cTn id="161" presetID="2" presetClass="entr" presetSubtype="4" decel="100000" fill="hold" grpId="0" nodeType="withEffect">
                                  <p:stCondLst>
                                    <p:cond delay="0"/>
                                  </p:stCondLst>
                                  <p:childTnLst>
                                    <p:set>
                                      <p:cBhvr>
                                        <p:cTn id="162" dur="1" fill="hold">
                                          <p:stCondLst>
                                            <p:cond delay="0"/>
                                          </p:stCondLst>
                                        </p:cTn>
                                        <p:tgtEl>
                                          <p:spTgt spid="72"/>
                                        </p:tgtEl>
                                        <p:attrNameLst>
                                          <p:attrName>style.visibility</p:attrName>
                                        </p:attrNameLst>
                                      </p:cBhvr>
                                      <p:to>
                                        <p:strVal val="visible"/>
                                      </p:to>
                                    </p:set>
                                    <p:anim calcmode="lin" valueType="num">
                                      <p:cBhvr additive="base">
                                        <p:cTn id="163" dur="500" fill="hold"/>
                                        <p:tgtEl>
                                          <p:spTgt spid="72"/>
                                        </p:tgtEl>
                                        <p:attrNameLst>
                                          <p:attrName>ppt_x</p:attrName>
                                        </p:attrNameLst>
                                      </p:cBhvr>
                                      <p:tavLst>
                                        <p:tav tm="0">
                                          <p:val>
                                            <p:strVal val="#ppt_x"/>
                                          </p:val>
                                        </p:tav>
                                        <p:tav tm="100000">
                                          <p:val>
                                            <p:strVal val="#ppt_x"/>
                                          </p:val>
                                        </p:tav>
                                      </p:tavLst>
                                    </p:anim>
                                    <p:anim calcmode="lin" valueType="num">
                                      <p:cBhvr additive="base">
                                        <p:cTn id="164" dur="500" fill="hold"/>
                                        <p:tgtEl>
                                          <p:spTgt spid="72"/>
                                        </p:tgtEl>
                                        <p:attrNameLst>
                                          <p:attrName>ppt_y</p:attrName>
                                        </p:attrNameLst>
                                      </p:cBhvr>
                                      <p:tavLst>
                                        <p:tav tm="0">
                                          <p:val>
                                            <p:strVal val="1+#ppt_h/2"/>
                                          </p:val>
                                        </p:tav>
                                        <p:tav tm="100000">
                                          <p:val>
                                            <p:strVal val="#ppt_y"/>
                                          </p:val>
                                        </p:tav>
                                      </p:tavLst>
                                    </p:anim>
                                  </p:childTnLst>
                                </p:cTn>
                              </p:par>
                            </p:childTnLst>
                          </p:cTn>
                        </p:par>
                        <p:par>
                          <p:cTn id="165" fill="hold">
                            <p:stCondLst>
                              <p:cond delay="6850"/>
                            </p:stCondLst>
                            <p:childTnLst>
                              <p:par>
                                <p:cTn id="166" presetID="22" presetClass="entr" presetSubtype="8" fill="hold" grpId="0" nodeType="afterEffect">
                                  <p:stCondLst>
                                    <p:cond delay="0"/>
                                  </p:stCondLst>
                                  <p:childTnLst>
                                    <p:set>
                                      <p:cBhvr>
                                        <p:cTn id="167" dur="1" fill="hold">
                                          <p:stCondLst>
                                            <p:cond delay="0"/>
                                          </p:stCondLst>
                                        </p:cTn>
                                        <p:tgtEl>
                                          <p:spTgt spid="58"/>
                                        </p:tgtEl>
                                        <p:attrNameLst>
                                          <p:attrName>style.visibility</p:attrName>
                                        </p:attrNameLst>
                                      </p:cBhvr>
                                      <p:to>
                                        <p:strVal val="visible"/>
                                      </p:to>
                                    </p:set>
                                    <p:animEffect transition="in" filter="wipe(left)">
                                      <p:cBhvr>
                                        <p:cTn id="168" dur="500"/>
                                        <p:tgtEl>
                                          <p:spTgt spid="58"/>
                                        </p:tgtEl>
                                      </p:cBhvr>
                                    </p:animEffect>
                                  </p:childTnLst>
                                </p:cTn>
                              </p:par>
                              <p:par>
                                <p:cTn id="169" presetID="22" presetClass="entr" presetSubtype="8" fill="hold" grpId="0" nodeType="withEffect">
                                  <p:stCondLst>
                                    <p:cond delay="100"/>
                                  </p:stCondLst>
                                  <p:childTnLst>
                                    <p:set>
                                      <p:cBhvr>
                                        <p:cTn id="170" dur="1" fill="hold">
                                          <p:stCondLst>
                                            <p:cond delay="0"/>
                                          </p:stCondLst>
                                        </p:cTn>
                                        <p:tgtEl>
                                          <p:spTgt spid="59"/>
                                        </p:tgtEl>
                                        <p:attrNameLst>
                                          <p:attrName>style.visibility</p:attrName>
                                        </p:attrNameLst>
                                      </p:cBhvr>
                                      <p:to>
                                        <p:strVal val="visible"/>
                                      </p:to>
                                    </p:set>
                                    <p:animEffect transition="in" filter="wipe(left)">
                                      <p:cBhvr>
                                        <p:cTn id="171" dur="500"/>
                                        <p:tgtEl>
                                          <p:spTgt spid="59"/>
                                        </p:tgtEl>
                                      </p:cBhvr>
                                    </p:animEffect>
                                  </p:childTnLst>
                                </p:cTn>
                              </p:par>
                              <p:par>
                                <p:cTn id="172" presetID="22" presetClass="entr" presetSubtype="8" fill="hold" grpId="0" nodeType="withEffect">
                                  <p:stCondLst>
                                    <p:cond delay="200"/>
                                  </p:stCondLst>
                                  <p:childTnLst>
                                    <p:set>
                                      <p:cBhvr>
                                        <p:cTn id="173" dur="1" fill="hold">
                                          <p:stCondLst>
                                            <p:cond delay="0"/>
                                          </p:stCondLst>
                                        </p:cTn>
                                        <p:tgtEl>
                                          <p:spTgt spid="60"/>
                                        </p:tgtEl>
                                        <p:attrNameLst>
                                          <p:attrName>style.visibility</p:attrName>
                                        </p:attrNameLst>
                                      </p:cBhvr>
                                      <p:to>
                                        <p:strVal val="visible"/>
                                      </p:to>
                                    </p:set>
                                    <p:animEffect transition="in" filter="wipe(left)">
                                      <p:cBhvr>
                                        <p:cTn id="174" dur="500"/>
                                        <p:tgtEl>
                                          <p:spTgt spid="60"/>
                                        </p:tgtEl>
                                      </p:cBhvr>
                                    </p:animEffect>
                                  </p:childTnLst>
                                </p:cTn>
                              </p:par>
                              <p:par>
                                <p:cTn id="175" presetID="22" presetClass="entr" presetSubtype="8" fill="hold" grpId="0" nodeType="withEffect">
                                  <p:stCondLst>
                                    <p:cond delay="300"/>
                                  </p:stCondLst>
                                  <p:childTnLst>
                                    <p:set>
                                      <p:cBhvr>
                                        <p:cTn id="176" dur="1" fill="hold">
                                          <p:stCondLst>
                                            <p:cond delay="0"/>
                                          </p:stCondLst>
                                        </p:cTn>
                                        <p:tgtEl>
                                          <p:spTgt spid="61"/>
                                        </p:tgtEl>
                                        <p:attrNameLst>
                                          <p:attrName>style.visibility</p:attrName>
                                        </p:attrNameLst>
                                      </p:cBhvr>
                                      <p:to>
                                        <p:strVal val="visible"/>
                                      </p:to>
                                    </p:set>
                                    <p:animEffect transition="in" filter="wipe(left)">
                                      <p:cBhvr>
                                        <p:cTn id="177" dur="500"/>
                                        <p:tgtEl>
                                          <p:spTgt spid="61"/>
                                        </p:tgtEl>
                                      </p:cBhvr>
                                    </p:animEffect>
                                  </p:childTnLst>
                                </p:cTn>
                              </p:par>
                              <p:par>
                                <p:cTn id="178" presetID="22" presetClass="entr" presetSubtype="8" fill="hold" grpId="0" nodeType="withEffect">
                                  <p:stCondLst>
                                    <p:cond delay="400"/>
                                  </p:stCondLst>
                                  <p:childTnLst>
                                    <p:set>
                                      <p:cBhvr>
                                        <p:cTn id="179" dur="1" fill="hold">
                                          <p:stCondLst>
                                            <p:cond delay="0"/>
                                          </p:stCondLst>
                                        </p:cTn>
                                        <p:tgtEl>
                                          <p:spTgt spid="62"/>
                                        </p:tgtEl>
                                        <p:attrNameLst>
                                          <p:attrName>style.visibility</p:attrName>
                                        </p:attrNameLst>
                                      </p:cBhvr>
                                      <p:to>
                                        <p:strVal val="visible"/>
                                      </p:to>
                                    </p:set>
                                    <p:animEffect transition="in" filter="wipe(left)">
                                      <p:cBhvr>
                                        <p:cTn id="180" dur="500"/>
                                        <p:tgtEl>
                                          <p:spTgt spid="62"/>
                                        </p:tgtEl>
                                      </p:cBhvr>
                                    </p:animEffect>
                                  </p:childTnLst>
                                </p:cTn>
                              </p:par>
                              <p:par>
                                <p:cTn id="181" presetID="22" presetClass="entr" presetSubtype="2" fill="hold" grpId="0" nodeType="withEffect">
                                  <p:stCondLst>
                                    <p:cond delay="0"/>
                                  </p:stCondLst>
                                  <p:childTnLst>
                                    <p:set>
                                      <p:cBhvr>
                                        <p:cTn id="182" dur="1" fill="hold">
                                          <p:stCondLst>
                                            <p:cond delay="0"/>
                                          </p:stCondLst>
                                        </p:cTn>
                                        <p:tgtEl>
                                          <p:spTgt spid="48"/>
                                        </p:tgtEl>
                                        <p:attrNameLst>
                                          <p:attrName>style.visibility</p:attrName>
                                        </p:attrNameLst>
                                      </p:cBhvr>
                                      <p:to>
                                        <p:strVal val="visible"/>
                                      </p:to>
                                    </p:set>
                                    <p:animEffect transition="in" filter="wipe(right)">
                                      <p:cBhvr>
                                        <p:cTn id="183" dur="500"/>
                                        <p:tgtEl>
                                          <p:spTgt spid="48"/>
                                        </p:tgtEl>
                                      </p:cBhvr>
                                    </p:animEffect>
                                  </p:childTnLst>
                                </p:cTn>
                              </p:par>
                              <p:par>
                                <p:cTn id="184" presetID="22" presetClass="entr" presetSubtype="2" fill="hold" grpId="0" nodeType="withEffect">
                                  <p:stCondLst>
                                    <p:cond delay="100"/>
                                  </p:stCondLst>
                                  <p:childTnLst>
                                    <p:set>
                                      <p:cBhvr>
                                        <p:cTn id="185" dur="1" fill="hold">
                                          <p:stCondLst>
                                            <p:cond delay="0"/>
                                          </p:stCondLst>
                                        </p:cTn>
                                        <p:tgtEl>
                                          <p:spTgt spid="49"/>
                                        </p:tgtEl>
                                        <p:attrNameLst>
                                          <p:attrName>style.visibility</p:attrName>
                                        </p:attrNameLst>
                                      </p:cBhvr>
                                      <p:to>
                                        <p:strVal val="visible"/>
                                      </p:to>
                                    </p:set>
                                    <p:animEffect transition="in" filter="wipe(right)">
                                      <p:cBhvr>
                                        <p:cTn id="186" dur="500"/>
                                        <p:tgtEl>
                                          <p:spTgt spid="49"/>
                                        </p:tgtEl>
                                      </p:cBhvr>
                                    </p:animEffect>
                                  </p:childTnLst>
                                </p:cTn>
                              </p:par>
                              <p:par>
                                <p:cTn id="187" presetID="22" presetClass="entr" presetSubtype="2" fill="hold" grpId="0" nodeType="withEffect">
                                  <p:stCondLst>
                                    <p:cond delay="200"/>
                                  </p:stCondLst>
                                  <p:childTnLst>
                                    <p:set>
                                      <p:cBhvr>
                                        <p:cTn id="188" dur="1" fill="hold">
                                          <p:stCondLst>
                                            <p:cond delay="0"/>
                                          </p:stCondLst>
                                        </p:cTn>
                                        <p:tgtEl>
                                          <p:spTgt spid="50"/>
                                        </p:tgtEl>
                                        <p:attrNameLst>
                                          <p:attrName>style.visibility</p:attrName>
                                        </p:attrNameLst>
                                      </p:cBhvr>
                                      <p:to>
                                        <p:strVal val="visible"/>
                                      </p:to>
                                    </p:set>
                                    <p:animEffect transition="in" filter="wipe(right)">
                                      <p:cBhvr>
                                        <p:cTn id="189" dur="500"/>
                                        <p:tgtEl>
                                          <p:spTgt spid="50"/>
                                        </p:tgtEl>
                                      </p:cBhvr>
                                    </p:animEffect>
                                  </p:childTnLst>
                                </p:cTn>
                              </p:par>
                              <p:par>
                                <p:cTn id="190" presetID="22" presetClass="entr" presetSubtype="2" fill="hold" grpId="0" nodeType="withEffect">
                                  <p:stCondLst>
                                    <p:cond delay="300"/>
                                  </p:stCondLst>
                                  <p:childTnLst>
                                    <p:set>
                                      <p:cBhvr>
                                        <p:cTn id="191" dur="1" fill="hold">
                                          <p:stCondLst>
                                            <p:cond delay="0"/>
                                          </p:stCondLst>
                                        </p:cTn>
                                        <p:tgtEl>
                                          <p:spTgt spid="51"/>
                                        </p:tgtEl>
                                        <p:attrNameLst>
                                          <p:attrName>style.visibility</p:attrName>
                                        </p:attrNameLst>
                                      </p:cBhvr>
                                      <p:to>
                                        <p:strVal val="visible"/>
                                      </p:to>
                                    </p:set>
                                    <p:animEffect transition="in" filter="wipe(right)">
                                      <p:cBhvr>
                                        <p:cTn id="192" dur="500"/>
                                        <p:tgtEl>
                                          <p:spTgt spid="51"/>
                                        </p:tgtEl>
                                      </p:cBhvr>
                                    </p:animEffect>
                                  </p:childTnLst>
                                </p:cTn>
                              </p:par>
                              <p:par>
                                <p:cTn id="193" presetID="22" presetClass="entr" presetSubtype="2" fill="hold" grpId="0" nodeType="withEffect">
                                  <p:stCondLst>
                                    <p:cond delay="400"/>
                                  </p:stCondLst>
                                  <p:childTnLst>
                                    <p:set>
                                      <p:cBhvr>
                                        <p:cTn id="194" dur="1" fill="hold">
                                          <p:stCondLst>
                                            <p:cond delay="0"/>
                                          </p:stCondLst>
                                        </p:cTn>
                                        <p:tgtEl>
                                          <p:spTgt spid="52"/>
                                        </p:tgtEl>
                                        <p:attrNameLst>
                                          <p:attrName>style.visibility</p:attrName>
                                        </p:attrNameLst>
                                      </p:cBhvr>
                                      <p:to>
                                        <p:strVal val="visible"/>
                                      </p:to>
                                    </p:set>
                                    <p:animEffect transition="in" filter="wipe(right)">
                                      <p:cBhvr>
                                        <p:cTn id="195" dur="500"/>
                                        <p:tgtEl>
                                          <p:spTgt spid="52"/>
                                        </p:tgtEl>
                                      </p:cBhvr>
                                    </p:animEffect>
                                  </p:childTnLst>
                                </p:cTn>
                              </p:par>
                            </p:childTnLst>
                          </p:cTn>
                        </p:par>
                        <p:par>
                          <p:cTn id="196" fill="hold">
                            <p:stCondLst>
                              <p:cond delay="7750"/>
                            </p:stCondLst>
                            <p:childTnLst>
                              <p:par>
                                <p:cTn id="197" presetID="22" presetClass="entr" presetSubtype="8" fill="hold" grpId="0" nodeType="afterEffect">
                                  <p:stCondLst>
                                    <p:cond delay="0"/>
                                  </p:stCondLst>
                                  <p:childTnLst>
                                    <p:set>
                                      <p:cBhvr>
                                        <p:cTn id="198" dur="1" fill="hold">
                                          <p:stCondLst>
                                            <p:cond delay="0"/>
                                          </p:stCondLst>
                                        </p:cTn>
                                        <p:tgtEl>
                                          <p:spTgt spid="63"/>
                                        </p:tgtEl>
                                        <p:attrNameLst>
                                          <p:attrName>style.visibility</p:attrName>
                                        </p:attrNameLst>
                                      </p:cBhvr>
                                      <p:to>
                                        <p:strVal val="visible"/>
                                      </p:to>
                                    </p:set>
                                    <p:animEffect transition="in" filter="wipe(left)">
                                      <p:cBhvr>
                                        <p:cTn id="199" dur="500"/>
                                        <p:tgtEl>
                                          <p:spTgt spid="63"/>
                                        </p:tgtEl>
                                      </p:cBhvr>
                                    </p:animEffect>
                                  </p:childTnLst>
                                </p:cTn>
                              </p:par>
                              <p:par>
                                <p:cTn id="200" presetID="22" presetClass="entr" presetSubtype="8" fill="hold" grpId="0" nodeType="withEffect">
                                  <p:stCondLst>
                                    <p:cond delay="0"/>
                                  </p:stCondLst>
                                  <p:childTnLst>
                                    <p:set>
                                      <p:cBhvr>
                                        <p:cTn id="201" dur="1" fill="hold">
                                          <p:stCondLst>
                                            <p:cond delay="0"/>
                                          </p:stCondLst>
                                        </p:cTn>
                                        <p:tgtEl>
                                          <p:spTgt spid="64"/>
                                        </p:tgtEl>
                                        <p:attrNameLst>
                                          <p:attrName>style.visibility</p:attrName>
                                        </p:attrNameLst>
                                      </p:cBhvr>
                                      <p:to>
                                        <p:strVal val="visible"/>
                                      </p:to>
                                    </p:set>
                                    <p:animEffect transition="in" filter="wipe(left)">
                                      <p:cBhvr>
                                        <p:cTn id="202" dur="500"/>
                                        <p:tgtEl>
                                          <p:spTgt spid="64"/>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65"/>
                                        </p:tgtEl>
                                        <p:attrNameLst>
                                          <p:attrName>style.visibility</p:attrName>
                                        </p:attrNameLst>
                                      </p:cBhvr>
                                      <p:to>
                                        <p:strVal val="visible"/>
                                      </p:to>
                                    </p:set>
                                    <p:animEffect transition="in" filter="wipe(left)">
                                      <p:cBhvr>
                                        <p:cTn id="205" dur="500"/>
                                        <p:tgtEl>
                                          <p:spTgt spid="65"/>
                                        </p:tgtEl>
                                      </p:cBhvr>
                                    </p:animEffect>
                                  </p:childTnLst>
                                </p:cTn>
                              </p:par>
                              <p:par>
                                <p:cTn id="206" presetID="22" presetClass="entr" presetSubtype="8" fill="hold" grpId="0" nodeType="withEffect">
                                  <p:stCondLst>
                                    <p:cond delay="0"/>
                                  </p:stCondLst>
                                  <p:childTnLst>
                                    <p:set>
                                      <p:cBhvr>
                                        <p:cTn id="207" dur="1" fill="hold">
                                          <p:stCondLst>
                                            <p:cond delay="0"/>
                                          </p:stCondLst>
                                        </p:cTn>
                                        <p:tgtEl>
                                          <p:spTgt spid="66"/>
                                        </p:tgtEl>
                                        <p:attrNameLst>
                                          <p:attrName>style.visibility</p:attrName>
                                        </p:attrNameLst>
                                      </p:cBhvr>
                                      <p:to>
                                        <p:strVal val="visible"/>
                                      </p:to>
                                    </p:set>
                                    <p:animEffect transition="in" filter="wipe(left)">
                                      <p:cBhvr>
                                        <p:cTn id="208" dur="500"/>
                                        <p:tgtEl>
                                          <p:spTgt spid="66"/>
                                        </p:tgtEl>
                                      </p:cBhvr>
                                    </p:animEffect>
                                  </p:childTnLst>
                                </p:cTn>
                              </p:par>
                              <p:par>
                                <p:cTn id="209" presetID="22" presetClass="entr" presetSubtype="8" fill="hold" grpId="0" nodeType="withEffect">
                                  <p:stCondLst>
                                    <p:cond delay="0"/>
                                  </p:stCondLst>
                                  <p:childTnLst>
                                    <p:set>
                                      <p:cBhvr>
                                        <p:cTn id="210" dur="1" fill="hold">
                                          <p:stCondLst>
                                            <p:cond delay="0"/>
                                          </p:stCondLst>
                                        </p:cTn>
                                        <p:tgtEl>
                                          <p:spTgt spid="67"/>
                                        </p:tgtEl>
                                        <p:attrNameLst>
                                          <p:attrName>style.visibility</p:attrName>
                                        </p:attrNameLst>
                                      </p:cBhvr>
                                      <p:to>
                                        <p:strVal val="visible"/>
                                      </p:to>
                                    </p:set>
                                    <p:animEffect transition="in" filter="wipe(left)">
                                      <p:cBhvr>
                                        <p:cTn id="211" dur="500"/>
                                        <p:tgtEl>
                                          <p:spTgt spid="67"/>
                                        </p:tgtEl>
                                      </p:cBhvr>
                                    </p:animEffect>
                                  </p:childTnLst>
                                </p:cTn>
                              </p:par>
                              <p:par>
                                <p:cTn id="212" presetID="22" presetClass="entr" presetSubtype="2" fill="hold" grpId="0" nodeType="with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wipe(right)">
                                      <p:cBhvr>
                                        <p:cTn id="214" dur="500"/>
                                        <p:tgtEl>
                                          <p:spTgt spid="53"/>
                                        </p:tgtEl>
                                      </p:cBhvr>
                                    </p:animEffect>
                                  </p:childTnLst>
                                </p:cTn>
                              </p:par>
                              <p:par>
                                <p:cTn id="215" presetID="22" presetClass="entr" presetSubtype="2" fill="hold" grpId="0" nodeType="withEffect">
                                  <p:stCondLst>
                                    <p:cond delay="0"/>
                                  </p:stCondLst>
                                  <p:childTnLst>
                                    <p:set>
                                      <p:cBhvr>
                                        <p:cTn id="216" dur="1" fill="hold">
                                          <p:stCondLst>
                                            <p:cond delay="0"/>
                                          </p:stCondLst>
                                        </p:cTn>
                                        <p:tgtEl>
                                          <p:spTgt spid="54"/>
                                        </p:tgtEl>
                                        <p:attrNameLst>
                                          <p:attrName>style.visibility</p:attrName>
                                        </p:attrNameLst>
                                      </p:cBhvr>
                                      <p:to>
                                        <p:strVal val="visible"/>
                                      </p:to>
                                    </p:set>
                                    <p:animEffect transition="in" filter="wipe(right)">
                                      <p:cBhvr>
                                        <p:cTn id="217" dur="500"/>
                                        <p:tgtEl>
                                          <p:spTgt spid="54"/>
                                        </p:tgtEl>
                                      </p:cBhvr>
                                    </p:animEffect>
                                  </p:childTnLst>
                                </p:cTn>
                              </p:par>
                              <p:par>
                                <p:cTn id="218" presetID="22" presetClass="entr" presetSubtype="2" fill="hold" grpId="0" nodeType="withEffect">
                                  <p:stCondLst>
                                    <p:cond delay="0"/>
                                  </p:stCondLst>
                                  <p:childTnLst>
                                    <p:set>
                                      <p:cBhvr>
                                        <p:cTn id="219" dur="1" fill="hold">
                                          <p:stCondLst>
                                            <p:cond delay="0"/>
                                          </p:stCondLst>
                                        </p:cTn>
                                        <p:tgtEl>
                                          <p:spTgt spid="55"/>
                                        </p:tgtEl>
                                        <p:attrNameLst>
                                          <p:attrName>style.visibility</p:attrName>
                                        </p:attrNameLst>
                                      </p:cBhvr>
                                      <p:to>
                                        <p:strVal val="visible"/>
                                      </p:to>
                                    </p:set>
                                    <p:animEffect transition="in" filter="wipe(right)">
                                      <p:cBhvr>
                                        <p:cTn id="220" dur="500"/>
                                        <p:tgtEl>
                                          <p:spTgt spid="55"/>
                                        </p:tgtEl>
                                      </p:cBhvr>
                                    </p:animEffect>
                                  </p:childTnLst>
                                </p:cTn>
                              </p:par>
                              <p:par>
                                <p:cTn id="221" presetID="22" presetClass="entr" presetSubtype="2" fill="hold" grpId="0" nodeType="withEffect">
                                  <p:stCondLst>
                                    <p:cond delay="0"/>
                                  </p:stCondLst>
                                  <p:childTnLst>
                                    <p:set>
                                      <p:cBhvr>
                                        <p:cTn id="222" dur="1" fill="hold">
                                          <p:stCondLst>
                                            <p:cond delay="0"/>
                                          </p:stCondLst>
                                        </p:cTn>
                                        <p:tgtEl>
                                          <p:spTgt spid="56"/>
                                        </p:tgtEl>
                                        <p:attrNameLst>
                                          <p:attrName>style.visibility</p:attrName>
                                        </p:attrNameLst>
                                      </p:cBhvr>
                                      <p:to>
                                        <p:strVal val="visible"/>
                                      </p:to>
                                    </p:set>
                                    <p:animEffect transition="in" filter="wipe(right)">
                                      <p:cBhvr>
                                        <p:cTn id="223" dur="500"/>
                                        <p:tgtEl>
                                          <p:spTgt spid="56"/>
                                        </p:tgtEl>
                                      </p:cBhvr>
                                    </p:animEffect>
                                  </p:childTnLst>
                                </p:cTn>
                              </p:par>
                              <p:par>
                                <p:cTn id="224" presetID="22" presetClass="entr" presetSubtype="2" fill="hold" grpId="0" nodeType="withEffect">
                                  <p:stCondLst>
                                    <p:cond delay="0"/>
                                  </p:stCondLst>
                                  <p:childTnLst>
                                    <p:set>
                                      <p:cBhvr>
                                        <p:cTn id="225" dur="1" fill="hold">
                                          <p:stCondLst>
                                            <p:cond delay="0"/>
                                          </p:stCondLst>
                                        </p:cTn>
                                        <p:tgtEl>
                                          <p:spTgt spid="57"/>
                                        </p:tgtEl>
                                        <p:attrNameLst>
                                          <p:attrName>style.visibility</p:attrName>
                                        </p:attrNameLst>
                                      </p:cBhvr>
                                      <p:to>
                                        <p:strVal val="visible"/>
                                      </p:to>
                                    </p:set>
                                    <p:animEffect transition="in" filter="wipe(right)">
                                      <p:cBhvr>
                                        <p:cTn id="226" dur="500"/>
                                        <p:tgtEl>
                                          <p:spTgt spid="57"/>
                                        </p:tgtEl>
                                      </p:cBhvr>
                                    </p:animEffect>
                                  </p:childTnLst>
                                </p:cTn>
                              </p:par>
                            </p:childTnLst>
                          </p:cTn>
                        </p:par>
                      </p:childTnLst>
                    </p:cTn>
                  </p:par>
                  <p:par>
                    <p:cTn id="227" fill="hold">
                      <p:stCondLst>
                        <p:cond delay="indefinite"/>
                      </p:stCondLst>
                      <p:childTnLst>
                        <p:par>
                          <p:cTn id="228" fill="hold">
                            <p:stCondLst>
                              <p:cond delay="0"/>
                            </p:stCondLst>
                            <p:childTnLst>
                              <p:par>
                                <p:cTn id="229" presetID="22" presetClass="entr" presetSubtype="4" fill="hold" grpId="0" nodeType="clickEffect">
                                  <p:stCondLst>
                                    <p:cond delay="0"/>
                                  </p:stCondLst>
                                  <p:childTnLst>
                                    <p:set>
                                      <p:cBhvr>
                                        <p:cTn id="230" dur="1" fill="hold">
                                          <p:stCondLst>
                                            <p:cond delay="0"/>
                                          </p:stCondLst>
                                        </p:cTn>
                                        <p:tgtEl>
                                          <p:spTgt spid="84"/>
                                        </p:tgtEl>
                                        <p:attrNameLst>
                                          <p:attrName>style.visibility</p:attrName>
                                        </p:attrNameLst>
                                      </p:cBhvr>
                                      <p:to>
                                        <p:strVal val="visible"/>
                                      </p:to>
                                    </p:set>
                                    <p:animEffect transition="in" filter="wipe(down)">
                                      <p:cBhvr>
                                        <p:cTn id="231"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animBg="1"/>
      <p:bldP spid="49" grpId="0" animBg="1"/>
      <p:bldP spid="50" grpId="0" animBg="1"/>
      <p:bldP spid="51" grpId="0" animBg="1"/>
      <p:bldP spid="52" grpId="0" animBg="1"/>
      <p:bldP spid="53" grpId="0"/>
      <p:bldP spid="54" grpId="0"/>
      <p:bldP spid="55" grpId="0"/>
      <p:bldP spid="56" grpId="0"/>
      <p:bldP spid="57" grpId="0"/>
      <p:bldP spid="58" grpId="0" animBg="1"/>
      <p:bldP spid="59" grpId="0" animBg="1"/>
      <p:bldP spid="60" grpId="0" animBg="1"/>
      <p:bldP spid="61" grpId="0" animBg="1"/>
      <p:bldP spid="62" grpId="0" animBg="1"/>
      <p:bldP spid="63" grpId="0"/>
      <p:bldP spid="64" grpId="0"/>
      <p:bldP spid="65" grpId="0"/>
      <p:bldP spid="66" grpId="0"/>
      <p:bldP spid="67" grpId="0"/>
      <p:bldP spid="68" grpId="0"/>
      <p:bldP spid="69" grpId="0"/>
      <p:bldP spid="70" grpId="0"/>
      <p:bldP spid="71" grpId="0"/>
      <p:bldP spid="72" grpId="0"/>
      <p:bldP spid="76" grpId="0"/>
      <p:bldP spid="80" grpId="0"/>
      <p:bldP spid="84" grpId="0"/>
      <p:bldP spid="83"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a:stCxn id="25" idx="2"/>
            <a:endCxn id="18" idx="5"/>
          </p:cNvCxnSpPr>
          <p:nvPr/>
        </p:nvCxnSpPr>
        <p:spPr>
          <a:xfrm flipH="1">
            <a:off x="1162210" y="3738676"/>
            <a:ext cx="499029" cy="27621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32" idx="1"/>
            <a:endCxn id="25" idx="4"/>
          </p:cNvCxnSpPr>
          <p:nvPr/>
        </p:nvCxnSpPr>
        <p:spPr>
          <a:xfrm flipH="1">
            <a:off x="1779016" y="2953590"/>
            <a:ext cx="590225" cy="667306"/>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39" idx="7"/>
          </p:cNvCxnSpPr>
          <p:nvPr/>
        </p:nvCxnSpPr>
        <p:spPr>
          <a:xfrm flipH="1" flipV="1">
            <a:off x="2446983" y="2938186"/>
            <a:ext cx="841380" cy="55133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9" idx="5"/>
            <a:endCxn id="46" idx="5"/>
          </p:cNvCxnSpPr>
          <p:nvPr/>
        </p:nvCxnSpPr>
        <p:spPr>
          <a:xfrm flipV="1">
            <a:off x="3288362" y="2615126"/>
            <a:ext cx="708500" cy="70782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6" idx="0"/>
            <a:endCxn id="53" idx="1"/>
          </p:cNvCxnSpPr>
          <p:nvPr/>
        </p:nvCxnSpPr>
        <p:spPr>
          <a:xfrm>
            <a:off x="3913583" y="2816186"/>
            <a:ext cx="524833" cy="44616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4505693" y="2837166"/>
            <a:ext cx="751026" cy="38285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60" idx="5"/>
            <a:endCxn id="67" idx="5"/>
          </p:cNvCxnSpPr>
          <p:nvPr/>
        </p:nvCxnSpPr>
        <p:spPr>
          <a:xfrm flipV="1">
            <a:off x="5272724" y="2197453"/>
            <a:ext cx="736545" cy="54998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7" idx="7"/>
            <a:endCxn id="74" idx="7"/>
          </p:cNvCxnSpPr>
          <p:nvPr/>
        </p:nvCxnSpPr>
        <p:spPr>
          <a:xfrm>
            <a:off x="6009268" y="2364016"/>
            <a:ext cx="851405" cy="1023264"/>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1" idx="2"/>
            <a:endCxn id="74" idx="1"/>
          </p:cNvCxnSpPr>
          <p:nvPr/>
        </p:nvCxnSpPr>
        <p:spPr>
          <a:xfrm flipH="1">
            <a:off x="6694110" y="2830715"/>
            <a:ext cx="710310" cy="556564"/>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88" idx="2"/>
            <a:endCxn id="81" idx="7"/>
          </p:cNvCxnSpPr>
          <p:nvPr/>
        </p:nvCxnSpPr>
        <p:spPr>
          <a:xfrm flipH="1" flipV="1">
            <a:off x="7605480" y="2913998"/>
            <a:ext cx="488115" cy="416963"/>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88" idx="0"/>
            <a:endCxn id="95" idx="1"/>
          </p:cNvCxnSpPr>
          <p:nvPr/>
        </p:nvCxnSpPr>
        <p:spPr>
          <a:xfrm flipV="1">
            <a:off x="8211375" y="2251610"/>
            <a:ext cx="607735" cy="1197129"/>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rotWithShape="1">
          <a:blip r:embed="rId3">
            <a:extLst>
              <a:ext uri="{BEBA8EAE-BF5A-486C-A8C5-ECC9F3942E4B}">
                <a14:imgProps xmlns:a14="http://schemas.microsoft.com/office/drawing/2010/main">
                  <a14:imgLayer>
                    <a14:imgEffect>
                      <a14:brightnessContrast bright="-100000" contrast="100000"/>
                    </a14:imgEffect>
                  </a14:imgLayer>
                </a14:imgProps>
              </a:ext>
              <a:ext uri="{28A0092B-C50C-407E-A947-70E740481C1C}">
                <a14:useLocalDpi xmlns:a14="http://schemas.microsoft.com/office/drawing/2010/main" val="0"/>
              </a:ext>
            </a:extLst>
          </a:blip>
          <a:srcRect l="3992" t="36582" r="11163" b="49513"/>
          <a:stretch/>
        </p:blipFill>
        <p:spPr>
          <a:xfrm>
            <a:off x="540067" y="4593793"/>
            <a:ext cx="8731091" cy="306475"/>
          </a:xfrm>
          <a:prstGeom prst="rect">
            <a:avLst/>
          </a:prstGeom>
        </p:spPr>
      </p:pic>
      <p:grpSp>
        <p:nvGrpSpPr>
          <p:cNvPr id="16" name="组合 15"/>
          <p:cNvGrpSpPr/>
          <p:nvPr/>
        </p:nvGrpSpPr>
        <p:grpSpPr>
          <a:xfrm flipV="1">
            <a:off x="903392" y="3923794"/>
            <a:ext cx="351073" cy="838549"/>
            <a:chOff x="581025" y="-409858"/>
            <a:chExt cx="1619642" cy="3868564"/>
          </a:xfrm>
        </p:grpSpPr>
        <p:grpSp>
          <p:nvGrpSpPr>
            <p:cNvPr id="17" name="组合 16"/>
            <p:cNvGrpSpPr/>
            <p:nvPr/>
          </p:nvGrpSpPr>
          <p:grpSpPr>
            <a:xfrm>
              <a:off x="581025" y="-409858"/>
              <a:ext cx="1619642" cy="3868564"/>
              <a:chOff x="6651335" y="-318015"/>
              <a:chExt cx="1360493" cy="3173479"/>
            </a:xfrm>
            <a:effectLst/>
          </p:grpSpPr>
          <p:grpSp>
            <p:nvGrpSpPr>
              <p:cNvPr id="19" name="组合 1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20" name="TextBox 7"/>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18" name="椭圆 1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flipV="1">
            <a:off x="1603480" y="3564303"/>
            <a:ext cx="351073" cy="838549"/>
            <a:chOff x="581025" y="-409858"/>
            <a:chExt cx="1619642" cy="3868564"/>
          </a:xfrm>
        </p:grpSpPr>
        <p:grpSp>
          <p:nvGrpSpPr>
            <p:cNvPr id="24" name="组合 23"/>
            <p:cNvGrpSpPr/>
            <p:nvPr/>
          </p:nvGrpSpPr>
          <p:grpSpPr>
            <a:xfrm>
              <a:off x="581025" y="-409858"/>
              <a:ext cx="1619642" cy="3868564"/>
              <a:chOff x="6651335" y="-318015"/>
              <a:chExt cx="1360493" cy="3173479"/>
            </a:xfrm>
            <a:effectLst/>
          </p:grpSpPr>
          <p:grpSp>
            <p:nvGrpSpPr>
              <p:cNvPr id="26" name="组合 2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15"/>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25" name="椭圆 2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flipV="1">
            <a:off x="2276987" y="2695936"/>
            <a:ext cx="351073" cy="838549"/>
            <a:chOff x="581025" y="-409858"/>
            <a:chExt cx="1619642" cy="3868564"/>
          </a:xfrm>
        </p:grpSpPr>
        <p:grpSp>
          <p:nvGrpSpPr>
            <p:cNvPr id="31" name="组合 30"/>
            <p:cNvGrpSpPr/>
            <p:nvPr/>
          </p:nvGrpSpPr>
          <p:grpSpPr>
            <a:xfrm>
              <a:off x="581025" y="-409858"/>
              <a:ext cx="1619642" cy="3868564"/>
              <a:chOff x="6651335" y="-318015"/>
              <a:chExt cx="1360493" cy="3173479"/>
            </a:xfrm>
            <a:effectLst/>
          </p:grpSpPr>
          <p:grpSp>
            <p:nvGrpSpPr>
              <p:cNvPr id="33" name="组合 3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Box 22"/>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32" name="椭圆 31"/>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flipV="1">
            <a:off x="3029546" y="3231864"/>
            <a:ext cx="351073" cy="838549"/>
            <a:chOff x="581025" y="-409858"/>
            <a:chExt cx="1619642" cy="3868564"/>
          </a:xfrm>
        </p:grpSpPr>
        <p:grpSp>
          <p:nvGrpSpPr>
            <p:cNvPr id="38" name="组合 37"/>
            <p:cNvGrpSpPr/>
            <p:nvPr/>
          </p:nvGrpSpPr>
          <p:grpSpPr>
            <a:xfrm>
              <a:off x="581025" y="-409858"/>
              <a:ext cx="1619642" cy="3868564"/>
              <a:chOff x="6651335" y="-318015"/>
              <a:chExt cx="1360493" cy="3173479"/>
            </a:xfrm>
            <a:effectLst/>
          </p:grpSpPr>
          <p:grpSp>
            <p:nvGrpSpPr>
              <p:cNvPr id="40" name="组合 3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41" name="TextBox 29"/>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39" name="椭圆 38"/>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flipV="1">
            <a:off x="3738046" y="2524035"/>
            <a:ext cx="351073" cy="838549"/>
            <a:chOff x="581025" y="-409858"/>
            <a:chExt cx="1619642" cy="3868564"/>
          </a:xfrm>
        </p:grpSpPr>
        <p:grpSp>
          <p:nvGrpSpPr>
            <p:cNvPr id="45" name="组合 44"/>
            <p:cNvGrpSpPr/>
            <p:nvPr/>
          </p:nvGrpSpPr>
          <p:grpSpPr>
            <a:xfrm>
              <a:off x="581025" y="-409858"/>
              <a:ext cx="1619642" cy="3868564"/>
              <a:chOff x="6651335" y="-318015"/>
              <a:chExt cx="1360493" cy="3173479"/>
            </a:xfrm>
            <a:effectLst/>
          </p:grpSpPr>
          <p:grpSp>
            <p:nvGrpSpPr>
              <p:cNvPr id="47" name="组合 4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椭圆 4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48" name="TextBox 36"/>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46" name="椭圆 45"/>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组合 50"/>
          <p:cNvGrpSpPr/>
          <p:nvPr/>
        </p:nvGrpSpPr>
        <p:grpSpPr>
          <a:xfrm flipV="1">
            <a:off x="4346161" y="3004700"/>
            <a:ext cx="351073" cy="838549"/>
            <a:chOff x="581025" y="-409858"/>
            <a:chExt cx="1619642" cy="3868564"/>
          </a:xfrm>
        </p:grpSpPr>
        <p:grpSp>
          <p:nvGrpSpPr>
            <p:cNvPr id="52" name="组合 51"/>
            <p:cNvGrpSpPr/>
            <p:nvPr/>
          </p:nvGrpSpPr>
          <p:grpSpPr>
            <a:xfrm>
              <a:off x="581025" y="-409858"/>
              <a:ext cx="1619642" cy="3868564"/>
              <a:chOff x="6651335" y="-318015"/>
              <a:chExt cx="1360493" cy="3173479"/>
            </a:xfrm>
            <a:effectLst/>
          </p:grpSpPr>
          <p:grpSp>
            <p:nvGrpSpPr>
              <p:cNvPr id="54" name="组合 5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TextBox 43"/>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53" name="椭圆 52"/>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flipV="1">
            <a:off x="5013906" y="2656344"/>
            <a:ext cx="351073" cy="838549"/>
            <a:chOff x="581025" y="-409858"/>
            <a:chExt cx="1619642" cy="3868564"/>
          </a:xfrm>
        </p:grpSpPr>
        <p:grpSp>
          <p:nvGrpSpPr>
            <p:cNvPr id="59" name="组合 58"/>
            <p:cNvGrpSpPr/>
            <p:nvPr/>
          </p:nvGrpSpPr>
          <p:grpSpPr>
            <a:xfrm>
              <a:off x="581025" y="-409858"/>
              <a:ext cx="1619642" cy="3868564"/>
              <a:chOff x="6651335" y="-318015"/>
              <a:chExt cx="1360493" cy="3173479"/>
            </a:xfrm>
            <a:effectLst/>
          </p:grpSpPr>
          <p:grpSp>
            <p:nvGrpSpPr>
              <p:cNvPr id="61" name="组合 6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62" name="TextBox 50"/>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60" name="椭圆 59"/>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5" name="组合 64"/>
          <p:cNvGrpSpPr/>
          <p:nvPr/>
        </p:nvGrpSpPr>
        <p:grpSpPr>
          <a:xfrm flipV="1">
            <a:off x="5750451" y="2106361"/>
            <a:ext cx="351073" cy="838549"/>
            <a:chOff x="581025" y="-409858"/>
            <a:chExt cx="1619642" cy="3868564"/>
          </a:xfrm>
        </p:grpSpPr>
        <p:grpSp>
          <p:nvGrpSpPr>
            <p:cNvPr id="66" name="组合 65"/>
            <p:cNvGrpSpPr/>
            <p:nvPr/>
          </p:nvGrpSpPr>
          <p:grpSpPr>
            <a:xfrm>
              <a:off x="581025" y="-409858"/>
              <a:ext cx="1619642" cy="3868564"/>
              <a:chOff x="6651335" y="-318015"/>
              <a:chExt cx="1360493" cy="3173479"/>
            </a:xfrm>
            <a:effectLst/>
          </p:grpSpPr>
          <p:grpSp>
            <p:nvGrpSpPr>
              <p:cNvPr id="68" name="组合 6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69" name="TextBox 57"/>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67" name="椭圆 66"/>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2" name="组合 71"/>
          <p:cNvGrpSpPr/>
          <p:nvPr/>
        </p:nvGrpSpPr>
        <p:grpSpPr>
          <a:xfrm flipV="1">
            <a:off x="6601856" y="3129625"/>
            <a:ext cx="351073" cy="838549"/>
            <a:chOff x="581025" y="-409858"/>
            <a:chExt cx="1619642" cy="3868564"/>
          </a:xfrm>
        </p:grpSpPr>
        <p:grpSp>
          <p:nvGrpSpPr>
            <p:cNvPr id="73" name="组合 72"/>
            <p:cNvGrpSpPr/>
            <p:nvPr/>
          </p:nvGrpSpPr>
          <p:grpSpPr>
            <a:xfrm>
              <a:off x="581025" y="-409858"/>
              <a:ext cx="1619642" cy="3868564"/>
              <a:chOff x="6651335" y="-318015"/>
              <a:chExt cx="1360493" cy="3173479"/>
            </a:xfrm>
            <a:effectLst/>
          </p:grpSpPr>
          <p:grpSp>
            <p:nvGrpSpPr>
              <p:cNvPr id="75" name="组合 7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椭圆 7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76" name="TextBox 64"/>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74" name="椭圆 73"/>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9" name="组合 78"/>
          <p:cNvGrpSpPr/>
          <p:nvPr/>
        </p:nvGrpSpPr>
        <p:grpSpPr>
          <a:xfrm flipV="1">
            <a:off x="7346663" y="2656343"/>
            <a:ext cx="351073" cy="838549"/>
            <a:chOff x="581025" y="-409858"/>
            <a:chExt cx="1619642" cy="3868564"/>
          </a:xfrm>
        </p:grpSpPr>
        <p:grpSp>
          <p:nvGrpSpPr>
            <p:cNvPr id="80" name="组合 79"/>
            <p:cNvGrpSpPr/>
            <p:nvPr/>
          </p:nvGrpSpPr>
          <p:grpSpPr>
            <a:xfrm>
              <a:off x="581025" y="-409858"/>
              <a:ext cx="1619642" cy="3868564"/>
              <a:chOff x="6651335" y="-318015"/>
              <a:chExt cx="1360493" cy="3173479"/>
            </a:xfrm>
            <a:effectLst/>
          </p:grpSpPr>
          <p:grpSp>
            <p:nvGrpSpPr>
              <p:cNvPr id="82" name="组合 8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椭圆 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83" name="TextBox 71"/>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81" name="椭圆 80"/>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组合 85"/>
          <p:cNvGrpSpPr/>
          <p:nvPr/>
        </p:nvGrpSpPr>
        <p:grpSpPr>
          <a:xfrm flipV="1">
            <a:off x="8035838" y="3156588"/>
            <a:ext cx="351073" cy="838549"/>
            <a:chOff x="581025" y="-409858"/>
            <a:chExt cx="1619642" cy="3868564"/>
          </a:xfrm>
        </p:grpSpPr>
        <p:grpSp>
          <p:nvGrpSpPr>
            <p:cNvPr id="87" name="组合 86"/>
            <p:cNvGrpSpPr/>
            <p:nvPr/>
          </p:nvGrpSpPr>
          <p:grpSpPr>
            <a:xfrm>
              <a:off x="581025" y="-409858"/>
              <a:ext cx="1619642" cy="3868564"/>
              <a:chOff x="6651335" y="-318015"/>
              <a:chExt cx="1360493" cy="3173479"/>
            </a:xfrm>
            <a:effectLst/>
          </p:grpSpPr>
          <p:grpSp>
            <p:nvGrpSpPr>
              <p:cNvPr id="89" name="组合 8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椭圆 9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90" name="TextBox 78"/>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88" name="椭圆 8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组合 92"/>
          <p:cNvGrpSpPr/>
          <p:nvPr/>
        </p:nvGrpSpPr>
        <p:grpSpPr>
          <a:xfrm flipV="1">
            <a:off x="8726854" y="1993955"/>
            <a:ext cx="351073" cy="838549"/>
            <a:chOff x="581025" y="-409858"/>
            <a:chExt cx="1619642" cy="3868564"/>
          </a:xfrm>
        </p:grpSpPr>
        <p:grpSp>
          <p:nvGrpSpPr>
            <p:cNvPr id="94" name="组合 93"/>
            <p:cNvGrpSpPr/>
            <p:nvPr/>
          </p:nvGrpSpPr>
          <p:grpSpPr>
            <a:xfrm>
              <a:off x="581025" y="-409858"/>
              <a:ext cx="1619642" cy="3868564"/>
              <a:chOff x="6651335" y="-318015"/>
              <a:chExt cx="1360493" cy="3173479"/>
            </a:xfrm>
            <a:effectLst/>
          </p:grpSpPr>
          <p:grpSp>
            <p:nvGrpSpPr>
              <p:cNvPr id="96" name="组合 9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97" name="TextBox 85"/>
              <p:cNvSpPr txBox="1"/>
              <p:nvPr/>
            </p:nvSpPr>
            <p:spPr>
              <a:xfrm>
                <a:off x="6854607" y="-318015"/>
                <a:ext cx="715877" cy="2550863"/>
              </a:xfrm>
              <a:prstGeom prst="rect">
                <a:avLst/>
              </a:prstGeom>
              <a:noFill/>
            </p:spPr>
            <p:txBody>
              <a:bodyPr wrap="none" rtlCol="0">
                <a:spAutoFit/>
              </a:bodyPr>
              <a:lstStyle/>
              <a:p>
                <a:endParaRPr lang="zh-CN" altLang="en-US" sz="3780" dirty="0">
                  <a:ea typeface="微软雅黑" panose="020B0503020204020204" pitchFamily="34" charset="-122"/>
                  <a:sym typeface="Arial" panose="020B0604020202020204" pitchFamily="34" charset="0"/>
                </a:endParaRPr>
              </a:p>
            </p:txBody>
          </p:sp>
        </p:grpSp>
        <p:sp>
          <p:nvSpPr>
            <p:cNvPr id="95" name="椭圆 9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0">
                <a:latin typeface="Arial" panose="020B0604020202020204" pitchFamily="34" charset="0"/>
                <a:ea typeface="微软雅黑" panose="020B0503020204020204" pitchFamily="34" charset="-122"/>
                <a:sym typeface="Arial" panose="020B0604020202020204" pitchFamily="34" charset="0"/>
              </a:endParaRPr>
            </a:p>
          </p:txBody>
        </p:sp>
      </p:grpSp>
      <p:sp>
        <p:nvSpPr>
          <p:cNvPr id="100" name="TextBox 137"/>
          <p:cNvSpPr txBox="1"/>
          <p:nvPr/>
        </p:nvSpPr>
        <p:spPr>
          <a:xfrm>
            <a:off x="768725" y="4747030"/>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1</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01" name="TextBox 138"/>
          <p:cNvSpPr txBox="1"/>
          <p:nvPr/>
        </p:nvSpPr>
        <p:spPr>
          <a:xfrm>
            <a:off x="1516683" y="4747030"/>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2</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02" name="TextBox 139"/>
          <p:cNvSpPr txBox="1"/>
          <p:nvPr/>
        </p:nvSpPr>
        <p:spPr>
          <a:xfrm>
            <a:off x="2276985" y="4747030"/>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3</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03" name="TextBox 140"/>
          <p:cNvSpPr txBox="1"/>
          <p:nvPr/>
        </p:nvSpPr>
        <p:spPr>
          <a:xfrm>
            <a:off x="3024934" y="4747030"/>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4</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04" name="TextBox 141"/>
          <p:cNvSpPr txBox="1"/>
          <p:nvPr/>
        </p:nvSpPr>
        <p:spPr>
          <a:xfrm>
            <a:off x="3701764" y="4747030"/>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5</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05" name="TextBox 142"/>
          <p:cNvSpPr txBox="1"/>
          <p:nvPr/>
        </p:nvSpPr>
        <p:spPr>
          <a:xfrm>
            <a:off x="4429699" y="4747030"/>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6</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06" name="TextBox 143"/>
          <p:cNvSpPr txBox="1"/>
          <p:nvPr/>
        </p:nvSpPr>
        <p:spPr>
          <a:xfrm>
            <a:off x="5106400" y="4747030"/>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7</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07" name="TextBox 144"/>
          <p:cNvSpPr txBox="1"/>
          <p:nvPr/>
        </p:nvSpPr>
        <p:spPr>
          <a:xfrm>
            <a:off x="5822924" y="4747030"/>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8</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08" name="TextBox 145"/>
          <p:cNvSpPr txBox="1"/>
          <p:nvPr/>
        </p:nvSpPr>
        <p:spPr>
          <a:xfrm>
            <a:off x="6570271" y="4747030"/>
            <a:ext cx="478016"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9</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09" name="TextBox 146"/>
          <p:cNvSpPr txBox="1"/>
          <p:nvPr/>
        </p:nvSpPr>
        <p:spPr>
          <a:xfrm>
            <a:off x="7278814" y="4747030"/>
            <a:ext cx="582211"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10</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10" name="TextBox 147"/>
          <p:cNvSpPr txBox="1"/>
          <p:nvPr/>
        </p:nvSpPr>
        <p:spPr>
          <a:xfrm>
            <a:off x="8028473" y="4747030"/>
            <a:ext cx="568232"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11</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11" name="TextBox 148"/>
          <p:cNvSpPr txBox="1"/>
          <p:nvPr/>
        </p:nvSpPr>
        <p:spPr>
          <a:xfrm>
            <a:off x="8705049" y="4747030"/>
            <a:ext cx="582211" cy="318549"/>
          </a:xfrm>
          <a:prstGeom prst="rect">
            <a:avLst/>
          </a:prstGeom>
          <a:noFill/>
        </p:spPr>
        <p:txBody>
          <a:bodyPr wrap="none" rtlCol="0">
            <a:spAutoFit/>
          </a:bodyPr>
          <a:lstStyle/>
          <a:p>
            <a:r>
              <a:rPr lang="en-US" altLang="zh-CN" sz="1470" dirty="0">
                <a:solidFill>
                  <a:srgbClr val="0067B0"/>
                </a:solidFill>
                <a:ea typeface="微软雅黑" panose="020B0503020204020204" pitchFamily="34" charset="-122"/>
                <a:sym typeface="Arial" panose="020B0604020202020204" pitchFamily="34" charset="0"/>
              </a:rPr>
              <a:t>12</a:t>
            </a:r>
            <a:r>
              <a:rPr lang="zh-CN" altLang="en-US" sz="1470" dirty="0">
                <a:solidFill>
                  <a:srgbClr val="0067B0"/>
                </a:solidFill>
                <a:ea typeface="微软雅黑" panose="020B0503020204020204" pitchFamily="34" charset="-122"/>
                <a:sym typeface="Arial" panose="020B0604020202020204" pitchFamily="34" charset="0"/>
              </a:rPr>
              <a:t>月</a:t>
            </a:r>
            <a:endParaRPr lang="zh-CN" altLang="en-US" sz="1890" dirty="0">
              <a:solidFill>
                <a:srgbClr val="0067B0"/>
              </a:solidFill>
              <a:ea typeface="微软雅黑" panose="020B0503020204020204" pitchFamily="34" charset="-122"/>
              <a:sym typeface="Arial" panose="020B0604020202020204" pitchFamily="34" charset="0"/>
            </a:endParaRPr>
          </a:p>
        </p:txBody>
      </p:sp>
      <p:sp>
        <p:nvSpPr>
          <p:cNvPr id="112" name="TextBox 149"/>
          <p:cNvSpPr txBox="1"/>
          <p:nvPr/>
        </p:nvSpPr>
        <p:spPr>
          <a:xfrm>
            <a:off x="291843" y="936375"/>
            <a:ext cx="1800493" cy="415498"/>
          </a:xfrm>
          <a:prstGeom prst="rect">
            <a:avLst/>
          </a:prstGeom>
          <a:noFill/>
        </p:spPr>
        <p:txBody>
          <a:bodyPr wrap="none" rtlCol="0">
            <a:spAutoFit/>
          </a:bodyPr>
          <a:lstStyle/>
          <a:p>
            <a:r>
              <a:rPr lang="zh-CN" altLang="en-US" sz="2100" dirty="0">
                <a:solidFill>
                  <a:srgbClr val="0067B0"/>
                </a:solidFill>
                <a:ea typeface="微软雅黑" panose="020B0503020204020204" pitchFamily="34" charset="-122"/>
                <a:sym typeface="Arial" panose="020B0604020202020204" pitchFamily="34" charset="0"/>
              </a:rPr>
              <a:t>输入你的标题</a:t>
            </a:r>
          </a:p>
        </p:txBody>
      </p:sp>
      <p:sp>
        <p:nvSpPr>
          <p:cNvPr id="113" name="TextBox 150"/>
          <p:cNvSpPr txBox="1"/>
          <p:nvPr/>
        </p:nvSpPr>
        <p:spPr>
          <a:xfrm>
            <a:off x="1254463" y="4014885"/>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4" name="TextBox 151"/>
          <p:cNvSpPr txBox="1"/>
          <p:nvPr/>
        </p:nvSpPr>
        <p:spPr>
          <a:xfrm>
            <a:off x="1988601" y="3635172"/>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5" name="TextBox 152"/>
          <p:cNvSpPr txBox="1"/>
          <p:nvPr/>
        </p:nvSpPr>
        <p:spPr>
          <a:xfrm>
            <a:off x="1988601" y="2280733"/>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6" name="TextBox 153"/>
          <p:cNvSpPr txBox="1"/>
          <p:nvPr/>
        </p:nvSpPr>
        <p:spPr>
          <a:xfrm>
            <a:off x="3449660" y="3362806"/>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7" name="TextBox 154"/>
          <p:cNvSpPr txBox="1"/>
          <p:nvPr/>
        </p:nvSpPr>
        <p:spPr>
          <a:xfrm>
            <a:off x="3465138" y="2114205"/>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8" name="TextBox 155"/>
          <p:cNvSpPr txBox="1"/>
          <p:nvPr/>
        </p:nvSpPr>
        <p:spPr>
          <a:xfrm>
            <a:off x="4845871" y="3175314"/>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9" name="TextBox 156"/>
          <p:cNvSpPr txBox="1"/>
          <p:nvPr/>
        </p:nvSpPr>
        <p:spPr>
          <a:xfrm>
            <a:off x="5406874" y="1755891"/>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0" name="TextBox 157"/>
          <p:cNvSpPr txBox="1"/>
          <p:nvPr/>
        </p:nvSpPr>
        <p:spPr>
          <a:xfrm>
            <a:off x="6290447" y="3562154"/>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1" name="TextBox 158"/>
          <p:cNvSpPr txBox="1"/>
          <p:nvPr/>
        </p:nvSpPr>
        <p:spPr>
          <a:xfrm>
            <a:off x="6903552" y="2280733"/>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2" name="TextBox 159"/>
          <p:cNvSpPr txBox="1"/>
          <p:nvPr/>
        </p:nvSpPr>
        <p:spPr>
          <a:xfrm>
            <a:off x="7747452" y="3654984"/>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3" name="TextBox 160"/>
          <p:cNvSpPr txBox="1"/>
          <p:nvPr/>
        </p:nvSpPr>
        <p:spPr>
          <a:xfrm>
            <a:off x="8237650" y="1610467"/>
            <a:ext cx="1156086" cy="286232"/>
          </a:xfrm>
          <a:prstGeom prst="rect">
            <a:avLst/>
          </a:prstGeom>
          <a:noFill/>
        </p:spPr>
        <p:txBody>
          <a:bodyPr wrap="none" rtlCol="0">
            <a:spAutoFit/>
          </a:bodyPr>
          <a:lstStyle/>
          <a:p>
            <a:r>
              <a:rPr lang="zh-CN" altLang="en-US" sz="1260"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4" name="TextBox 161"/>
          <p:cNvSpPr txBox="1"/>
          <p:nvPr/>
        </p:nvSpPr>
        <p:spPr>
          <a:xfrm>
            <a:off x="174028" y="1358873"/>
            <a:ext cx="2693645" cy="867930"/>
          </a:xfrm>
          <a:prstGeom prst="rect">
            <a:avLst/>
          </a:prstGeom>
          <a:noFill/>
        </p:spPr>
        <p:txBody>
          <a:bodyPr wrap="square" rtlCol="0">
            <a:spAutoFit/>
          </a:bodyPr>
          <a:lstStyle/>
          <a:p>
            <a:r>
              <a:rPr lang="zh-CN" altLang="en-US" sz="1260"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128" name="文本框 127"/>
          <p:cNvSpPr txBox="1"/>
          <p:nvPr/>
        </p:nvSpPr>
        <p:spPr>
          <a:xfrm>
            <a:off x="10572346" y="6225778"/>
            <a:ext cx="761747" cy="322524"/>
          </a:xfrm>
          <a:prstGeom prst="rect">
            <a:avLst/>
          </a:prstGeom>
          <a:noFill/>
        </p:spPr>
        <p:txBody>
          <a:bodyPr wrap="none" rtlCol="0">
            <a:spAutoFit/>
          </a:bodyPr>
          <a:lstStyle/>
          <a:p>
            <a:r>
              <a:rPr lang="zh-CN" altLang="en-US" sz="1496" dirty="0"/>
              <a:t>延迟符</a:t>
            </a:r>
          </a:p>
        </p:txBody>
      </p:sp>
      <p:sp>
        <p:nvSpPr>
          <p:cNvPr id="127" name="文本框 6"/>
          <p:cNvSpPr>
            <a:spLocks noChangeArrowheads="1"/>
          </p:cNvSpPr>
          <p:nvPr/>
        </p:nvSpPr>
        <p:spPr bwMode="auto">
          <a:xfrm>
            <a:off x="3524970" y="56714"/>
            <a:ext cx="2508806" cy="346239"/>
          </a:xfrm>
          <a:prstGeom prst="rect">
            <a:avLst/>
          </a:prstGeom>
          <a:noFill/>
          <a:ln>
            <a:noFill/>
          </a:ln>
          <a:extLst/>
        </p:spPr>
        <p:txBody>
          <a:bodyPr wrap="square" lIns="68571" tIns="34285" rIns="68571" bIns="34285">
            <a:spAutoFit/>
          </a:bodyPr>
          <a:lstStyle/>
          <a:p>
            <a:pPr defTabSz="967801" fontAlgn="auto">
              <a:spcBef>
                <a:spcPts val="0"/>
              </a:spcBef>
              <a:spcAft>
                <a:spcPts val="0"/>
              </a:spcAft>
              <a:defRPr/>
            </a:pPr>
            <a:r>
              <a:rPr lang="zh-CN" altLang="en-US" sz="1800" dirty="0">
                <a:latin typeface="微软雅黑" pitchFamily="34" charset="-122"/>
                <a:ea typeface="微软雅黑" pitchFamily="34" charset="-122"/>
                <a:sym typeface="微软雅黑" pitchFamily="34" charset="-122"/>
              </a:rPr>
              <a:t>在此输入您的标题内容</a:t>
            </a:r>
          </a:p>
        </p:txBody>
      </p:sp>
      <p:pic>
        <p:nvPicPr>
          <p:cNvPr id="129" name="图片 1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93205" y="353023"/>
            <a:ext cx="2730715" cy="288591"/>
          </a:xfrm>
          <a:prstGeom prst="rect">
            <a:avLst/>
          </a:prstGeom>
        </p:spPr>
      </p:pic>
    </p:spTree>
    <p:extLst>
      <p:ext uri="{BB962C8B-B14F-4D97-AF65-F5344CB8AC3E}">
        <p14:creationId xmlns:p14="http://schemas.microsoft.com/office/powerpoint/2010/main" val="1304350727"/>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fade">
                                      <p:cBhvr>
                                        <p:cTn id="7" dur="500"/>
                                        <p:tgtEl>
                                          <p:spTgt spid="12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7"/>
                                        </p:tgtEl>
                                        <p:attrNameLst>
                                          <p:attrName>style.visibility</p:attrName>
                                        </p:attrNameLst>
                                      </p:cBhvr>
                                      <p:to>
                                        <p:strVal val="visible"/>
                                      </p:to>
                                    </p:set>
                                    <p:anim calcmode="lin" valueType="num">
                                      <p:cBhvr>
                                        <p:cTn id="11" dur="500" fill="hold"/>
                                        <p:tgtEl>
                                          <p:spTgt spid="12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7"/>
                                        </p:tgtEl>
                                        <p:attrNameLst>
                                          <p:attrName>ppt_y</p:attrName>
                                        </p:attrNameLst>
                                      </p:cBhvr>
                                      <p:tavLst>
                                        <p:tav tm="0">
                                          <p:val>
                                            <p:strVal val="#ppt_y"/>
                                          </p:val>
                                        </p:tav>
                                        <p:tav tm="100000">
                                          <p:val>
                                            <p:strVal val="#ppt_y"/>
                                          </p:val>
                                        </p:tav>
                                      </p:tavLst>
                                    </p:anim>
                                    <p:anim calcmode="lin" valueType="num">
                                      <p:cBhvr>
                                        <p:cTn id="13" dur="500" fill="hold"/>
                                        <p:tgtEl>
                                          <p:spTgt spid="12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7"/>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127"/>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anim calcmode="lin" valueType="num">
                                      <p:cBhvr>
                                        <p:cTn id="21" dur="1000" fill="hold"/>
                                        <p:tgtEl>
                                          <p:spTgt spid="112"/>
                                        </p:tgtEl>
                                        <p:attrNameLst>
                                          <p:attrName>ppt_x</p:attrName>
                                        </p:attrNameLst>
                                      </p:cBhvr>
                                      <p:tavLst>
                                        <p:tav tm="0">
                                          <p:val>
                                            <p:strVal val="#ppt_x"/>
                                          </p:val>
                                        </p:tav>
                                        <p:tav tm="100000">
                                          <p:val>
                                            <p:strVal val="#ppt_x"/>
                                          </p:val>
                                        </p:tav>
                                      </p:tavLst>
                                    </p:anim>
                                    <p:anim calcmode="lin" valueType="num">
                                      <p:cBhvr>
                                        <p:cTn id="22" dur="1000" fill="hold"/>
                                        <p:tgtEl>
                                          <p:spTgt spid="112"/>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18" presetClass="entr" presetSubtype="3" fill="hold" grpId="0" nodeType="afterEffect">
                                  <p:stCondLst>
                                    <p:cond delay="0"/>
                                  </p:stCondLst>
                                  <p:childTnLst>
                                    <p:set>
                                      <p:cBhvr>
                                        <p:cTn id="25" dur="1" fill="hold">
                                          <p:stCondLst>
                                            <p:cond delay="0"/>
                                          </p:stCondLst>
                                        </p:cTn>
                                        <p:tgtEl>
                                          <p:spTgt spid="124"/>
                                        </p:tgtEl>
                                        <p:attrNameLst>
                                          <p:attrName>style.visibility</p:attrName>
                                        </p:attrNameLst>
                                      </p:cBhvr>
                                      <p:to>
                                        <p:strVal val="visible"/>
                                      </p:to>
                                    </p:set>
                                    <p:animEffect transition="in" filter="strips(upRight)">
                                      <p:cBhvr>
                                        <p:cTn id="26" dur="500"/>
                                        <p:tgtEl>
                                          <p:spTgt spid="12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500"/>
                                        <p:tgtEl>
                                          <p:spTgt spid="100"/>
                                        </p:tgtEl>
                                      </p:cBhvr>
                                    </p:animEffect>
                                  </p:childTnLst>
                                </p:cTn>
                              </p:par>
                              <p:par>
                                <p:cTn id="37" presetID="10" presetClass="entr" presetSubtype="0" fill="hold" grpId="0" nodeType="withEffect">
                                  <p:stCondLst>
                                    <p:cond delay="100"/>
                                  </p:stCondLst>
                                  <p:childTnLst>
                                    <p:set>
                                      <p:cBhvr>
                                        <p:cTn id="38" dur="1" fill="hold">
                                          <p:stCondLst>
                                            <p:cond delay="0"/>
                                          </p:stCondLst>
                                        </p:cTn>
                                        <p:tgtEl>
                                          <p:spTgt spid="101"/>
                                        </p:tgtEl>
                                        <p:attrNameLst>
                                          <p:attrName>style.visibility</p:attrName>
                                        </p:attrNameLst>
                                      </p:cBhvr>
                                      <p:to>
                                        <p:strVal val="visible"/>
                                      </p:to>
                                    </p:set>
                                    <p:animEffect transition="in" filter="fade">
                                      <p:cBhvr>
                                        <p:cTn id="39" dur="500"/>
                                        <p:tgtEl>
                                          <p:spTgt spid="101"/>
                                        </p:tgtEl>
                                      </p:cBhvr>
                                    </p:animEffect>
                                  </p:childTnLst>
                                </p:cTn>
                              </p:par>
                              <p:par>
                                <p:cTn id="40" presetID="10" presetClass="entr" presetSubtype="0" fill="hold" grpId="0" nodeType="withEffect">
                                  <p:stCondLst>
                                    <p:cond delay="20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300"/>
                                  </p:stCondLst>
                                  <p:childTnLst>
                                    <p:set>
                                      <p:cBhvr>
                                        <p:cTn id="44" dur="1" fill="hold">
                                          <p:stCondLst>
                                            <p:cond delay="0"/>
                                          </p:stCondLst>
                                        </p:cTn>
                                        <p:tgtEl>
                                          <p:spTgt spid="103"/>
                                        </p:tgtEl>
                                        <p:attrNameLst>
                                          <p:attrName>style.visibility</p:attrName>
                                        </p:attrNameLst>
                                      </p:cBhvr>
                                      <p:to>
                                        <p:strVal val="visible"/>
                                      </p:to>
                                    </p:set>
                                    <p:animEffect transition="in" filter="fade">
                                      <p:cBhvr>
                                        <p:cTn id="45" dur="500"/>
                                        <p:tgtEl>
                                          <p:spTgt spid="103"/>
                                        </p:tgtEl>
                                      </p:cBhvr>
                                    </p:animEffect>
                                  </p:childTnLst>
                                </p:cTn>
                              </p:par>
                              <p:par>
                                <p:cTn id="46" presetID="10" presetClass="entr" presetSubtype="0" fill="hold" grpId="0" nodeType="withEffect">
                                  <p:stCondLst>
                                    <p:cond delay="40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105"/>
                                        </p:tgtEl>
                                        <p:attrNameLst>
                                          <p:attrName>style.visibility</p:attrName>
                                        </p:attrNameLst>
                                      </p:cBhvr>
                                      <p:to>
                                        <p:strVal val="visible"/>
                                      </p:to>
                                    </p:set>
                                    <p:animEffect transition="in" filter="fade">
                                      <p:cBhvr>
                                        <p:cTn id="51" dur="500"/>
                                        <p:tgtEl>
                                          <p:spTgt spid="105"/>
                                        </p:tgtEl>
                                      </p:cBhvr>
                                    </p:animEffect>
                                  </p:childTnLst>
                                </p:cTn>
                              </p:par>
                              <p:par>
                                <p:cTn id="52" presetID="10" presetClass="entr" presetSubtype="0" fill="hold" grpId="0" nodeType="withEffect">
                                  <p:stCondLst>
                                    <p:cond delay="600"/>
                                  </p:stCondLst>
                                  <p:childTnLst>
                                    <p:set>
                                      <p:cBhvr>
                                        <p:cTn id="53" dur="1" fill="hold">
                                          <p:stCondLst>
                                            <p:cond delay="0"/>
                                          </p:stCondLst>
                                        </p:cTn>
                                        <p:tgtEl>
                                          <p:spTgt spid="106"/>
                                        </p:tgtEl>
                                        <p:attrNameLst>
                                          <p:attrName>style.visibility</p:attrName>
                                        </p:attrNameLst>
                                      </p:cBhvr>
                                      <p:to>
                                        <p:strVal val="visible"/>
                                      </p:to>
                                    </p:set>
                                    <p:animEffect transition="in" filter="fade">
                                      <p:cBhvr>
                                        <p:cTn id="54" dur="500"/>
                                        <p:tgtEl>
                                          <p:spTgt spid="106"/>
                                        </p:tgtEl>
                                      </p:cBhvr>
                                    </p:animEffect>
                                  </p:childTnLst>
                                </p:cTn>
                              </p:par>
                              <p:par>
                                <p:cTn id="55" presetID="10" presetClass="entr" presetSubtype="0" fill="hold" grpId="0" nodeType="withEffect">
                                  <p:stCondLst>
                                    <p:cond delay="700"/>
                                  </p:stCondLst>
                                  <p:childTnLst>
                                    <p:set>
                                      <p:cBhvr>
                                        <p:cTn id="56" dur="1" fill="hold">
                                          <p:stCondLst>
                                            <p:cond delay="0"/>
                                          </p:stCondLst>
                                        </p:cTn>
                                        <p:tgtEl>
                                          <p:spTgt spid="107"/>
                                        </p:tgtEl>
                                        <p:attrNameLst>
                                          <p:attrName>style.visibility</p:attrName>
                                        </p:attrNameLst>
                                      </p:cBhvr>
                                      <p:to>
                                        <p:strVal val="visible"/>
                                      </p:to>
                                    </p:set>
                                    <p:animEffect transition="in" filter="fade">
                                      <p:cBhvr>
                                        <p:cTn id="57" dur="500"/>
                                        <p:tgtEl>
                                          <p:spTgt spid="107"/>
                                        </p:tgtEl>
                                      </p:cBhvr>
                                    </p:animEffect>
                                  </p:childTnLst>
                                </p:cTn>
                              </p:par>
                              <p:par>
                                <p:cTn id="58" presetID="10" presetClass="entr" presetSubtype="0" fill="hold" grpId="0" nodeType="withEffect">
                                  <p:stCondLst>
                                    <p:cond delay="80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500"/>
                                        <p:tgtEl>
                                          <p:spTgt spid="108"/>
                                        </p:tgtEl>
                                      </p:cBhvr>
                                    </p:animEffect>
                                  </p:childTnLst>
                                </p:cTn>
                              </p:par>
                              <p:par>
                                <p:cTn id="61" presetID="10" presetClass="entr" presetSubtype="0" fill="hold" grpId="0" nodeType="withEffect">
                                  <p:stCondLst>
                                    <p:cond delay="900"/>
                                  </p:stCondLst>
                                  <p:childTnLst>
                                    <p:set>
                                      <p:cBhvr>
                                        <p:cTn id="62" dur="1" fill="hold">
                                          <p:stCondLst>
                                            <p:cond delay="0"/>
                                          </p:stCondLst>
                                        </p:cTn>
                                        <p:tgtEl>
                                          <p:spTgt spid="109"/>
                                        </p:tgtEl>
                                        <p:attrNameLst>
                                          <p:attrName>style.visibility</p:attrName>
                                        </p:attrNameLst>
                                      </p:cBhvr>
                                      <p:to>
                                        <p:strVal val="visible"/>
                                      </p:to>
                                    </p:set>
                                    <p:animEffect transition="in" filter="fade">
                                      <p:cBhvr>
                                        <p:cTn id="63" dur="500"/>
                                        <p:tgtEl>
                                          <p:spTgt spid="109"/>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110"/>
                                        </p:tgtEl>
                                        <p:attrNameLst>
                                          <p:attrName>style.visibility</p:attrName>
                                        </p:attrNameLst>
                                      </p:cBhvr>
                                      <p:to>
                                        <p:strVal val="visible"/>
                                      </p:to>
                                    </p:set>
                                    <p:animEffect transition="in" filter="fade">
                                      <p:cBhvr>
                                        <p:cTn id="66" dur="500"/>
                                        <p:tgtEl>
                                          <p:spTgt spid="110"/>
                                        </p:tgtEl>
                                      </p:cBhvr>
                                    </p:animEffect>
                                  </p:childTnLst>
                                </p:cTn>
                              </p:par>
                              <p:par>
                                <p:cTn id="67" presetID="10" presetClass="entr" presetSubtype="0" fill="hold" grpId="0" nodeType="withEffect">
                                  <p:stCondLst>
                                    <p:cond delay="1100"/>
                                  </p:stCondLst>
                                  <p:childTnLst>
                                    <p:set>
                                      <p:cBhvr>
                                        <p:cTn id="68" dur="1" fill="hold">
                                          <p:stCondLst>
                                            <p:cond delay="0"/>
                                          </p:stCondLst>
                                        </p:cTn>
                                        <p:tgtEl>
                                          <p:spTgt spid="111"/>
                                        </p:tgtEl>
                                        <p:attrNameLst>
                                          <p:attrName>style.visibility</p:attrName>
                                        </p:attrNameLst>
                                      </p:cBhvr>
                                      <p:to>
                                        <p:strVal val="visible"/>
                                      </p:to>
                                    </p:set>
                                    <p:animEffect transition="in" filter="fade">
                                      <p:cBhvr>
                                        <p:cTn id="69" dur="500"/>
                                        <p:tgtEl>
                                          <p:spTgt spid="111"/>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113"/>
                                        </p:tgtEl>
                                        <p:attrNameLst>
                                          <p:attrName>style.visibility</p:attrName>
                                        </p:attrNameLst>
                                      </p:cBhvr>
                                      <p:to>
                                        <p:strVal val="visible"/>
                                      </p:to>
                                    </p:set>
                                    <p:animEffect transition="in" filter="wipe(left)">
                                      <p:cBhvr>
                                        <p:cTn id="79" dur="500"/>
                                        <p:tgtEl>
                                          <p:spTgt spid="113"/>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wipe(down)">
                                      <p:cBhvr>
                                        <p:cTn id="84" dur="500"/>
                                        <p:tgtEl>
                                          <p:spTgt spid="4"/>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500"/>
                                        <p:tgtEl>
                                          <p:spTgt spid="23"/>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114"/>
                                        </p:tgtEl>
                                        <p:attrNameLst>
                                          <p:attrName>style.visibility</p:attrName>
                                        </p:attrNameLst>
                                      </p:cBhvr>
                                      <p:to>
                                        <p:strVal val="visible"/>
                                      </p:to>
                                    </p:set>
                                    <p:animEffect transition="in" filter="wipe(left)">
                                      <p:cBhvr>
                                        <p:cTn id="94" dur="500"/>
                                        <p:tgtEl>
                                          <p:spTgt spid="114"/>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nodeType="click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wipe(down)">
                                      <p:cBhvr>
                                        <p:cTn id="99" dur="500"/>
                                        <p:tgtEl>
                                          <p:spTgt spid="5"/>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115"/>
                                        </p:tgtEl>
                                        <p:attrNameLst>
                                          <p:attrName>style.visibility</p:attrName>
                                        </p:attrNameLst>
                                      </p:cBhvr>
                                      <p:to>
                                        <p:strVal val="visible"/>
                                      </p:to>
                                    </p:set>
                                    <p:animEffect transition="in" filter="wipe(left)">
                                      <p:cBhvr>
                                        <p:cTn id="109" dur="500"/>
                                        <p:tgtEl>
                                          <p:spTgt spid="115"/>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8" fill="hold" nodeType="clickEffect">
                                  <p:stCondLst>
                                    <p:cond delay="0"/>
                                  </p:stCondLst>
                                  <p:childTnLst>
                                    <p:set>
                                      <p:cBhvr>
                                        <p:cTn id="113" dur="1" fill="hold">
                                          <p:stCondLst>
                                            <p:cond delay="0"/>
                                          </p:stCondLst>
                                        </p:cTn>
                                        <p:tgtEl>
                                          <p:spTgt spid="6"/>
                                        </p:tgtEl>
                                        <p:attrNameLst>
                                          <p:attrName>style.visibility</p:attrName>
                                        </p:attrNameLst>
                                      </p:cBhvr>
                                      <p:to>
                                        <p:strVal val="visible"/>
                                      </p:to>
                                    </p:set>
                                    <p:animEffect transition="in" filter="wipe(left)">
                                      <p:cBhvr>
                                        <p:cTn id="114" dur="500"/>
                                        <p:tgtEl>
                                          <p:spTgt spid="6"/>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nodeType="clickEffect">
                                  <p:stCondLst>
                                    <p:cond delay="0"/>
                                  </p:stCondLst>
                                  <p:childTnLst>
                                    <p:set>
                                      <p:cBhvr>
                                        <p:cTn id="118" dur="1" fill="hold">
                                          <p:stCondLst>
                                            <p:cond delay="0"/>
                                          </p:stCondLst>
                                        </p:cTn>
                                        <p:tgtEl>
                                          <p:spTgt spid="37"/>
                                        </p:tgtEl>
                                        <p:attrNameLst>
                                          <p:attrName>style.visibility</p:attrName>
                                        </p:attrNameLst>
                                      </p:cBhvr>
                                      <p:to>
                                        <p:strVal val="visible"/>
                                      </p:to>
                                    </p:set>
                                    <p:animEffect transition="in" filter="fade">
                                      <p:cBhvr>
                                        <p:cTn id="119" dur="500"/>
                                        <p:tgtEl>
                                          <p:spTgt spid="37"/>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8" fill="hold" grpId="0" nodeType="clickEffect">
                                  <p:stCondLst>
                                    <p:cond delay="0"/>
                                  </p:stCondLst>
                                  <p:childTnLst>
                                    <p:set>
                                      <p:cBhvr>
                                        <p:cTn id="123" dur="1" fill="hold">
                                          <p:stCondLst>
                                            <p:cond delay="0"/>
                                          </p:stCondLst>
                                        </p:cTn>
                                        <p:tgtEl>
                                          <p:spTgt spid="116"/>
                                        </p:tgtEl>
                                        <p:attrNameLst>
                                          <p:attrName>style.visibility</p:attrName>
                                        </p:attrNameLst>
                                      </p:cBhvr>
                                      <p:to>
                                        <p:strVal val="visible"/>
                                      </p:to>
                                    </p:set>
                                    <p:animEffect transition="in" filter="wipe(left)">
                                      <p:cBhvr>
                                        <p:cTn id="124" dur="500"/>
                                        <p:tgtEl>
                                          <p:spTgt spid="116"/>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nodeType="clickEffect">
                                  <p:stCondLst>
                                    <p:cond delay="0"/>
                                  </p:stCondLst>
                                  <p:childTnLst>
                                    <p:set>
                                      <p:cBhvr>
                                        <p:cTn id="128" dur="1" fill="hold">
                                          <p:stCondLst>
                                            <p:cond delay="0"/>
                                          </p:stCondLst>
                                        </p:cTn>
                                        <p:tgtEl>
                                          <p:spTgt spid="7"/>
                                        </p:tgtEl>
                                        <p:attrNameLst>
                                          <p:attrName>style.visibility</p:attrName>
                                        </p:attrNameLst>
                                      </p:cBhvr>
                                      <p:to>
                                        <p:strVal val="visible"/>
                                      </p:to>
                                    </p:set>
                                    <p:animEffect transition="in" filter="wipe(down)">
                                      <p:cBhvr>
                                        <p:cTn id="129" dur="500"/>
                                        <p:tgtEl>
                                          <p:spTgt spid="7"/>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44"/>
                                        </p:tgtEl>
                                        <p:attrNameLst>
                                          <p:attrName>style.visibility</p:attrName>
                                        </p:attrNameLst>
                                      </p:cBhvr>
                                      <p:to>
                                        <p:strVal val="visible"/>
                                      </p:to>
                                    </p:set>
                                    <p:animEffect transition="in" filter="fade">
                                      <p:cBhvr>
                                        <p:cTn id="134" dur="500"/>
                                        <p:tgtEl>
                                          <p:spTgt spid="44"/>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8" fill="hold" grpId="0" nodeType="clickEffect">
                                  <p:stCondLst>
                                    <p:cond delay="0"/>
                                  </p:stCondLst>
                                  <p:childTnLst>
                                    <p:set>
                                      <p:cBhvr>
                                        <p:cTn id="138" dur="1" fill="hold">
                                          <p:stCondLst>
                                            <p:cond delay="0"/>
                                          </p:stCondLst>
                                        </p:cTn>
                                        <p:tgtEl>
                                          <p:spTgt spid="117"/>
                                        </p:tgtEl>
                                        <p:attrNameLst>
                                          <p:attrName>style.visibility</p:attrName>
                                        </p:attrNameLst>
                                      </p:cBhvr>
                                      <p:to>
                                        <p:strVal val="visible"/>
                                      </p:to>
                                    </p:set>
                                    <p:animEffect transition="in" filter="wipe(left)">
                                      <p:cBhvr>
                                        <p:cTn id="139" dur="500"/>
                                        <p:tgtEl>
                                          <p:spTgt spid="117"/>
                                        </p:tgtEl>
                                      </p:cBhvr>
                                    </p:animEffect>
                                  </p:childTnLst>
                                </p:cTn>
                              </p:par>
                            </p:childTnLst>
                          </p:cTn>
                        </p:par>
                      </p:childTnLst>
                    </p:cTn>
                  </p:par>
                  <p:par>
                    <p:cTn id="140" fill="hold">
                      <p:stCondLst>
                        <p:cond delay="indefinite"/>
                      </p:stCondLst>
                      <p:childTnLst>
                        <p:par>
                          <p:cTn id="141" fill="hold">
                            <p:stCondLst>
                              <p:cond delay="0"/>
                            </p:stCondLst>
                            <p:childTnLst>
                              <p:par>
                                <p:cTn id="142" presetID="22" presetClass="entr" presetSubtype="8" fill="hold" nodeType="clickEffect">
                                  <p:stCondLst>
                                    <p:cond delay="0"/>
                                  </p:stCondLst>
                                  <p:childTnLst>
                                    <p:set>
                                      <p:cBhvr>
                                        <p:cTn id="143" dur="1" fill="hold">
                                          <p:stCondLst>
                                            <p:cond delay="0"/>
                                          </p:stCondLst>
                                        </p:cTn>
                                        <p:tgtEl>
                                          <p:spTgt spid="8"/>
                                        </p:tgtEl>
                                        <p:attrNameLst>
                                          <p:attrName>style.visibility</p:attrName>
                                        </p:attrNameLst>
                                      </p:cBhvr>
                                      <p:to>
                                        <p:strVal val="visible"/>
                                      </p:to>
                                    </p:set>
                                    <p:animEffect transition="in" filter="wipe(left)">
                                      <p:cBhvr>
                                        <p:cTn id="144" dur="500"/>
                                        <p:tgtEl>
                                          <p:spTgt spid="8"/>
                                        </p:tgtEl>
                                      </p:cBhvr>
                                    </p:animEffect>
                                  </p:childTnLst>
                                </p:cTn>
                              </p:par>
                            </p:childTnLst>
                          </p:cTn>
                        </p:par>
                      </p:childTnLst>
                    </p:cTn>
                  </p:par>
                  <p:par>
                    <p:cTn id="145" fill="hold">
                      <p:stCondLst>
                        <p:cond delay="indefinite"/>
                      </p:stCondLst>
                      <p:childTnLst>
                        <p:par>
                          <p:cTn id="146" fill="hold">
                            <p:stCondLst>
                              <p:cond delay="0"/>
                            </p:stCondLst>
                            <p:childTnLst>
                              <p:par>
                                <p:cTn id="147" presetID="10" presetClass="entr" presetSubtype="0" fill="hold" nodeType="clickEffect">
                                  <p:stCondLst>
                                    <p:cond delay="0"/>
                                  </p:stCondLst>
                                  <p:childTnLst>
                                    <p:set>
                                      <p:cBhvr>
                                        <p:cTn id="148" dur="1" fill="hold">
                                          <p:stCondLst>
                                            <p:cond delay="0"/>
                                          </p:stCondLst>
                                        </p:cTn>
                                        <p:tgtEl>
                                          <p:spTgt spid="51"/>
                                        </p:tgtEl>
                                        <p:attrNameLst>
                                          <p:attrName>style.visibility</p:attrName>
                                        </p:attrNameLst>
                                      </p:cBhvr>
                                      <p:to>
                                        <p:strVal val="visible"/>
                                      </p:to>
                                    </p:set>
                                    <p:animEffect transition="in" filter="fade">
                                      <p:cBhvr>
                                        <p:cTn id="149" dur="500"/>
                                        <p:tgtEl>
                                          <p:spTgt spid="51"/>
                                        </p:tgtEl>
                                      </p:cBhvr>
                                    </p:animEffect>
                                  </p:childTnLst>
                                </p:cTn>
                              </p:par>
                            </p:childTnLst>
                          </p:cTn>
                        </p:par>
                      </p:childTnLst>
                    </p:cTn>
                  </p:par>
                  <p:par>
                    <p:cTn id="150" fill="hold">
                      <p:stCondLst>
                        <p:cond delay="indefinite"/>
                      </p:stCondLst>
                      <p:childTnLst>
                        <p:par>
                          <p:cTn id="151" fill="hold">
                            <p:stCondLst>
                              <p:cond delay="0"/>
                            </p:stCondLst>
                            <p:childTnLst>
                              <p:par>
                                <p:cTn id="152" presetID="22" presetClass="entr" presetSubtype="8" fill="hold" grpId="0" nodeType="clickEffect">
                                  <p:stCondLst>
                                    <p:cond delay="0"/>
                                  </p:stCondLst>
                                  <p:childTnLst>
                                    <p:set>
                                      <p:cBhvr>
                                        <p:cTn id="153" dur="1" fill="hold">
                                          <p:stCondLst>
                                            <p:cond delay="0"/>
                                          </p:stCondLst>
                                        </p:cTn>
                                        <p:tgtEl>
                                          <p:spTgt spid="118"/>
                                        </p:tgtEl>
                                        <p:attrNameLst>
                                          <p:attrName>style.visibility</p:attrName>
                                        </p:attrNameLst>
                                      </p:cBhvr>
                                      <p:to>
                                        <p:strVal val="visible"/>
                                      </p:to>
                                    </p:set>
                                    <p:animEffect transition="in" filter="wipe(left)">
                                      <p:cBhvr>
                                        <p:cTn id="154" dur="500"/>
                                        <p:tgtEl>
                                          <p:spTgt spid="118"/>
                                        </p:tgtEl>
                                      </p:cBhvr>
                                    </p:animEffect>
                                  </p:childTnLst>
                                </p:cTn>
                              </p:par>
                            </p:childTnLst>
                          </p:cTn>
                        </p:par>
                      </p:childTnLst>
                    </p:cTn>
                  </p:par>
                  <p:par>
                    <p:cTn id="155" fill="hold">
                      <p:stCondLst>
                        <p:cond delay="indefinite"/>
                      </p:stCondLst>
                      <p:childTnLst>
                        <p:par>
                          <p:cTn id="156" fill="hold">
                            <p:stCondLst>
                              <p:cond delay="0"/>
                            </p:stCondLst>
                            <p:childTnLst>
                              <p:par>
                                <p:cTn id="157" presetID="22" presetClass="entr" presetSubtype="4" fill="hold" nodeType="clickEffect">
                                  <p:stCondLst>
                                    <p:cond delay="0"/>
                                  </p:stCondLst>
                                  <p:childTnLst>
                                    <p:set>
                                      <p:cBhvr>
                                        <p:cTn id="158" dur="1" fill="hold">
                                          <p:stCondLst>
                                            <p:cond delay="0"/>
                                          </p:stCondLst>
                                        </p:cTn>
                                        <p:tgtEl>
                                          <p:spTgt spid="9"/>
                                        </p:tgtEl>
                                        <p:attrNameLst>
                                          <p:attrName>style.visibility</p:attrName>
                                        </p:attrNameLst>
                                      </p:cBhvr>
                                      <p:to>
                                        <p:strVal val="visible"/>
                                      </p:to>
                                    </p:set>
                                    <p:animEffect transition="in" filter="wipe(down)">
                                      <p:cBhvr>
                                        <p:cTn id="159" dur="500"/>
                                        <p:tgtEl>
                                          <p:spTgt spid="9"/>
                                        </p:tgtEl>
                                      </p:cBhvr>
                                    </p:animEffect>
                                  </p:childTnLst>
                                </p:cTn>
                              </p:par>
                            </p:childTnLst>
                          </p:cTn>
                        </p:par>
                      </p:childTnLst>
                    </p:cTn>
                  </p:par>
                  <p:par>
                    <p:cTn id="160" fill="hold">
                      <p:stCondLst>
                        <p:cond delay="indefinite"/>
                      </p:stCondLst>
                      <p:childTnLst>
                        <p:par>
                          <p:cTn id="161" fill="hold">
                            <p:stCondLst>
                              <p:cond delay="0"/>
                            </p:stCondLst>
                            <p:childTnLst>
                              <p:par>
                                <p:cTn id="162" presetID="10" presetClass="entr" presetSubtype="0" fill="hold" nodeType="clickEffect">
                                  <p:stCondLst>
                                    <p:cond delay="0"/>
                                  </p:stCondLst>
                                  <p:childTnLst>
                                    <p:set>
                                      <p:cBhvr>
                                        <p:cTn id="163" dur="1" fill="hold">
                                          <p:stCondLst>
                                            <p:cond delay="0"/>
                                          </p:stCondLst>
                                        </p:cTn>
                                        <p:tgtEl>
                                          <p:spTgt spid="58"/>
                                        </p:tgtEl>
                                        <p:attrNameLst>
                                          <p:attrName>style.visibility</p:attrName>
                                        </p:attrNameLst>
                                      </p:cBhvr>
                                      <p:to>
                                        <p:strVal val="visible"/>
                                      </p:to>
                                    </p:set>
                                    <p:animEffect transition="in" filter="fade">
                                      <p:cBhvr>
                                        <p:cTn id="164" dur="500"/>
                                        <p:tgtEl>
                                          <p:spTgt spid="58"/>
                                        </p:tgtEl>
                                      </p:cBhvr>
                                    </p:animEffect>
                                  </p:childTnLst>
                                </p:cTn>
                              </p:par>
                            </p:childTnLst>
                          </p:cTn>
                        </p:par>
                      </p:childTnLst>
                    </p:cTn>
                  </p:par>
                  <p:par>
                    <p:cTn id="165" fill="hold">
                      <p:stCondLst>
                        <p:cond delay="indefinite"/>
                      </p:stCondLst>
                      <p:childTnLst>
                        <p:par>
                          <p:cTn id="166" fill="hold">
                            <p:stCondLst>
                              <p:cond delay="0"/>
                            </p:stCondLst>
                            <p:childTnLst>
                              <p:par>
                                <p:cTn id="167" presetID="22" presetClass="entr" presetSubtype="4" fill="hold" nodeType="clickEffect">
                                  <p:stCondLst>
                                    <p:cond delay="0"/>
                                  </p:stCondLst>
                                  <p:childTnLst>
                                    <p:set>
                                      <p:cBhvr>
                                        <p:cTn id="168" dur="1" fill="hold">
                                          <p:stCondLst>
                                            <p:cond delay="0"/>
                                          </p:stCondLst>
                                        </p:cTn>
                                        <p:tgtEl>
                                          <p:spTgt spid="10"/>
                                        </p:tgtEl>
                                        <p:attrNameLst>
                                          <p:attrName>style.visibility</p:attrName>
                                        </p:attrNameLst>
                                      </p:cBhvr>
                                      <p:to>
                                        <p:strVal val="visible"/>
                                      </p:to>
                                    </p:set>
                                    <p:animEffect transition="in" filter="wipe(down)">
                                      <p:cBhvr>
                                        <p:cTn id="169" dur="500"/>
                                        <p:tgtEl>
                                          <p:spTgt spid="10"/>
                                        </p:tgtEl>
                                      </p:cBhvr>
                                    </p:animEffect>
                                  </p:childTnLst>
                                </p:cTn>
                              </p:par>
                            </p:childTnLst>
                          </p:cTn>
                        </p:par>
                      </p:childTnLst>
                    </p:cTn>
                  </p:par>
                  <p:par>
                    <p:cTn id="170" fill="hold">
                      <p:stCondLst>
                        <p:cond delay="indefinite"/>
                      </p:stCondLst>
                      <p:childTnLst>
                        <p:par>
                          <p:cTn id="171" fill="hold">
                            <p:stCondLst>
                              <p:cond delay="0"/>
                            </p:stCondLst>
                            <p:childTnLst>
                              <p:par>
                                <p:cTn id="172" presetID="10" presetClass="entr" presetSubtype="0" fill="hold" nodeType="clickEffect">
                                  <p:stCondLst>
                                    <p:cond delay="0"/>
                                  </p:stCondLst>
                                  <p:childTnLst>
                                    <p:set>
                                      <p:cBhvr>
                                        <p:cTn id="173" dur="1" fill="hold">
                                          <p:stCondLst>
                                            <p:cond delay="0"/>
                                          </p:stCondLst>
                                        </p:cTn>
                                        <p:tgtEl>
                                          <p:spTgt spid="65"/>
                                        </p:tgtEl>
                                        <p:attrNameLst>
                                          <p:attrName>style.visibility</p:attrName>
                                        </p:attrNameLst>
                                      </p:cBhvr>
                                      <p:to>
                                        <p:strVal val="visible"/>
                                      </p:to>
                                    </p:set>
                                    <p:animEffect transition="in" filter="fade">
                                      <p:cBhvr>
                                        <p:cTn id="174" dur="500"/>
                                        <p:tgtEl>
                                          <p:spTgt spid="65"/>
                                        </p:tgtEl>
                                      </p:cBhvr>
                                    </p:animEffect>
                                  </p:childTnLst>
                                </p:cTn>
                              </p:par>
                            </p:childTnLst>
                          </p:cTn>
                        </p:par>
                      </p:childTnLst>
                    </p:cTn>
                  </p:par>
                  <p:par>
                    <p:cTn id="175" fill="hold">
                      <p:stCondLst>
                        <p:cond delay="indefinite"/>
                      </p:stCondLst>
                      <p:childTnLst>
                        <p:par>
                          <p:cTn id="176" fill="hold">
                            <p:stCondLst>
                              <p:cond delay="0"/>
                            </p:stCondLst>
                            <p:childTnLst>
                              <p:par>
                                <p:cTn id="177" presetID="22" presetClass="entr" presetSubtype="8" fill="hold" grpId="0" nodeType="clickEffect">
                                  <p:stCondLst>
                                    <p:cond delay="0"/>
                                  </p:stCondLst>
                                  <p:childTnLst>
                                    <p:set>
                                      <p:cBhvr>
                                        <p:cTn id="178" dur="1" fill="hold">
                                          <p:stCondLst>
                                            <p:cond delay="0"/>
                                          </p:stCondLst>
                                        </p:cTn>
                                        <p:tgtEl>
                                          <p:spTgt spid="119"/>
                                        </p:tgtEl>
                                        <p:attrNameLst>
                                          <p:attrName>style.visibility</p:attrName>
                                        </p:attrNameLst>
                                      </p:cBhvr>
                                      <p:to>
                                        <p:strVal val="visible"/>
                                      </p:to>
                                    </p:set>
                                    <p:animEffect transition="in" filter="wipe(left)">
                                      <p:cBhvr>
                                        <p:cTn id="179" dur="500"/>
                                        <p:tgtEl>
                                          <p:spTgt spid="119"/>
                                        </p:tgtEl>
                                      </p:cBhvr>
                                    </p:animEffect>
                                  </p:childTnLst>
                                </p:cTn>
                              </p:par>
                            </p:childTnLst>
                          </p:cTn>
                        </p:par>
                      </p:childTnLst>
                    </p:cTn>
                  </p:par>
                  <p:par>
                    <p:cTn id="180" fill="hold">
                      <p:stCondLst>
                        <p:cond delay="indefinite"/>
                      </p:stCondLst>
                      <p:childTnLst>
                        <p:par>
                          <p:cTn id="181" fill="hold">
                            <p:stCondLst>
                              <p:cond delay="0"/>
                            </p:stCondLst>
                            <p:childTnLst>
                              <p:par>
                                <p:cTn id="182" presetID="22" presetClass="entr" presetSubtype="8" fill="hold" nodeType="clickEffect">
                                  <p:stCondLst>
                                    <p:cond delay="0"/>
                                  </p:stCondLst>
                                  <p:childTnLst>
                                    <p:set>
                                      <p:cBhvr>
                                        <p:cTn id="183" dur="1" fill="hold">
                                          <p:stCondLst>
                                            <p:cond delay="0"/>
                                          </p:stCondLst>
                                        </p:cTn>
                                        <p:tgtEl>
                                          <p:spTgt spid="11"/>
                                        </p:tgtEl>
                                        <p:attrNameLst>
                                          <p:attrName>style.visibility</p:attrName>
                                        </p:attrNameLst>
                                      </p:cBhvr>
                                      <p:to>
                                        <p:strVal val="visible"/>
                                      </p:to>
                                    </p:set>
                                    <p:animEffect transition="in" filter="wipe(left)">
                                      <p:cBhvr>
                                        <p:cTn id="184" dur="500"/>
                                        <p:tgtEl>
                                          <p:spTgt spid="11"/>
                                        </p:tgtEl>
                                      </p:cBhvr>
                                    </p:animEffect>
                                  </p:childTnLst>
                                </p:cTn>
                              </p:par>
                            </p:childTnLst>
                          </p:cTn>
                        </p:par>
                      </p:childTnLst>
                    </p:cTn>
                  </p:par>
                  <p:par>
                    <p:cTn id="185" fill="hold">
                      <p:stCondLst>
                        <p:cond delay="indefinite"/>
                      </p:stCondLst>
                      <p:childTnLst>
                        <p:par>
                          <p:cTn id="186" fill="hold">
                            <p:stCondLst>
                              <p:cond delay="0"/>
                            </p:stCondLst>
                            <p:childTnLst>
                              <p:par>
                                <p:cTn id="187" presetID="10" presetClass="entr" presetSubtype="0" fill="hold" nodeType="clickEffect">
                                  <p:stCondLst>
                                    <p:cond delay="0"/>
                                  </p:stCondLst>
                                  <p:childTnLst>
                                    <p:set>
                                      <p:cBhvr>
                                        <p:cTn id="188" dur="1" fill="hold">
                                          <p:stCondLst>
                                            <p:cond delay="0"/>
                                          </p:stCondLst>
                                        </p:cTn>
                                        <p:tgtEl>
                                          <p:spTgt spid="72"/>
                                        </p:tgtEl>
                                        <p:attrNameLst>
                                          <p:attrName>style.visibility</p:attrName>
                                        </p:attrNameLst>
                                      </p:cBhvr>
                                      <p:to>
                                        <p:strVal val="visible"/>
                                      </p:to>
                                    </p:set>
                                    <p:animEffect transition="in" filter="fade">
                                      <p:cBhvr>
                                        <p:cTn id="189" dur="500"/>
                                        <p:tgtEl>
                                          <p:spTgt spid="72"/>
                                        </p:tgtEl>
                                      </p:cBhvr>
                                    </p:animEffect>
                                  </p:childTnLst>
                                </p:cTn>
                              </p:par>
                            </p:childTnLst>
                          </p:cTn>
                        </p:par>
                      </p:childTnLst>
                    </p:cTn>
                  </p:par>
                  <p:par>
                    <p:cTn id="190" fill="hold">
                      <p:stCondLst>
                        <p:cond delay="indefinite"/>
                      </p:stCondLst>
                      <p:childTnLst>
                        <p:par>
                          <p:cTn id="191" fill="hold">
                            <p:stCondLst>
                              <p:cond delay="0"/>
                            </p:stCondLst>
                            <p:childTnLst>
                              <p:par>
                                <p:cTn id="192" presetID="22" presetClass="entr" presetSubtype="8" fill="hold" grpId="0" nodeType="clickEffect">
                                  <p:stCondLst>
                                    <p:cond delay="0"/>
                                  </p:stCondLst>
                                  <p:childTnLst>
                                    <p:set>
                                      <p:cBhvr>
                                        <p:cTn id="193" dur="1" fill="hold">
                                          <p:stCondLst>
                                            <p:cond delay="0"/>
                                          </p:stCondLst>
                                        </p:cTn>
                                        <p:tgtEl>
                                          <p:spTgt spid="120"/>
                                        </p:tgtEl>
                                        <p:attrNameLst>
                                          <p:attrName>style.visibility</p:attrName>
                                        </p:attrNameLst>
                                      </p:cBhvr>
                                      <p:to>
                                        <p:strVal val="visible"/>
                                      </p:to>
                                    </p:set>
                                    <p:animEffect transition="in" filter="wipe(left)">
                                      <p:cBhvr>
                                        <p:cTn id="194" dur="500"/>
                                        <p:tgtEl>
                                          <p:spTgt spid="120"/>
                                        </p:tgtEl>
                                      </p:cBhvr>
                                    </p:animEffect>
                                  </p:childTnLst>
                                </p:cTn>
                              </p:par>
                            </p:childTnLst>
                          </p:cTn>
                        </p:par>
                      </p:childTnLst>
                    </p:cTn>
                  </p:par>
                  <p:par>
                    <p:cTn id="195" fill="hold">
                      <p:stCondLst>
                        <p:cond delay="indefinite"/>
                      </p:stCondLst>
                      <p:childTnLst>
                        <p:par>
                          <p:cTn id="196" fill="hold">
                            <p:stCondLst>
                              <p:cond delay="0"/>
                            </p:stCondLst>
                            <p:childTnLst>
                              <p:par>
                                <p:cTn id="197" presetID="22" presetClass="entr" presetSubtype="4" fill="hold" nodeType="clickEffect">
                                  <p:stCondLst>
                                    <p:cond delay="0"/>
                                  </p:stCondLst>
                                  <p:childTnLst>
                                    <p:set>
                                      <p:cBhvr>
                                        <p:cTn id="198" dur="1" fill="hold">
                                          <p:stCondLst>
                                            <p:cond delay="0"/>
                                          </p:stCondLst>
                                        </p:cTn>
                                        <p:tgtEl>
                                          <p:spTgt spid="12"/>
                                        </p:tgtEl>
                                        <p:attrNameLst>
                                          <p:attrName>style.visibility</p:attrName>
                                        </p:attrNameLst>
                                      </p:cBhvr>
                                      <p:to>
                                        <p:strVal val="visible"/>
                                      </p:to>
                                    </p:set>
                                    <p:animEffect transition="in" filter="wipe(down)">
                                      <p:cBhvr>
                                        <p:cTn id="199" dur="500"/>
                                        <p:tgtEl>
                                          <p:spTgt spid="12"/>
                                        </p:tgtEl>
                                      </p:cBhvr>
                                    </p:animEffect>
                                  </p:childTnLst>
                                </p:cTn>
                              </p:par>
                            </p:childTnLst>
                          </p:cTn>
                        </p:par>
                      </p:childTnLst>
                    </p:cTn>
                  </p:par>
                  <p:par>
                    <p:cTn id="200" fill="hold">
                      <p:stCondLst>
                        <p:cond delay="indefinite"/>
                      </p:stCondLst>
                      <p:childTnLst>
                        <p:par>
                          <p:cTn id="201" fill="hold">
                            <p:stCondLst>
                              <p:cond delay="0"/>
                            </p:stCondLst>
                            <p:childTnLst>
                              <p:par>
                                <p:cTn id="202" presetID="10" presetClass="entr" presetSubtype="0" fill="hold" nodeType="clickEffect">
                                  <p:stCondLst>
                                    <p:cond delay="0"/>
                                  </p:stCondLst>
                                  <p:childTnLst>
                                    <p:set>
                                      <p:cBhvr>
                                        <p:cTn id="203" dur="1" fill="hold">
                                          <p:stCondLst>
                                            <p:cond delay="0"/>
                                          </p:stCondLst>
                                        </p:cTn>
                                        <p:tgtEl>
                                          <p:spTgt spid="79"/>
                                        </p:tgtEl>
                                        <p:attrNameLst>
                                          <p:attrName>style.visibility</p:attrName>
                                        </p:attrNameLst>
                                      </p:cBhvr>
                                      <p:to>
                                        <p:strVal val="visible"/>
                                      </p:to>
                                    </p:set>
                                    <p:animEffect transition="in" filter="fade">
                                      <p:cBhvr>
                                        <p:cTn id="204" dur="500"/>
                                        <p:tgtEl>
                                          <p:spTgt spid="79"/>
                                        </p:tgtEl>
                                      </p:cBhvr>
                                    </p:animEffect>
                                  </p:childTnLst>
                                </p:cTn>
                              </p:par>
                            </p:childTnLst>
                          </p:cTn>
                        </p:par>
                      </p:childTnLst>
                    </p:cTn>
                  </p:par>
                  <p:par>
                    <p:cTn id="205" fill="hold">
                      <p:stCondLst>
                        <p:cond delay="indefinite"/>
                      </p:stCondLst>
                      <p:childTnLst>
                        <p:par>
                          <p:cTn id="206" fill="hold">
                            <p:stCondLst>
                              <p:cond delay="0"/>
                            </p:stCondLst>
                            <p:childTnLst>
                              <p:par>
                                <p:cTn id="207" presetID="22" presetClass="entr" presetSubtype="8" fill="hold" grpId="0" nodeType="clickEffect">
                                  <p:stCondLst>
                                    <p:cond delay="0"/>
                                  </p:stCondLst>
                                  <p:childTnLst>
                                    <p:set>
                                      <p:cBhvr>
                                        <p:cTn id="208" dur="1" fill="hold">
                                          <p:stCondLst>
                                            <p:cond delay="0"/>
                                          </p:stCondLst>
                                        </p:cTn>
                                        <p:tgtEl>
                                          <p:spTgt spid="121"/>
                                        </p:tgtEl>
                                        <p:attrNameLst>
                                          <p:attrName>style.visibility</p:attrName>
                                        </p:attrNameLst>
                                      </p:cBhvr>
                                      <p:to>
                                        <p:strVal val="visible"/>
                                      </p:to>
                                    </p:set>
                                    <p:animEffect transition="in" filter="wipe(left)">
                                      <p:cBhvr>
                                        <p:cTn id="209" dur="500"/>
                                        <p:tgtEl>
                                          <p:spTgt spid="121"/>
                                        </p:tgtEl>
                                      </p:cBhvr>
                                    </p:animEffect>
                                  </p:childTnLst>
                                </p:cTn>
                              </p:par>
                            </p:childTnLst>
                          </p:cTn>
                        </p:par>
                      </p:childTnLst>
                    </p:cTn>
                  </p:par>
                  <p:par>
                    <p:cTn id="210" fill="hold">
                      <p:stCondLst>
                        <p:cond delay="indefinite"/>
                      </p:stCondLst>
                      <p:childTnLst>
                        <p:par>
                          <p:cTn id="211" fill="hold">
                            <p:stCondLst>
                              <p:cond delay="0"/>
                            </p:stCondLst>
                            <p:childTnLst>
                              <p:par>
                                <p:cTn id="212" presetID="22" presetClass="entr" presetSubtype="8" fill="hold" nodeType="clickEffect">
                                  <p:stCondLst>
                                    <p:cond delay="0"/>
                                  </p:stCondLst>
                                  <p:childTnLst>
                                    <p:set>
                                      <p:cBhvr>
                                        <p:cTn id="213" dur="1" fill="hold">
                                          <p:stCondLst>
                                            <p:cond delay="0"/>
                                          </p:stCondLst>
                                        </p:cTn>
                                        <p:tgtEl>
                                          <p:spTgt spid="13"/>
                                        </p:tgtEl>
                                        <p:attrNameLst>
                                          <p:attrName>style.visibility</p:attrName>
                                        </p:attrNameLst>
                                      </p:cBhvr>
                                      <p:to>
                                        <p:strVal val="visible"/>
                                      </p:to>
                                    </p:set>
                                    <p:animEffect transition="in" filter="wipe(left)">
                                      <p:cBhvr>
                                        <p:cTn id="214" dur="500"/>
                                        <p:tgtEl>
                                          <p:spTgt spid="13"/>
                                        </p:tgtEl>
                                      </p:cBhvr>
                                    </p:animEffect>
                                  </p:childTnLst>
                                </p:cTn>
                              </p:par>
                            </p:childTnLst>
                          </p:cTn>
                        </p:par>
                      </p:childTnLst>
                    </p:cTn>
                  </p:par>
                  <p:par>
                    <p:cTn id="215" fill="hold">
                      <p:stCondLst>
                        <p:cond delay="indefinite"/>
                      </p:stCondLst>
                      <p:childTnLst>
                        <p:par>
                          <p:cTn id="216" fill="hold">
                            <p:stCondLst>
                              <p:cond delay="0"/>
                            </p:stCondLst>
                            <p:childTnLst>
                              <p:par>
                                <p:cTn id="217" presetID="10" presetClass="entr" presetSubtype="0" fill="hold" nodeType="clickEffect">
                                  <p:stCondLst>
                                    <p:cond delay="0"/>
                                  </p:stCondLst>
                                  <p:childTnLst>
                                    <p:set>
                                      <p:cBhvr>
                                        <p:cTn id="218" dur="1" fill="hold">
                                          <p:stCondLst>
                                            <p:cond delay="0"/>
                                          </p:stCondLst>
                                        </p:cTn>
                                        <p:tgtEl>
                                          <p:spTgt spid="86"/>
                                        </p:tgtEl>
                                        <p:attrNameLst>
                                          <p:attrName>style.visibility</p:attrName>
                                        </p:attrNameLst>
                                      </p:cBhvr>
                                      <p:to>
                                        <p:strVal val="visible"/>
                                      </p:to>
                                    </p:set>
                                    <p:animEffect transition="in" filter="fade">
                                      <p:cBhvr>
                                        <p:cTn id="219" dur="500"/>
                                        <p:tgtEl>
                                          <p:spTgt spid="86"/>
                                        </p:tgtEl>
                                      </p:cBhvr>
                                    </p:animEffect>
                                  </p:childTnLst>
                                </p:cTn>
                              </p:par>
                            </p:childTnLst>
                          </p:cTn>
                        </p:par>
                      </p:childTnLst>
                    </p:cTn>
                  </p:par>
                  <p:par>
                    <p:cTn id="220" fill="hold">
                      <p:stCondLst>
                        <p:cond delay="indefinite"/>
                      </p:stCondLst>
                      <p:childTnLst>
                        <p:par>
                          <p:cTn id="221" fill="hold">
                            <p:stCondLst>
                              <p:cond delay="0"/>
                            </p:stCondLst>
                            <p:childTnLst>
                              <p:par>
                                <p:cTn id="222" presetID="22" presetClass="entr" presetSubtype="8" fill="hold" grpId="0" nodeType="clickEffect">
                                  <p:stCondLst>
                                    <p:cond delay="0"/>
                                  </p:stCondLst>
                                  <p:childTnLst>
                                    <p:set>
                                      <p:cBhvr>
                                        <p:cTn id="223" dur="1" fill="hold">
                                          <p:stCondLst>
                                            <p:cond delay="0"/>
                                          </p:stCondLst>
                                        </p:cTn>
                                        <p:tgtEl>
                                          <p:spTgt spid="122"/>
                                        </p:tgtEl>
                                        <p:attrNameLst>
                                          <p:attrName>style.visibility</p:attrName>
                                        </p:attrNameLst>
                                      </p:cBhvr>
                                      <p:to>
                                        <p:strVal val="visible"/>
                                      </p:to>
                                    </p:set>
                                    <p:animEffect transition="in" filter="wipe(left)">
                                      <p:cBhvr>
                                        <p:cTn id="224" dur="500"/>
                                        <p:tgtEl>
                                          <p:spTgt spid="122"/>
                                        </p:tgtEl>
                                      </p:cBhvr>
                                    </p:animEffect>
                                  </p:childTnLst>
                                </p:cTn>
                              </p:par>
                            </p:childTnLst>
                          </p:cTn>
                        </p:par>
                      </p:childTnLst>
                    </p:cTn>
                  </p:par>
                  <p:par>
                    <p:cTn id="225" fill="hold">
                      <p:stCondLst>
                        <p:cond delay="indefinite"/>
                      </p:stCondLst>
                      <p:childTnLst>
                        <p:par>
                          <p:cTn id="226" fill="hold">
                            <p:stCondLst>
                              <p:cond delay="0"/>
                            </p:stCondLst>
                            <p:childTnLst>
                              <p:par>
                                <p:cTn id="227" presetID="22" presetClass="entr" presetSubtype="4" fill="hold" nodeType="clickEffect">
                                  <p:stCondLst>
                                    <p:cond delay="0"/>
                                  </p:stCondLst>
                                  <p:childTnLst>
                                    <p:set>
                                      <p:cBhvr>
                                        <p:cTn id="228" dur="1" fill="hold">
                                          <p:stCondLst>
                                            <p:cond delay="0"/>
                                          </p:stCondLst>
                                        </p:cTn>
                                        <p:tgtEl>
                                          <p:spTgt spid="14"/>
                                        </p:tgtEl>
                                        <p:attrNameLst>
                                          <p:attrName>style.visibility</p:attrName>
                                        </p:attrNameLst>
                                      </p:cBhvr>
                                      <p:to>
                                        <p:strVal val="visible"/>
                                      </p:to>
                                    </p:set>
                                    <p:animEffect transition="in" filter="wipe(down)">
                                      <p:cBhvr>
                                        <p:cTn id="229" dur="500"/>
                                        <p:tgtEl>
                                          <p:spTgt spid="14"/>
                                        </p:tgtEl>
                                      </p:cBhvr>
                                    </p:animEffect>
                                  </p:childTnLst>
                                </p:cTn>
                              </p:par>
                            </p:childTnLst>
                          </p:cTn>
                        </p:par>
                      </p:childTnLst>
                    </p:cTn>
                  </p:par>
                  <p:par>
                    <p:cTn id="230" fill="hold">
                      <p:stCondLst>
                        <p:cond delay="indefinite"/>
                      </p:stCondLst>
                      <p:childTnLst>
                        <p:par>
                          <p:cTn id="231" fill="hold">
                            <p:stCondLst>
                              <p:cond delay="0"/>
                            </p:stCondLst>
                            <p:childTnLst>
                              <p:par>
                                <p:cTn id="232" presetID="10" presetClass="entr" presetSubtype="0" fill="hold" nodeType="clickEffect">
                                  <p:stCondLst>
                                    <p:cond delay="0"/>
                                  </p:stCondLst>
                                  <p:childTnLst>
                                    <p:set>
                                      <p:cBhvr>
                                        <p:cTn id="233" dur="1" fill="hold">
                                          <p:stCondLst>
                                            <p:cond delay="0"/>
                                          </p:stCondLst>
                                        </p:cTn>
                                        <p:tgtEl>
                                          <p:spTgt spid="93"/>
                                        </p:tgtEl>
                                        <p:attrNameLst>
                                          <p:attrName>style.visibility</p:attrName>
                                        </p:attrNameLst>
                                      </p:cBhvr>
                                      <p:to>
                                        <p:strVal val="visible"/>
                                      </p:to>
                                    </p:set>
                                    <p:animEffect transition="in" filter="fade">
                                      <p:cBhvr>
                                        <p:cTn id="234" dur="500"/>
                                        <p:tgtEl>
                                          <p:spTgt spid="93"/>
                                        </p:tgtEl>
                                      </p:cBhvr>
                                    </p:animEffect>
                                  </p:childTnLst>
                                </p:cTn>
                              </p:par>
                            </p:childTnLst>
                          </p:cTn>
                        </p:par>
                      </p:childTnLst>
                    </p:cTn>
                  </p:par>
                  <p:par>
                    <p:cTn id="235" fill="hold">
                      <p:stCondLst>
                        <p:cond delay="indefinite"/>
                      </p:stCondLst>
                      <p:childTnLst>
                        <p:par>
                          <p:cTn id="236" fill="hold">
                            <p:stCondLst>
                              <p:cond delay="0"/>
                            </p:stCondLst>
                            <p:childTnLst>
                              <p:par>
                                <p:cTn id="237" presetID="22" presetClass="entr" presetSubtype="8" fill="hold" grpId="0" nodeType="clickEffect">
                                  <p:stCondLst>
                                    <p:cond delay="0"/>
                                  </p:stCondLst>
                                  <p:childTnLst>
                                    <p:set>
                                      <p:cBhvr>
                                        <p:cTn id="238" dur="1" fill="hold">
                                          <p:stCondLst>
                                            <p:cond delay="0"/>
                                          </p:stCondLst>
                                        </p:cTn>
                                        <p:tgtEl>
                                          <p:spTgt spid="123"/>
                                        </p:tgtEl>
                                        <p:attrNameLst>
                                          <p:attrName>style.visibility</p:attrName>
                                        </p:attrNameLst>
                                      </p:cBhvr>
                                      <p:to>
                                        <p:strVal val="visible"/>
                                      </p:to>
                                    </p:set>
                                    <p:animEffect transition="in" filter="wipe(left)">
                                      <p:cBhvr>
                                        <p:cTn id="239" dur="500"/>
                                        <p:tgtEl>
                                          <p:spTgt spid="123"/>
                                        </p:tgtEl>
                                      </p:cBhvr>
                                    </p:animEffect>
                                  </p:childTnLst>
                                </p:cTn>
                              </p:par>
                            </p:childTnLst>
                          </p:cTn>
                        </p:par>
                      </p:childTnLst>
                    </p:cTn>
                  </p:par>
                  <p:par>
                    <p:cTn id="240" fill="hold">
                      <p:stCondLst>
                        <p:cond delay="indefinite"/>
                      </p:stCondLst>
                      <p:childTnLst>
                        <p:par>
                          <p:cTn id="241" fill="hold">
                            <p:stCondLst>
                              <p:cond delay="0"/>
                            </p:stCondLst>
                            <p:childTnLst>
                              <p:par>
                                <p:cTn id="242" presetID="22" presetClass="entr" presetSubtype="4" fill="hold" grpId="0" nodeType="clickEffect">
                                  <p:stCondLst>
                                    <p:cond delay="0"/>
                                  </p:stCondLst>
                                  <p:childTnLst>
                                    <p:set>
                                      <p:cBhvr>
                                        <p:cTn id="243" dur="1" fill="hold">
                                          <p:stCondLst>
                                            <p:cond delay="0"/>
                                          </p:stCondLst>
                                        </p:cTn>
                                        <p:tgtEl>
                                          <p:spTgt spid="128"/>
                                        </p:tgtEl>
                                        <p:attrNameLst>
                                          <p:attrName>style.visibility</p:attrName>
                                        </p:attrNameLst>
                                      </p:cBhvr>
                                      <p:to>
                                        <p:strVal val="visible"/>
                                      </p:to>
                                    </p:set>
                                    <p:animEffect transition="in" filter="wipe(down)">
                                      <p:cBhvr>
                                        <p:cTn id="244"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8" grpId="0"/>
      <p:bldP spid="127" grpId="0" bldLvl="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Office 主题">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2424</TotalTime>
  <Words>3391</Words>
  <Application>Microsoft Office PowerPoint</Application>
  <PresentationFormat>自定义</PresentationFormat>
  <Paragraphs>481</Paragraphs>
  <Slides>33</Slides>
  <Notes>33</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33</vt:i4>
      </vt:variant>
    </vt:vector>
  </HeadingPairs>
  <TitlesOfParts>
    <vt:vector size="49" baseType="lpstr">
      <vt:lpstr>Bebas Neue</vt:lpstr>
      <vt:lpstr>Gill Sans</vt:lpstr>
      <vt:lpstr>Meiryo</vt:lpstr>
      <vt:lpstr>方正兰亭细黑_GBK_M</vt:lpstr>
      <vt:lpstr>华文黑体</vt:lpstr>
      <vt:lpstr>时尚中黑简体</vt:lpstr>
      <vt:lpstr>宋体</vt:lpstr>
      <vt:lpstr>微软雅黑</vt:lpstr>
      <vt:lpstr>Arial</vt:lpstr>
      <vt:lpstr>Calibri</vt:lpstr>
      <vt:lpstr>Calibri Light</vt:lpstr>
      <vt:lpstr>Impact</vt:lpstr>
      <vt:lpstr>Lato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392</cp:revision>
  <dcterms:created xsi:type="dcterms:W3CDTF">2013-07-25T03:25:48Z</dcterms:created>
  <dcterms:modified xsi:type="dcterms:W3CDTF">2022-06-12T05:43:25Z</dcterms:modified>
</cp:coreProperties>
</file>