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9"/>
  </p:notesMasterIdLst>
  <p:sldIdLst>
    <p:sldId id="335" r:id="rId3"/>
    <p:sldId id="320" r:id="rId4"/>
    <p:sldId id="307" r:id="rId5"/>
    <p:sldId id="323" r:id="rId6"/>
    <p:sldId id="328" r:id="rId7"/>
    <p:sldId id="265" r:id="rId8"/>
    <p:sldId id="324" r:id="rId9"/>
    <p:sldId id="310" r:id="rId10"/>
    <p:sldId id="258" r:id="rId11"/>
    <p:sldId id="327" r:id="rId12"/>
    <p:sldId id="325" r:id="rId13"/>
    <p:sldId id="311" r:id="rId14"/>
    <p:sldId id="264" r:id="rId15"/>
    <p:sldId id="329" r:id="rId16"/>
    <p:sldId id="330" r:id="rId17"/>
    <p:sldId id="312" r:id="rId18"/>
    <p:sldId id="300" r:id="rId19"/>
    <p:sldId id="296" r:id="rId20"/>
    <p:sldId id="301" r:id="rId21"/>
    <p:sldId id="268" r:id="rId22"/>
    <p:sldId id="313" r:id="rId23"/>
    <p:sldId id="277" r:id="rId24"/>
    <p:sldId id="303" r:id="rId25"/>
    <p:sldId id="332" r:id="rId26"/>
    <p:sldId id="336" r:id="rId27"/>
    <p:sldId id="337"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8C83"/>
    <a:srgbClr val="FFEEE2"/>
    <a:srgbClr val="3B3B3B"/>
    <a:srgbClr val="E60616"/>
    <a:srgbClr val="AD1018"/>
    <a:srgbClr val="B81018"/>
    <a:srgbClr val="F54251"/>
    <a:srgbClr val="CF0B1E"/>
    <a:srgbClr val="3A3A3B"/>
    <a:srgbClr val="2E75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95" autoAdjust="0"/>
    <p:restoredTop sz="95494" autoAdjust="0"/>
  </p:normalViewPr>
  <p:slideViewPr>
    <p:cSldViewPr snapToGrid="0">
      <p:cViewPr varScale="1">
        <p:scale>
          <a:sx n="107" d="100"/>
          <a:sy n="107" d="100"/>
        </p:scale>
        <p:origin x="984" y="114"/>
      </p:cViewPr>
      <p:guideLst>
        <p:guide orient="horz" pos="3067"/>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47C8E-FAE5-43D1-82C0-196E816DC300}" type="datetimeFigureOut">
              <a:rPr lang="zh-CN" altLang="en-US" smtClean="0"/>
              <a:t>2022/6/15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2AF99-A73B-44C9-96FA-736798B6D18B}" type="slidenum">
              <a:rPr lang="zh-CN" altLang="en-US" smtClean="0"/>
              <a:t>‹#›</a:t>
            </a:fld>
            <a:endParaRPr lang="zh-CN" altLang="en-US"/>
          </a:p>
        </p:txBody>
      </p:sp>
    </p:spTree>
    <p:extLst>
      <p:ext uri="{BB962C8B-B14F-4D97-AF65-F5344CB8AC3E}">
        <p14:creationId xmlns:p14="http://schemas.microsoft.com/office/powerpoint/2010/main" val="3515062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072AF99-A73B-44C9-96FA-736798B6D18B}" type="slidenum">
              <a:rPr lang="zh-CN" altLang="en-US" smtClean="0"/>
              <a:t>6</a:t>
            </a:fld>
            <a:endParaRPr lang="zh-CN" altLang="en-US"/>
          </a:p>
        </p:txBody>
      </p:sp>
    </p:spTree>
    <p:extLst>
      <p:ext uri="{BB962C8B-B14F-4D97-AF65-F5344CB8AC3E}">
        <p14:creationId xmlns:p14="http://schemas.microsoft.com/office/powerpoint/2010/main" val="3822317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42189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2393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3370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3284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2281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5772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9338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0" y="171"/>
            <a:ext cx="12192000" cy="68576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0" y="171"/>
            <a:ext cx="12192000" cy="68576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0" y="171"/>
            <a:ext cx="12192000" cy="68576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5199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3019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7940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107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49273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40D9B-40DE-40F2-B1F7-10F71B5D2BB1}" type="datetimeFigureOut">
              <a:rPr lang="zh-CN" altLang="en-US" smtClean="0"/>
              <a:t>2022/6/15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F500A-20A7-471A-86E3-34823246EEC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9152686"/>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742630" y="3719459"/>
            <a:ext cx="4706738" cy="646331"/>
          </a:xfrm>
          <a:prstGeom prst="rect">
            <a:avLst/>
          </a:prstGeom>
        </p:spPr>
        <p:txBody>
          <a:bodyPr wrap="none">
            <a:spAutoFit/>
          </a:bodyPr>
          <a:lstStyle/>
          <a:p>
            <a:pPr algn="ctr">
              <a:spcBef>
                <a:spcPct val="0"/>
              </a:spcBef>
              <a:buFontTx/>
              <a:buNone/>
            </a:pPr>
            <a:r>
              <a:rPr lang="zh-CN" altLang="en-US" sz="36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年度工作计划</a:t>
            </a:r>
            <a:r>
              <a:rPr lang="en-US"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rPr>
              <a:t>PPT</a:t>
            </a: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rPr>
              <a:t>模版</a:t>
            </a:r>
            <a:endParaRPr lang="en-US"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14" name="矩形 13"/>
          <p:cNvSpPr/>
          <p:nvPr/>
        </p:nvSpPr>
        <p:spPr>
          <a:xfrm>
            <a:off x="3729070" y="4339527"/>
            <a:ext cx="4733861" cy="830997"/>
          </a:xfrm>
          <a:prstGeom prst="rect">
            <a:avLst/>
          </a:prstGeom>
        </p:spPr>
        <p:txBody>
          <a:bodyPr wrap="none">
            <a:spAutoFit/>
          </a:bodyPr>
          <a:lstStyle/>
          <a:p>
            <a:pPr algn="ctr">
              <a:spcBef>
                <a:spcPct val="0"/>
              </a:spcBef>
              <a:buFontTx/>
              <a:buNone/>
            </a:pPr>
            <a:r>
              <a:rPr lang="en-US" altLang="zh-CN" sz="4800" b="1"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Your Text Here</a:t>
            </a:r>
            <a:endParaRPr lang="en-US" altLang="zh-CN" sz="4800" b="1"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4" name="矩形 3"/>
          <p:cNvSpPr/>
          <p:nvPr/>
        </p:nvSpPr>
        <p:spPr>
          <a:xfrm>
            <a:off x="3768923" y="5446096"/>
            <a:ext cx="4623125" cy="400110"/>
          </a:xfrm>
          <a:prstGeom prst="rect">
            <a:avLst/>
          </a:prstGeom>
        </p:spPr>
        <p:txBody>
          <a:bodyPr wrap="none">
            <a:spAutoFit/>
          </a:bodyPr>
          <a:lstStyle/>
          <a:p>
            <a:pPr algn="ctr">
              <a:spcBef>
                <a:spcPct val="0"/>
              </a:spcBef>
            </a:pP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汇报</a:t>
            </a:r>
            <a:r>
              <a:rPr lang="zh-CN" altLang="en-US"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人</a:t>
            </a: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a:t>
            </a:r>
            <a:r>
              <a:rPr lang="zh-CN" altLang="en-US"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优品</a:t>
            </a:r>
            <a:r>
              <a:rPr lang="en-US" altLang="zh-CN"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PPT</a:t>
            </a:r>
            <a:r>
              <a:rPr lang="en-US" altLang="zh-CN"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    </a:t>
            </a:r>
            <a:r>
              <a:rPr lang="zh-CN" altLang="en-US"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时间</a:t>
            </a: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a:t>
            </a:r>
            <a:r>
              <a:rPr lang="en-US" altLang="zh-CN"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20XX.01.02</a:t>
            </a:r>
            <a:endParaRPr lang="en-US" altLang="zh-CN" sz="20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cxnSp>
        <p:nvCxnSpPr>
          <p:cNvPr id="8" name="直接连接符 7"/>
          <p:cNvCxnSpPr/>
          <p:nvPr/>
        </p:nvCxnSpPr>
        <p:spPr>
          <a:xfrm>
            <a:off x="3708935" y="5265018"/>
            <a:ext cx="4774131" cy="0"/>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nvSpPr>
        <p:spPr bwMode="auto">
          <a:xfrm>
            <a:off x="5186500" y="2942380"/>
            <a:ext cx="128905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smtClean="0">
                <a:solidFill>
                  <a:schemeClr val="bg1"/>
                </a:solidFill>
                <a:latin typeface="微软雅黑" pitchFamily="34" charset="-122"/>
                <a:ea typeface="微软雅黑" pitchFamily="34" charset="-122"/>
              </a:rPr>
              <a:t>单击此处添加标题</a:t>
            </a:r>
            <a:endParaRPr lang="en-US" altLang="zh-CN" sz="2600" b="1" dirty="0">
              <a:solidFill>
                <a:schemeClr val="bg1"/>
              </a:solidFill>
              <a:latin typeface="微软雅黑" pitchFamily="34" charset="-122"/>
              <a:ea typeface="微软雅黑" pitchFamily="34" charset="-122"/>
            </a:endParaRPr>
          </a:p>
        </p:txBody>
      </p:sp>
      <p:grpSp>
        <p:nvGrpSpPr>
          <p:cNvPr id="3" name="组合 2"/>
          <p:cNvGrpSpPr/>
          <p:nvPr/>
        </p:nvGrpSpPr>
        <p:grpSpPr>
          <a:xfrm>
            <a:off x="3841506" y="1897663"/>
            <a:ext cx="3763541" cy="3478292"/>
            <a:chOff x="2584069" y="1592195"/>
            <a:chExt cx="3763541" cy="3478292"/>
          </a:xfrm>
        </p:grpSpPr>
        <p:sp>
          <p:nvSpPr>
            <p:cNvPr id="4"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BE8C83"/>
            </a:solidFill>
            <a:ln w="3175" cap="flat" cmpd="sng" algn="ctr">
              <a:noFill/>
              <a:prstDash val="solid"/>
            </a:ln>
            <a:effectLst>
              <a:outerShdw blurRad="50800" dist="38100" dir="2700000" algn="tl" rotWithShape="0">
                <a:prstClr val="black">
                  <a:alpha val="40000"/>
                </a:prstClr>
              </a:outerShdw>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5"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latinLnBrk="0" hangingPunct="1">
                <a:spcBef>
                  <a:spcPts val="0"/>
                </a:spcBef>
                <a:spcAft>
                  <a:spcPts val="0"/>
                </a:spcAft>
                <a:buClrTx/>
                <a:buSzTx/>
                <a:buFontTx/>
                <a:buNone/>
                <a:defRPr/>
              </a:pPr>
              <a:r>
                <a:rPr kumimoji="0" lang="zh-CN" altLang="en-US" sz="2000" b="0" i="0" u="none" strike="noStrike" kern="10" cap="none" spc="0" normalizeH="0" baseline="0" noProof="0" dirty="0" smtClean="0">
                  <a:ln w="6350">
                    <a:noFill/>
                    <a:round/>
                  </a:ln>
                  <a:solidFill>
                    <a:srgbClr val="FFFFF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ln>
                <a:solidFill>
                  <a:srgbClr val="FFFFFF"/>
                </a:solidFill>
                <a:effectLst/>
                <a:uLnTx/>
                <a:uFillTx/>
                <a:latin typeface="微软雅黑" pitchFamily="34" charset="-122"/>
                <a:ea typeface="微软雅黑" pitchFamily="34" charset="-122"/>
                <a:cs typeface="Arial"/>
              </a:endParaRPr>
            </a:p>
          </p:txBody>
        </p:sp>
      </p:grpSp>
      <p:grpSp>
        <p:nvGrpSpPr>
          <p:cNvPr id="6" name="组合 5"/>
          <p:cNvGrpSpPr/>
          <p:nvPr/>
        </p:nvGrpSpPr>
        <p:grpSpPr>
          <a:xfrm>
            <a:off x="7177225" y="2049357"/>
            <a:ext cx="2403475" cy="1460130"/>
            <a:chOff x="5919788" y="2020186"/>
            <a:chExt cx="2403475" cy="1460130"/>
          </a:xfrm>
        </p:grpSpPr>
        <p:sp>
          <p:nvSpPr>
            <p:cNvPr id="7" name="Line 19"/>
            <p:cNvSpPr>
              <a:spLocks noChangeShapeType="1"/>
            </p:cNvSpPr>
            <p:nvPr/>
          </p:nvSpPr>
          <p:spPr bwMode="auto">
            <a:xfrm flipH="1">
              <a:off x="5919788" y="2395372"/>
              <a:ext cx="2403475" cy="0"/>
            </a:xfrm>
            <a:prstGeom prst="line">
              <a:avLst/>
            </a:prstGeom>
            <a:noFill/>
            <a:ln w="19050">
              <a:solidFill>
                <a:srgbClr val="BE8C83"/>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8" name="TextBox 19"/>
            <p:cNvSpPr txBox="1">
              <a:spLocks noChangeArrowheads="1"/>
            </p:cNvSpPr>
            <p:nvPr/>
          </p:nvSpPr>
          <p:spPr bwMode="auto">
            <a:xfrm>
              <a:off x="6558476" y="2020186"/>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spcBef>
                  <a:spcPct val="0"/>
                </a:spcBef>
                <a:spcAft>
                  <a:spcPct val="0"/>
                </a:spcAft>
                <a:buClrTx/>
                <a:buSzTx/>
                <a:buFontTx/>
                <a:buNone/>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p:txBody>
        </p:sp>
        <p:sp>
          <p:nvSpPr>
            <p:cNvPr id="9" name="TextBox 20"/>
            <p:cNvSpPr txBox="1"/>
            <p:nvPr/>
          </p:nvSpPr>
          <p:spPr bwMode="auto">
            <a:xfrm>
              <a:off x="6558476" y="2418487"/>
              <a:ext cx="1728787" cy="1061829"/>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0" name="组合 1"/>
          <p:cNvGrpSpPr/>
          <p:nvPr/>
        </p:nvGrpSpPr>
        <p:grpSpPr>
          <a:xfrm>
            <a:off x="4107137" y="1862155"/>
            <a:ext cx="3764584" cy="3477329"/>
            <a:chOff x="2849700" y="1556687"/>
            <a:chExt cx="3764584" cy="3477329"/>
          </a:xfrm>
        </p:grpSpPr>
        <p:sp>
          <p:nvSpPr>
            <p:cNvPr id="11"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FFEEE2"/>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zh-CN" altLang="en-US" sz="1200" b="0" i="0" u="none" strike="noStrike" kern="0" cap="none" spc="0" normalizeH="0" baseline="0" noProof="0">
                <a:ln>
                  <a:noFill/>
                </a:ln>
                <a:effectLst/>
                <a:uLnTx/>
                <a:uFillTx/>
                <a:latin typeface="微软雅黑" pitchFamily="34" charset="-122"/>
                <a:ea typeface="微软雅黑" pitchFamily="34" charset="-122"/>
                <a:cs typeface="+mn-cs"/>
              </a:endParaRPr>
            </a:p>
          </p:txBody>
        </p:sp>
        <p:sp>
          <p:nvSpPr>
            <p:cNvPr id="12"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latinLnBrk="0" hangingPunct="1">
                <a:spcBef>
                  <a:spcPts val="0"/>
                </a:spcBef>
                <a:spcAft>
                  <a:spcPts val="0"/>
                </a:spcAft>
                <a:buClrTx/>
                <a:buSzTx/>
                <a:buFontTx/>
                <a:buNone/>
                <a:defRPr/>
              </a:pPr>
              <a:r>
                <a:rPr kumimoji="0" lang="zh-CN" altLang="en-US" sz="2000" b="0" i="0" u="none" strike="noStrike" kern="10" cap="none" spc="0" normalizeH="0" baseline="0" noProof="0" dirty="0" smtClean="0">
                  <a:ln w="6350">
                    <a:noFill/>
                    <a:round/>
                  </a:ln>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ln>
                <a:effectLst/>
                <a:uLnTx/>
                <a:uFillTx/>
                <a:latin typeface="微软雅黑" pitchFamily="34" charset="-122"/>
                <a:ea typeface="微软雅黑" pitchFamily="34" charset="-122"/>
                <a:cs typeface="Arial"/>
              </a:endParaRPr>
            </a:p>
          </p:txBody>
        </p:sp>
      </p:grpSp>
      <p:grpSp>
        <p:nvGrpSpPr>
          <p:cNvPr id="13" name="组合 12"/>
          <p:cNvGrpSpPr/>
          <p:nvPr/>
        </p:nvGrpSpPr>
        <p:grpSpPr>
          <a:xfrm>
            <a:off x="2156234" y="2049357"/>
            <a:ext cx="2420666" cy="1482117"/>
            <a:chOff x="898797" y="2020186"/>
            <a:chExt cx="2420666" cy="1482117"/>
          </a:xfrm>
        </p:grpSpPr>
        <p:sp>
          <p:nvSpPr>
            <p:cNvPr id="14" name="Line 17"/>
            <p:cNvSpPr>
              <a:spLocks noChangeShapeType="1"/>
            </p:cNvSpPr>
            <p:nvPr/>
          </p:nvSpPr>
          <p:spPr bwMode="auto">
            <a:xfrm>
              <a:off x="914401" y="2395372"/>
              <a:ext cx="2405062" cy="0"/>
            </a:xfrm>
            <a:prstGeom prst="line">
              <a:avLst/>
            </a:prstGeom>
            <a:noFill/>
            <a:ln w="19050">
              <a:solidFill>
                <a:srgbClr val="BE8C83"/>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5" name="TextBox 42"/>
            <p:cNvSpPr txBox="1">
              <a:spLocks noChangeArrowheads="1"/>
            </p:cNvSpPr>
            <p:nvPr/>
          </p:nvSpPr>
          <p:spPr bwMode="auto">
            <a:xfrm>
              <a:off x="898797" y="2020186"/>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spcBef>
                  <a:spcPct val="0"/>
                </a:spcBef>
                <a:spcAft>
                  <a:spcPct val="0"/>
                </a:spcAft>
                <a:buClrTx/>
                <a:buSzTx/>
                <a:buFontTx/>
                <a:buNone/>
                <a:defRPr/>
              </a:pPr>
              <a:r>
                <a:rPr lang="zh-CN" altLang="en-US" b="1" kern="0" dirty="0" smtClean="0">
                  <a:solidFill>
                    <a:schemeClr val="bg1"/>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p:txBody>
        </p:sp>
        <p:sp>
          <p:nvSpPr>
            <p:cNvPr id="16" name="TextBox 43"/>
            <p:cNvSpPr txBox="1"/>
            <p:nvPr/>
          </p:nvSpPr>
          <p:spPr bwMode="auto">
            <a:xfrm>
              <a:off x="898797" y="2440474"/>
              <a:ext cx="1728787" cy="1061829"/>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7" name="组合 3"/>
          <p:cNvGrpSpPr/>
          <p:nvPr/>
        </p:nvGrpSpPr>
        <p:grpSpPr>
          <a:xfrm>
            <a:off x="4089214" y="1513955"/>
            <a:ext cx="3477329" cy="3764584"/>
            <a:chOff x="2831777" y="1208487"/>
            <a:chExt cx="3477329" cy="3764584"/>
          </a:xfrm>
        </p:grpSpPr>
        <p:sp>
          <p:nvSpPr>
            <p:cNvPr id="18"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tx1">
                <a:lumMod val="50000"/>
                <a:lumOff val="50000"/>
              </a:schemeClr>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lIns="0" rIns="0" anchor="ctr"/>
            <a:lstStyle/>
            <a:p>
              <a:pPr marL="182880" marR="0" lvl="0" indent="-182880" defTabSz="914400" eaLnBrk="1" fontAlgn="base" latinLnBrk="0" hangingPunct="1">
                <a:lnSpc>
                  <a:spcPct val="120000"/>
                </a:lnSpc>
                <a:spcBef>
                  <a:spcPts val="600"/>
                </a:spcBef>
                <a:spcAft>
                  <a:spcPts val="600"/>
                </a:spcAft>
                <a:buClrTx/>
                <a:buSzTx/>
                <a:buFont typeface="Arial" pitchFamily="34" charset="0"/>
                <a:buChar char="•"/>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9"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latinLnBrk="0" hangingPunct="1">
                <a:spcBef>
                  <a:spcPts val="0"/>
                </a:spcBef>
                <a:spcAft>
                  <a:spcPts val="0"/>
                </a:spcAft>
                <a:buClrTx/>
                <a:buSzTx/>
                <a:buFontTx/>
                <a:buNone/>
                <a:defRPr/>
              </a:pPr>
              <a:r>
                <a:rPr kumimoji="0" lang="zh-CN" altLang="en-US" sz="2000" b="0" i="0" u="none" strike="noStrike" kern="10" cap="none" spc="0" normalizeH="0" baseline="0" noProof="0" dirty="0" smtClean="0">
                  <a:ln w="6350">
                    <a:noFill/>
                    <a:round/>
                  </a:ln>
                  <a:solidFill>
                    <a:schemeClr val="bg1"/>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ln>
                <a:solidFill>
                  <a:schemeClr val="bg1"/>
                </a:solidFill>
                <a:effectLst/>
                <a:uLnTx/>
                <a:uFillTx/>
                <a:latin typeface="微软雅黑" pitchFamily="34" charset="-122"/>
                <a:ea typeface="微软雅黑" pitchFamily="34" charset="-122"/>
                <a:cs typeface="Arial"/>
              </a:endParaRPr>
            </a:p>
          </p:txBody>
        </p:sp>
      </p:grpSp>
      <p:grpSp>
        <p:nvGrpSpPr>
          <p:cNvPr id="20" name="组合 19"/>
          <p:cNvGrpSpPr/>
          <p:nvPr/>
        </p:nvGrpSpPr>
        <p:grpSpPr>
          <a:xfrm>
            <a:off x="7063756" y="4423104"/>
            <a:ext cx="2474298" cy="1018656"/>
            <a:chOff x="5537201" y="4725286"/>
            <a:chExt cx="2474298" cy="1018656"/>
          </a:xfrm>
        </p:grpSpPr>
        <p:sp>
          <p:nvSpPr>
            <p:cNvPr id="21" name="Line 18"/>
            <p:cNvSpPr>
              <a:spLocks noChangeShapeType="1"/>
            </p:cNvSpPr>
            <p:nvPr/>
          </p:nvSpPr>
          <p:spPr bwMode="auto">
            <a:xfrm flipH="1">
              <a:off x="5537201" y="5095709"/>
              <a:ext cx="2405062" cy="0"/>
            </a:xfrm>
            <a:prstGeom prst="line">
              <a:avLst/>
            </a:prstGeom>
            <a:noFill/>
            <a:ln w="19050">
              <a:solidFill>
                <a:srgbClr val="BE8C83"/>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2" name="TextBox 19"/>
            <p:cNvSpPr txBox="1">
              <a:spLocks noChangeArrowheads="1"/>
            </p:cNvSpPr>
            <p:nvPr/>
          </p:nvSpPr>
          <p:spPr bwMode="auto">
            <a:xfrm>
              <a:off x="6228276" y="4725286"/>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spcBef>
                  <a:spcPct val="0"/>
                </a:spcBef>
                <a:spcAft>
                  <a:spcPct val="0"/>
                </a:spcAft>
                <a:buClrTx/>
                <a:buSzTx/>
                <a:buFontTx/>
                <a:buNone/>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p:txBody>
        </p:sp>
        <p:sp>
          <p:nvSpPr>
            <p:cNvPr id="23" name="TextBox 20"/>
            <p:cNvSpPr txBox="1"/>
            <p:nvPr/>
          </p:nvSpPr>
          <p:spPr bwMode="auto">
            <a:xfrm>
              <a:off x="6282712" y="5195394"/>
              <a:ext cx="1728787" cy="548548"/>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单击此处添加段落文本单击此处添加段落文本</a:t>
              </a:r>
              <a:r>
                <a:rPr kumimoji="0" lang="zh-CN" altLang="en-US" sz="105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单击</a:t>
              </a:r>
              <a:endPar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right)">
                                      <p:cBhvr>
                                        <p:cTn id="15" dur="500"/>
                                        <p:tgtEl>
                                          <p:spTgt spid="6"/>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right)">
                                      <p:cBhvr>
                                        <p:cTn id="19" dur="500"/>
                                        <p:tgtEl>
                                          <p:spTgt spid="17"/>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right)">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096000" y="1476799"/>
            <a:ext cx="0" cy="4399659"/>
          </a:xfrm>
          <a:prstGeom prst="line">
            <a:avLst/>
          </a:prstGeom>
          <a:ln>
            <a:solidFill>
              <a:srgbClr val="3A3A3B"/>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5625153" y="3005797"/>
            <a:ext cx="941694" cy="94169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VS</a:t>
            </a:r>
            <a:endParaRPr lang="zh-CN" altLang="en-US"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 name="TextBox 12"/>
          <p:cNvSpPr txBox="1"/>
          <p:nvPr/>
        </p:nvSpPr>
        <p:spPr>
          <a:xfrm>
            <a:off x="1616347" y="2327469"/>
            <a:ext cx="3599720" cy="1477328"/>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itchFamily="34" charset="-122"/>
                <a:ea typeface="微软雅黑" pitchFamily="34" charset="-122"/>
              </a:rPr>
              <a:t>这里输入简单的文字概述</a:t>
            </a:r>
            <a:r>
              <a:rPr lang="zh-CN" altLang="en-US" sz="1200" dirty="0">
                <a:solidFill>
                  <a:schemeClr val="bg1"/>
                </a:solidFill>
                <a:latin typeface="微软雅黑" pitchFamily="34" charset="-122"/>
                <a:ea typeface="微软雅黑" pitchFamily="34" charset="-122"/>
              </a:rPr>
              <a:t>这里输入</a:t>
            </a:r>
            <a:r>
              <a:rPr lang="zh-CN" altLang="en-US" sz="1200" dirty="0" smtClean="0">
                <a:solidFill>
                  <a:schemeClr val="bg1"/>
                </a:solidFill>
                <a:latin typeface="微软雅黑" pitchFamily="34" charset="-122"/>
                <a:ea typeface="微软雅黑" pitchFamily="34" charset="-122"/>
              </a:rPr>
              <a:t>简单文字概</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述这里</a:t>
            </a:r>
            <a:r>
              <a:rPr lang="zh-CN" altLang="en-US" sz="1200" dirty="0">
                <a:solidFill>
                  <a:schemeClr val="bg1"/>
                </a:solidFill>
                <a:latin typeface="微软雅黑" pitchFamily="34" charset="-122"/>
                <a:ea typeface="微软雅黑" pitchFamily="34" charset="-122"/>
              </a:rPr>
              <a:t>输入简单的文字</a:t>
            </a:r>
            <a:r>
              <a:rPr lang="zh-CN" altLang="en-US" sz="1200" dirty="0" smtClean="0">
                <a:solidFill>
                  <a:schemeClr val="bg1"/>
                </a:solidFill>
                <a:latin typeface="微软雅黑" pitchFamily="34" charset="-122"/>
                <a:ea typeface="微软雅黑" pitchFamily="34" charset="-122"/>
              </a:rPr>
              <a:t>概述这里入简单</a:t>
            </a:r>
            <a:r>
              <a:rPr lang="zh-CN" altLang="en-US" sz="1200" dirty="0">
                <a:solidFill>
                  <a:schemeClr val="bg1"/>
                </a:solidFill>
                <a:latin typeface="微软雅黑" pitchFamily="34" charset="-122"/>
                <a:ea typeface="微软雅黑" pitchFamily="34" charset="-122"/>
              </a:rPr>
              <a:t>的</a:t>
            </a:r>
            <a:r>
              <a:rPr lang="zh-CN" altLang="en-US" sz="1200" dirty="0" smtClean="0">
                <a:solidFill>
                  <a:schemeClr val="bg1"/>
                </a:solidFill>
                <a:latin typeface="微软雅黑" pitchFamily="34" charset="-122"/>
                <a:ea typeface="微软雅黑" pitchFamily="34" charset="-122"/>
              </a:rPr>
              <a:t>文字</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概述这里输入</a:t>
            </a:r>
            <a:r>
              <a:rPr lang="zh-CN" altLang="en-US" sz="1200" dirty="0">
                <a:solidFill>
                  <a:schemeClr val="bg1"/>
                </a:solidFill>
                <a:latin typeface="微软雅黑" pitchFamily="34" charset="-122"/>
                <a:ea typeface="微软雅黑" pitchFamily="34" charset="-122"/>
              </a:rPr>
              <a:t>述简单的文字概述这里</a:t>
            </a:r>
            <a:r>
              <a:rPr lang="zh-CN" altLang="en-US" sz="1200" dirty="0" smtClean="0">
                <a:solidFill>
                  <a:schemeClr val="bg1"/>
                </a:solidFill>
                <a:latin typeface="微软雅黑" pitchFamily="34" charset="-122"/>
                <a:ea typeface="微软雅黑" pitchFamily="34" charset="-122"/>
              </a:rPr>
              <a:t>输入简单</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的</a:t>
            </a:r>
            <a:r>
              <a:rPr lang="zh-CN" altLang="en-US" sz="1200" dirty="0">
                <a:solidFill>
                  <a:schemeClr val="bg1"/>
                </a:solidFill>
                <a:latin typeface="微软雅黑" pitchFamily="34" charset="-122"/>
                <a:ea typeface="微软雅黑" pitchFamily="34" charset="-122"/>
              </a:rPr>
              <a:t>文字概述这里</a:t>
            </a:r>
            <a:r>
              <a:rPr lang="zh-CN" altLang="en-US" sz="1200" dirty="0" smtClean="0">
                <a:solidFill>
                  <a:schemeClr val="bg1"/>
                </a:solidFill>
                <a:latin typeface="微软雅黑" pitchFamily="34" charset="-122"/>
                <a:ea typeface="微软雅黑" pitchFamily="34" charset="-122"/>
              </a:rPr>
              <a:t>输入</a:t>
            </a:r>
            <a:r>
              <a:rPr lang="zh-CN" altLang="en-US" sz="1200" dirty="0">
                <a:solidFill>
                  <a:schemeClr val="bg1"/>
                </a:solidFill>
                <a:latin typeface="微软雅黑" pitchFamily="34" charset="-122"/>
                <a:ea typeface="微软雅黑" pitchFamily="34" charset="-122"/>
              </a:rPr>
              <a:t>简单的文字概述这里</a:t>
            </a:r>
            <a:r>
              <a:rPr lang="zh-CN" altLang="en-US" sz="1200" dirty="0" smtClean="0">
                <a:solidFill>
                  <a:schemeClr val="bg1"/>
                </a:solidFill>
                <a:latin typeface="微软雅黑" pitchFamily="34" charset="-122"/>
                <a:ea typeface="微软雅黑" pitchFamily="34" charset="-122"/>
              </a:rPr>
              <a:t>输入</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简单的文字概述这里输入</a:t>
            </a:r>
          </a:p>
        </p:txBody>
      </p:sp>
      <p:sp>
        <p:nvSpPr>
          <p:cNvPr id="5" name="TextBox 13"/>
          <p:cNvSpPr txBox="1"/>
          <p:nvPr/>
        </p:nvSpPr>
        <p:spPr>
          <a:xfrm>
            <a:off x="2416285" y="1866446"/>
            <a:ext cx="2719789" cy="461665"/>
          </a:xfrm>
          <a:prstGeom prst="rect">
            <a:avLst/>
          </a:prstGeom>
          <a:noFill/>
        </p:spPr>
        <p:txBody>
          <a:bodyPr wrap="square" rtlCol="0">
            <a:spAutoFit/>
          </a:bodyPr>
          <a:lstStyle/>
          <a:p>
            <a:pPr algn="r">
              <a:spcBef>
                <a:spcPct val="0"/>
              </a:spcBef>
            </a:pPr>
            <a:r>
              <a:rPr lang="en-US" altLang="zh-CN" sz="24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2014</a:t>
            </a:r>
            <a:r>
              <a:rPr lang="zh-CN" altLang="en-US" sz="24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年工作情况</a:t>
            </a:r>
          </a:p>
        </p:txBody>
      </p:sp>
      <p:sp>
        <p:nvSpPr>
          <p:cNvPr id="6" name="TextBox 14"/>
          <p:cNvSpPr txBox="1"/>
          <p:nvPr/>
        </p:nvSpPr>
        <p:spPr>
          <a:xfrm>
            <a:off x="6895938" y="1876768"/>
            <a:ext cx="2719789" cy="461665"/>
          </a:xfrm>
          <a:prstGeom prst="rect">
            <a:avLst/>
          </a:prstGeom>
          <a:noFill/>
        </p:spPr>
        <p:txBody>
          <a:bodyPr wrap="square" rtlCol="0">
            <a:spAutoFit/>
          </a:bodyPr>
          <a:lstStyle>
            <a:defPPr>
              <a:defRPr lang="zh-CN"/>
            </a:defPPr>
            <a:lvl1pPr algn="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pPr algn="l"/>
            <a:r>
              <a:rPr lang="en-US" altLang="zh-CN" dirty="0"/>
              <a:t>2015</a:t>
            </a:r>
            <a:r>
              <a:rPr lang="zh-CN" altLang="en-US" dirty="0"/>
              <a:t>年工作情况</a:t>
            </a:r>
          </a:p>
        </p:txBody>
      </p:sp>
      <p:sp>
        <p:nvSpPr>
          <p:cNvPr id="7" name="TextBox 15"/>
          <p:cNvSpPr txBox="1"/>
          <p:nvPr/>
        </p:nvSpPr>
        <p:spPr>
          <a:xfrm>
            <a:off x="6919557" y="2356731"/>
            <a:ext cx="3656096" cy="1477328"/>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itchFamily="34" charset="-122"/>
                <a:ea typeface="微软雅黑" pitchFamily="34" charset="-122"/>
              </a:rPr>
              <a:t>这里输入简单的文字概述</a:t>
            </a:r>
            <a:r>
              <a:rPr lang="zh-CN" altLang="en-US" sz="1200" dirty="0">
                <a:solidFill>
                  <a:schemeClr val="bg1"/>
                </a:solidFill>
                <a:latin typeface="微软雅黑" pitchFamily="34" charset="-122"/>
                <a:ea typeface="微软雅黑" pitchFamily="34" charset="-122"/>
              </a:rPr>
              <a:t>这里输入</a:t>
            </a:r>
            <a:r>
              <a:rPr lang="zh-CN" altLang="en-US" sz="1200" dirty="0" smtClean="0">
                <a:solidFill>
                  <a:schemeClr val="bg1"/>
                </a:solidFill>
                <a:latin typeface="微软雅黑" pitchFamily="34" charset="-122"/>
                <a:ea typeface="微软雅黑" pitchFamily="34" charset="-122"/>
              </a:rPr>
              <a:t>简单字概述这里</a:t>
            </a:r>
            <a:r>
              <a:rPr lang="zh-CN" altLang="en-US" sz="1200" dirty="0">
                <a:solidFill>
                  <a:schemeClr val="bg1"/>
                </a:solidFill>
                <a:latin typeface="微软雅黑" pitchFamily="34" charset="-122"/>
                <a:ea typeface="微软雅黑" pitchFamily="34" charset="-122"/>
              </a:rPr>
              <a:t>输入</a:t>
            </a:r>
            <a:r>
              <a:rPr lang="zh-CN" altLang="en-US" sz="1200" dirty="0" smtClean="0">
                <a:solidFill>
                  <a:schemeClr val="bg1"/>
                </a:solidFill>
                <a:latin typeface="微软雅黑" pitchFamily="34" charset="-122"/>
                <a:ea typeface="微软雅黑" pitchFamily="34" charset="-122"/>
              </a:rPr>
              <a:t>简单简单</a:t>
            </a:r>
            <a:r>
              <a:rPr lang="zh-CN" altLang="en-US" sz="1200" dirty="0">
                <a:solidFill>
                  <a:schemeClr val="bg1"/>
                </a:solidFill>
                <a:latin typeface="微软雅黑" pitchFamily="34" charset="-122"/>
                <a:ea typeface="微软雅黑" pitchFamily="34" charset="-122"/>
              </a:rPr>
              <a:t>的文字</a:t>
            </a:r>
            <a:r>
              <a:rPr lang="zh-CN" altLang="en-US" sz="1200" dirty="0" smtClean="0">
                <a:solidFill>
                  <a:schemeClr val="bg1"/>
                </a:solidFill>
                <a:latin typeface="微软雅黑" pitchFamily="34" charset="-122"/>
                <a:ea typeface="微软雅黑" pitchFamily="34" charset="-122"/>
              </a:rPr>
              <a:t>概述这里</a:t>
            </a:r>
            <a:r>
              <a:rPr lang="zh-CN" altLang="en-US" sz="1200" dirty="0">
                <a:solidFill>
                  <a:schemeClr val="bg1"/>
                </a:solidFill>
                <a:latin typeface="微软雅黑" pitchFamily="34" charset="-122"/>
                <a:ea typeface="微软雅黑" pitchFamily="34" charset="-122"/>
              </a:rPr>
              <a:t>输入简单的文字概述简单的文字概述这里</a:t>
            </a:r>
            <a:r>
              <a:rPr lang="zh-CN" altLang="en-US" sz="1200" dirty="0" smtClean="0">
                <a:solidFill>
                  <a:schemeClr val="bg1"/>
                </a:solidFill>
                <a:latin typeface="微软雅黑" pitchFamily="34" charset="-122"/>
                <a:ea typeface="微软雅黑" pitchFamily="34" charset="-122"/>
              </a:rPr>
              <a:t>输入</a:t>
            </a:r>
            <a:r>
              <a:rPr lang="zh-CN" altLang="en-US" sz="1200" dirty="0">
                <a:solidFill>
                  <a:schemeClr val="bg1"/>
                </a:solidFill>
                <a:latin typeface="微软雅黑" pitchFamily="34" charset="-122"/>
                <a:ea typeface="微软雅黑" pitchFamily="34" charset="-122"/>
              </a:rPr>
              <a:t>简单的文字概述这里</a:t>
            </a:r>
            <a:r>
              <a:rPr lang="zh-CN" altLang="en-US" sz="1200" dirty="0" smtClean="0">
                <a:solidFill>
                  <a:schemeClr val="bg1"/>
                </a:solidFill>
                <a:latin typeface="微软雅黑" pitchFamily="34" charset="-122"/>
                <a:ea typeface="微软雅黑" pitchFamily="34" charset="-122"/>
              </a:rPr>
              <a:t>输入</a:t>
            </a:r>
            <a:r>
              <a:rPr lang="zh-CN" altLang="en-US" sz="1200" dirty="0">
                <a:solidFill>
                  <a:schemeClr val="bg1"/>
                </a:solidFill>
                <a:latin typeface="微软雅黑" pitchFamily="34" charset="-122"/>
                <a:ea typeface="微软雅黑" pitchFamily="34" charset="-122"/>
              </a:rPr>
              <a:t>简单的文字概述这里</a:t>
            </a:r>
            <a:r>
              <a:rPr lang="zh-CN" altLang="en-US" sz="1200" dirty="0" smtClean="0">
                <a:solidFill>
                  <a:schemeClr val="bg1"/>
                </a:solidFill>
                <a:latin typeface="微软雅黑" pitchFamily="34" charset="-122"/>
                <a:ea typeface="微软雅黑" pitchFamily="34" charset="-122"/>
              </a:rPr>
              <a:t>输入</a:t>
            </a:r>
            <a:r>
              <a:rPr lang="zh-CN" altLang="en-US" sz="1200" dirty="0">
                <a:solidFill>
                  <a:schemeClr val="bg1"/>
                </a:solidFill>
                <a:latin typeface="微软雅黑" pitchFamily="34" charset="-122"/>
                <a:ea typeface="微软雅黑" pitchFamily="34" charset="-122"/>
              </a:rPr>
              <a:t>简单的文字概述这里</a:t>
            </a:r>
            <a:r>
              <a:rPr lang="zh-CN" altLang="en-US" sz="1200" dirty="0" smtClean="0">
                <a:solidFill>
                  <a:schemeClr val="bg1"/>
                </a:solidFill>
                <a:latin typeface="微软雅黑" pitchFamily="34" charset="-122"/>
                <a:ea typeface="微软雅黑" pitchFamily="34" charset="-122"/>
              </a:rPr>
              <a:t>输入</a:t>
            </a:r>
            <a:r>
              <a:rPr lang="zh-CN" altLang="en-US" sz="1200" dirty="0">
                <a:solidFill>
                  <a:schemeClr val="bg1"/>
                </a:solidFill>
                <a:latin typeface="微软雅黑" pitchFamily="34" charset="-122"/>
                <a:ea typeface="微软雅黑" pitchFamily="34" charset="-122"/>
              </a:rPr>
              <a:t>简单的文字概述这里输入</a:t>
            </a:r>
          </a:p>
        </p:txBody>
      </p:sp>
      <p:sp>
        <p:nvSpPr>
          <p:cNvPr id="8" name="矩形 7"/>
          <p:cNvSpPr/>
          <p:nvPr/>
        </p:nvSpPr>
        <p:spPr>
          <a:xfrm>
            <a:off x="3096232" y="4392257"/>
            <a:ext cx="1879854" cy="252127"/>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9" name="矩形 8"/>
          <p:cNvSpPr/>
          <p:nvPr/>
        </p:nvSpPr>
        <p:spPr>
          <a:xfrm>
            <a:off x="2016316" y="4792226"/>
            <a:ext cx="2946332" cy="252127"/>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 name="矩形 9"/>
          <p:cNvSpPr/>
          <p:nvPr/>
        </p:nvSpPr>
        <p:spPr>
          <a:xfrm>
            <a:off x="2576273" y="5260043"/>
            <a:ext cx="2399814" cy="252127"/>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1" name="TextBox 19"/>
          <p:cNvSpPr txBox="1"/>
          <p:nvPr/>
        </p:nvSpPr>
        <p:spPr>
          <a:xfrm>
            <a:off x="3328277" y="4392257"/>
            <a:ext cx="1197764"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计划完成：</a:t>
            </a:r>
            <a:r>
              <a:rPr lang="en-US" altLang="zh-CN" sz="1100" dirty="0" smtClean="0">
                <a:latin typeface="微软雅黑" pitchFamily="34" charset="-122"/>
                <a:ea typeface="微软雅黑" pitchFamily="34" charset="-122"/>
              </a:rPr>
              <a:t>56</a:t>
            </a:r>
            <a:r>
              <a:rPr lang="zh-CN" altLang="en-US" sz="1100" dirty="0" smtClean="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12" name="TextBox 20"/>
          <p:cNvSpPr txBox="1"/>
          <p:nvPr/>
        </p:nvSpPr>
        <p:spPr>
          <a:xfrm>
            <a:off x="2896248" y="4792226"/>
            <a:ext cx="1563248"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实际完成数目：</a:t>
            </a:r>
            <a:r>
              <a:rPr lang="en-US" altLang="zh-CN" sz="1100" dirty="0" smtClean="0">
                <a:latin typeface="微软雅黑" pitchFamily="34" charset="-122"/>
                <a:ea typeface="微软雅黑" pitchFamily="34" charset="-122"/>
              </a:rPr>
              <a:t>820</a:t>
            </a:r>
            <a:r>
              <a:rPr lang="zh-CN" altLang="en-US" sz="1100" dirty="0" smtClean="0">
                <a:latin typeface="微软雅黑" pitchFamily="34" charset="-122"/>
                <a:ea typeface="微软雅黑" pitchFamily="34" charset="-122"/>
              </a:rPr>
              <a:t>万</a:t>
            </a:r>
            <a:endParaRPr lang="zh-CN" altLang="en-US" sz="1100" dirty="0">
              <a:latin typeface="微软雅黑" pitchFamily="34" charset="-122"/>
              <a:ea typeface="微软雅黑" pitchFamily="34" charset="-122"/>
            </a:endParaRPr>
          </a:p>
        </p:txBody>
      </p:sp>
      <p:sp>
        <p:nvSpPr>
          <p:cNvPr id="13" name="TextBox 21"/>
          <p:cNvSpPr txBox="1"/>
          <p:nvPr/>
        </p:nvSpPr>
        <p:spPr>
          <a:xfrm>
            <a:off x="3376211" y="5265860"/>
            <a:ext cx="1140056"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回款数：</a:t>
            </a:r>
            <a:r>
              <a:rPr lang="en-US" altLang="zh-CN" sz="1100" dirty="0" smtClean="0">
                <a:latin typeface="微软雅黑" pitchFamily="34" charset="-122"/>
                <a:ea typeface="微软雅黑" pitchFamily="34" charset="-122"/>
              </a:rPr>
              <a:t>640</a:t>
            </a:r>
            <a:r>
              <a:rPr lang="zh-CN" altLang="en-US" sz="1100" dirty="0" smtClean="0">
                <a:latin typeface="微软雅黑" pitchFamily="34" charset="-122"/>
                <a:ea typeface="微软雅黑" pitchFamily="34" charset="-122"/>
              </a:rPr>
              <a:t>万</a:t>
            </a:r>
            <a:endParaRPr lang="zh-CN" altLang="en-US" sz="1100" dirty="0">
              <a:latin typeface="微软雅黑" pitchFamily="34" charset="-122"/>
              <a:ea typeface="微软雅黑" pitchFamily="34" charset="-122"/>
            </a:endParaRPr>
          </a:p>
        </p:txBody>
      </p:sp>
      <p:sp>
        <p:nvSpPr>
          <p:cNvPr id="14" name="矩形 13"/>
          <p:cNvSpPr/>
          <p:nvPr/>
        </p:nvSpPr>
        <p:spPr>
          <a:xfrm>
            <a:off x="7055926" y="4392257"/>
            <a:ext cx="1879854" cy="252127"/>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5" name="矩形 14"/>
          <p:cNvSpPr/>
          <p:nvPr/>
        </p:nvSpPr>
        <p:spPr>
          <a:xfrm>
            <a:off x="7069364" y="4792226"/>
            <a:ext cx="2946332" cy="252127"/>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6" name="矩形 15"/>
          <p:cNvSpPr/>
          <p:nvPr/>
        </p:nvSpPr>
        <p:spPr>
          <a:xfrm>
            <a:off x="7055926" y="5260043"/>
            <a:ext cx="2399814" cy="252127"/>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7" name="TextBox 25"/>
          <p:cNvSpPr txBox="1"/>
          <p:nvPr/>
        </p:nvSpPr>
        <p:spPr>
          <a:xfrm>
            <a:off x="7287971" y="4392257"/>
            <a:ext cx="1197764"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计划完成：</a:t>
            </a:r>
            <a:r>
              <a:rPr lang="en-US" altLang="zh-CN" sz="1100" dirty="0" smtClean="0">
                <a:latin typeface="微软雅黑" pitchFamily="34" charset="-122"/>
                <a:ea typeface="微软雅黑" pitchFamily="34" charset="-122"/>
              </a:rPr>
              <a:t>56</a:t>
            </a:r>
            <a:r>
              <a:rPr lang="zh-CN" altLang="en-US" sz="1100" dirty="0" smtClean="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18" name="TextBox 26"/>
          <p:cNvSpPr txBox="1"/>
          <p:nvPr/>
        </p:nvSpPr>
        <p:spPr>
          <a:xfrm>
            <a:off x="7295907" y="4792226"/>
            <a:ext cx="1563248"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实际完成数目：</a:t>
            </a:r>
            <a:r>
              <a:rPr lang="en-US" altLang="zh-CN" sz="1100" dirty="0" smtClean="0">
                <a:latin typeface="微软雅黑" pitchFamily="34" charset="-122"/>
                <a:ea typeface="微软雅黑" pitchFamily="34" charset="-122"/>
              </a:rPr>
              <a:t>820</a:t>
            </a:r>
            <a:r>
              <a:rPr lang="zh-CN" altLang="en-US" sz="1100" dirty="0" smtClean="0">
                <a:latin typeface="微软雅黑" pitchFamily="34" charset="-122"/>
                <a:ea typeface="微软雅黑" pitchFamily="34" charset="-122"/>
              </a:rPr>
              <a:t>万</a:t>
            </a:r>
            <a:endParaRPr lang="zh-CN" altLang="en-US" sz="1100" dirty="0">
              <a:latin typeface="微软雅黑" pitchFamily="34" charset="-122"/>
              <a:ea typeface="微软雅黑" pitchFamily="34" charset="-122"/>
            </a:endParaRPr>
          </a:p>
        </p:txBody>
      </p:sp>
      <p:sp>
        <p:nvSpPr>
          <p:cNvPr id="19" name="TextBox 27"/>
          <p:cNvSpPr txBox="1"/>
          <p:nvPr/>
        </p:nvSpPr>
        <p:spPr>
          <a:xfrm>
            <a:off x="7309318" y="5265860"/>
            <a:ext cx="1140056"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回款数：</a:t>
            </a:r>
            <a:r>
              <a:rPr lang="en-US" altLang="zh-CN" sz="1100" dirty="0" smtClean="0">
                <a:latin typeface="微软雅黑" pitchFamily="34" charset="-122"/>
                <a:ea typeface="微软雅黑" pitchFamily="34" charset="-122"/>
              </a:rPr>
              <a:t>640</a:t>
            </a:r>
            <a:r>
              <a:rPr lang="zh-CN" altLang="en-US" sz="1100" dirty="0" smtClean="0">
                <a:latin typeface="微软雅黑" pitchFamily="34" charset="-122"/>
                <a:ea typeface="微软雅黑" pitchFamily="34" charset="-122"/>
              </a:rPr>
              <a:t>万</a:t>
            </a:r>
            <a:endParaRPr lang="zh-CN" altLang="en-US" sz="1100" dirty="0">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cxnSp>
        <p:nvCxnSpPr>
          <p:cNvPr id="12" name="直接连接符 11"/>
          <p:cNvCxnSpPr/>
          <p:nvPr/>
        </p:nvCxnSpPr>
        <p:spPr>
          <a:xfrm>
            <a:off x="-1996563" y="-2729608"/>
            <a:ext cx="5328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1121256" y="-4964265"/>
            <a:ext cx="2061126" cy="1197898"/>
          </a:xfrm>
          <a:custGeom>
            <a:avLst/>
            <a:gdLst/>
            <a:ahLst/>
            <a:cxnLst/>
            <a:rect l="l" t="t" r="r" b="b"/>
            <a:pathLst>
              <a:path w="3944750" h="2405685">
                <a:moveTo>
                  <a:pt x="971493" y="150206"/>
                </a:moveTo>
                <a:cubicBezTo>
                  <a:pt x="830346" y="152698"/>
                  <a:pt x="728619" y="203665"/>
                  <a:pt x="666312" y="303106"/>
                </a:cubicBezTo>
                <a:cubicBezTo>
                  <a:pt x="604004" y="402548"/>
                  <a:pt x="573486" y="535516"/>
                  <a:pt x="574757" y="702009"/>
                </a:cubicBezTo>
                <a:lnTo>
                  <a:pt x="574757" y="1708855"/>
                </a:lnTo>
                <a:cubicBezTo>
                  <a:pt x="573486" y="1875380"/>
                  <a:pt x="604004" y="2008366"/>
                  <a:pt x="666312" y="2107815"/>
                </a:cubicBezTo>
                <a:cubicBezTo>
                  <a:pt x="728619" y="2207264"/>
                  <a:pt x="830346" y="2258233"/>
                  <a:pt x="971493" y="2260724"/>
                </a:cubicBezTo>
                <a:lnTo>
                  <a:pt x="999467" y="2260724"/>
                </a:lnTo>
                <a:cubicBezTo>
                  <a:pt x="1140720" y="2258233"/>
                  <a:pt x="1242871" y="2207264"/>
                  <a:pt x="1305920" y="2107815"/>
                </a:cubicBezTo>
                <a:cubicBezTo>
                  <a:pt x="1368970" y="2008366"/>
                  <a:pt x="1399912" y="1875380"/>
                  <a:pt x="1398746" y="1708855"/>
                </a:cubicBezTo>
                <a:lnTo>
                  <a:pt x="1398746" y="702009"/>
                </a:lnTo>
                <a:cubicBezTo>
                  <a:pt x="1399912" y="535516"/>
                  <a:pt x="1368970" y="402548"/>
                  <a:pt x="1305920" y="303106"/>
                </a:cubicBezTo>
                <a:cubicBezTo>
                  <a:pt x="1242871" y="203665"/>
                  <a:pt x="1140720" y="152698"/>
                  <a:pt x="999467" y="150206"/>
                </a:cubicBezTo>
                <a:close/>
                <a:moveTo>
                  <a:pt x="709546" y="5245"/>
                </a:moveTo>
                <a:lnTo>
                  <a:pt x="1261415" y="5245"/>
                </a:lnTo>
                <a:cubicBezTo>
                  <a:pt x="1393440" y="6219"/>
                  <a:pt x="1512561" y="35072"/>
                  <a:pt x="1618778" y="91807"/>
                </a:cubicBezTo>
                <a:cubicBezTo>
                  <a:pt x="1724995" y="148541"/>
                  <a:pt x="1809453" y="227314"/>
                  <a:pt x="1872153" y="328127"/>
                </a:cubicBezTo>
                <a:cubicBezTo>
                  <a:pt x="1934854" y="428940"/>
                  <a:pt x="1966941" y="545952"/>
                  <a:pt x="1968417" y="679162"/>
                </a:cubicBezTo>
                <a:lnTo>
                  <a:pt x="1968417" y="1731743"/>
                </a:lnTo>
                <a:cubicBezTo>
                  <a:pt x="1966941" y="1864962"/>
                  <a:pt x="1934854" y="1981979"/>
                  <a:pt x="1872153" y="2082796"/>
                </a:cubicBezTo>
                <a:cubicBezTo>
                  <a:pt x="1809453" y="2183612"/>
                  <a:pt x="1724995" y="2262388"/>
                  <a:pt x="1618778" y="2319123"/>
                </a:cubicBezTo>
                <a:cubicBezTo>
                  <a:pt x="1512561" y="2375857"/>
                  <a:pt x="1393440" y="2404711"/>
                  <a:pt x="1261415" y="2405685"/>
                </a:cubicBezTo>
                <a:lnTo>
                  <a:pt x="709546" y="2405685"/>
                </a:lnTo>
                <a:cubicBezTo>
                  <a:pt x="577489" y="2404711"/>
                  <a:pt x="458148" y="2375857"/>
                  <a:pt x="351523" y="2319123"/>
                </a:cubicBezTo>
                <a:cubicBezTo>
                  <a:pt x="244898" y="2262388"/>
                  <a:pt x="160031" y="2183612"/>
                  <a:pt x="96923" y="2082796"/>
                </a:cubicBezTo>
                <a:cubicBezTo>
                  <a:pt x="33815" y="1981979"/>
                  <a:pt x="1507" y="1864962"/>
                  <a:pt x="0" y="1731743"/>
                </a:cubicBezTo>
                <a:lnTo>
                  <a:pt x="0" y="679162"/>
                </a:lnTo>
                <a:cubicBezTo>
                  <a:pt x="1507" y="545952"/>
                  <a:pt x="33815" y="428940"/>
                  <a:pt x="96923" y="328127"/>
                </a:cubicBezTo>
                <a:cubicBezTo>
                  <a:pt x="160031" y="227314"/>
                  <a:pt x="244898" y="148541"/>
                  <a:pt x="351523" y="91807"/>
                </a:cubicBezTo>
                <a:cubicBezTo>
                  <a:pt x="458148" y="35072"/>
                  <a:pt x="577489" y="6219"/>
                  <a:pt x="709546" y="5245"/>
                </a:cubicBezTo>
                <a:close/>
                <a:moveTo>
                  <a:pt x="2189959" y="0"/>
                </a:moveTo>
                <a:lnTo>
                  <a:pt x="3603964" y="0"/>
                </a:lnTo>
                <a:cubicBezTo>
                  <a:pt x="3700499" y="2649"/>
                  <a:pt x="3780821" y="38677"/>
                  <a:pt x="3844930" y="108085"/>
                </a:cubicBezTo>
                <a:cubicBezTo>
                  <a:pt x="3909040" y="177492"/>
                  <a:pt x="3942313" y="264384"/>
                  <a:pt x="3944750" y="368760"/>
                </a:cubicBezTo>
                <a:lnTo>
                  <a:pt x="3944750" y="796014"/>
                </a:lnTo>
                <a:cubicBezTo>
                  <a:pt x="3942949" y="892125"/>
                  <a:pt x="3914762" y="973930"/>
                  <a:pt x="3860189" y="1041430"/>
                </a:cubicBezTo>
                <a:cubicBezTo>
                  <a:pt x="3805617" y="1108930"/>
                  <a:pt x="3735468" y="1150045"/>
                  <a:pt x="3649742" y="1164774"/>
                </a:cubicBezTo>
                <a:cubicBezTo>
                  <a:pt x="3735468" y="1178338"/>
                  <a:pt x="3805617" y="1218605"/>
                  <a:pt x="3860189" y="1285575"/>
                </a:cubicBezTo>
                <a:cubicBezTo>
                  <a:pt x="3914762" y="1352545"/>
                  <a:pt x="3942949" y="1433503"/>
                  <a:pt x="3944750" y="1528448"/>
                </a:cubicBezTo>
                <a:lnTo>
                  <a:pt x="3944750" y="2026911"/>
                </a:lnTo>
                <a:cubicBezTo>
                  <a:pt x="3942313" y="2132399"/>
                  <a:pt x="3909040" y="2219609"/>
                  <a:pt x="3844930" y="2288539"/>
                </a:cubicBezTo>
                <a:cubicBezTo>
                  <a:pt x="3780821" y="2357470"/>
                  <a:pt x="3700499" y="2393181"/>
                  <a:pt x="3603964" y="2395671"/>
                </a:cubicBezTo>
                <a:lnTo>
                  <a:pt x="2189959" y="2395671"/>
                </a:lnTo>
                <a:lnTo>
                  <a:pt x="2189959" y="2248167"/>
                </a:lnTo>
                <a:lnTo>
                  <a:pt x="3141107" y="2248167"/>
                </a:lnTo>
                <a:cubicBezTo>
                  <a:pt x="3203839" y="2246577"/>
                  <a:pt x="3256397" y="2223053"/>
                  <a:pt x="3298783" y="2177594"/>
                </a:cubicBezTo>
                <a:cubicBezTo>
                  <a:pt x="3341170" y="2132134"/>
                  <a:pt x="3363210" y="2074277"/>
                  <a:pt x="3364906" y="2004022"/>
                </a:cubicBezTo>
                <a:lnTo>
                  <a:pt x="3364906" y="1520819"/>
                </a:lnTo>
                <a:cubicBezTo>
                  <a:pt x="3363210" y="1452895"/>
                  <a:pt x="3341170" y="1396097"/>
                  <a:pt x="3298783" y="1350426"/>
                </a:cubicBezTo>
                <a:cubicBezTo>
                  <a:pt x="3256397" y="1304755"/>
                  <a:pt x="3203839" y="1281018"/>
                  <a:pt x="3141107" y="1279217"/>
                </a:cubicBezTo>
                <a:lnTo>
                  <a:pt x="2276427" y="1279217"/>
                </a:lnTo>
                <a:lnTo>
                  <a:pt x="2276427" y="1131713"/>
                </a:lnTo>
                <a:lnTo>
                  <a:pt x="3141107" y="1131713"/>
                </a:lnTo>
                <a:cubicBezTo>
                  <a:pt x="3203839" y="1130018"/>
                  <a:pt x="3256397" y="1106069"/>
                  <a:pt x="3298783" y="1059868"/>
                </a:cubicBezTo>
                <a:cubicBezTo>
                  <a:pt x="3341170" y="1013667"/>
                  <a:pt x="3363210" y="955386"/>
                  <a:pt x="3364906" y="885025"/>
                </a:cubicBezTo>
                <a:lnTo>
                  <a:pt x="3364906" y="391649"/>
                </a:lnTo>
                <a:cubicBezTo>
                  <a:pt x="3363210" y="322506"/>
                  <a:pt x="3341170" y="264967"/>
                  <a:pt x="3298783" y="219031"/>
                </a:cubicBezTo>
                <a:cubicBezTo>
                  <a:pt x="3256397" y="173095"/>
                  <a:pt x="3203839" y="149253"/>
                  <a:pt x="3141107" y="147504"/>
                </a:cubicBezTo>
                <a:lnTo>
                  <a:pt x="2189959" y="147504"/>
                </a:lnTo>
                <a:close/>
              </a:path>
            </a:pathLst>
          </a:custGeom>
          <a:solidFill>
            <a:srgbClr val="3A3A3B"/>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20000" b="1" dirty="0">
              <a:solidFill>
                <a:schemeClr val="bg1"/>
              </a:solidFill>
              <a:latin typeface="造字工房朗倩（非商用）粗体" pitchFamily="50" charset="-122"/>
              <a:ea typeface="造字工房朗倩（非商用）粗体" pitchFamily="50" charset="-122"/>
            </a:endParaRPr>
          </a:p>
        </p:txBody>
      </p:sp>
      <p:sp>
        <p:nvSpPr>
          <p:cNvPr id="9" name="Text Box 3"/>
          <p:cNvSpPr>
            <a:spLocks noChangeArrowheads="1"/>
          </p:cNvSpPr>
          <p:nvPr/>
        </p:nvSpPr>
        <p:spPr bwMode="auto">
          <a:xfrm>
            <a:off x="-546548" y="-2622177"/>
            <a:ext cx="3877985"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itchFamily="34" charset="0"/>
              <a:buNone/>
              <a:defRPr/>
            </a:pPr>
            <a:r>
              <a:rPr lang="en-US" altLang="zh-CN" sz="3200" dirty="0" smtClean="0">
                <a:solidFill>
                  <a:srgbClr val="F54251"/>
                </a:solidFill>
                <a:latin typeface="微软雅黑" pitchFamily="34" charset="-122"/>
                <a:ea typeface="微软雅黑" pitchFamily="34" charset="-122"/>
                <a:sym typeface="Calibri" pitchFamily="34" charset="0"/>
              </a:rPr>
              <a:t>2015</a:t>
            </a:r>
            <a:r>
              <a:rPr lang="zh-CN" altLang="en-US" sz="3200" dirty="0" smtClean="0">
                <a:solidFill>
                  <a:srgbClr val="F54251"/>
                </a:solidFill>
                <a:latin typeface="微软雅黑" pitchFamily="34" charset="-122"/>
                <a:ea typeface="微软雅黑" pitchFamily="34" charset="-122"/>
                <a:sym typeface="Calibri" pitchFamily="34" charset="0"/>
              </a:rPr>
              <a:t>年</a:t>
            </a:r>
            <a:endParaRPr lang="zh-CN" altLang="en-US" sz="3200" dirty="0">
              <a:solidFill>
                <a:srgbClr val="F54251"/>
              </a:solidFill>
              <a:latin typeface="微软雅黑" pitchFamily="34" charset="-122"/>
              <a:ea typeface="微软雅黑" pitchFamily="34" charset="-122"/>
              <a:sym typeface="Calibri" pitchFamily="34" charset="0"/>
            </a:endParaRPr>
          </a:p>
          <a:p>
            <a:pPr algn="r">
              <a:buFont typeface="Arial" pitchFamily="34" charset="0"/>
              <a:buNone/>
              <a:defRPr/>
            </a:pPr>
            <a:r>
              <a:rPr lang="zh-CN" altLang="en-US" sz="7200" b="1" dirty="0" smtClean="0">
                <a:solidFill>
                  <a:srgbClr val="F54251"/>
                </a:solidFill>
                <a:latin typeface="微软雅黑" pitchFamily="34" charset="-122"/>
                <a:ea typeface="微软雅黑" pitchFamily="34" charset="-122"/>
                <a:sym typeface="Calibri" pitchFamily="34" charset="0"/>
              </a:rPr>
              <a:t>工作</a:t>
            </a:r>
            <a:r>
              <a:rPr lang="zh-CN" altLang="en-US" sz="7200" b="1" dirty="0">
                <a:solidFill>
                  <a:srgbClr val="F54251"/>
                </a:solidFill>
                <a:latin typeface="微软雅黑" pitchFamily="34" charset="-122"/>
                <a:ea typeface="微软雅黑" pitchFamily="34" charset="-122"/>
                <a:sym typeface="Calibri" pitchFamily="34" charset="0"/>
              </a:rPr>
              <a:t>计划</a:t>
            </a:r>
          </a:p>
        </p:txBody>
      </p:sp>
      <p:sp>
        <p:nvSpPr>
          <p:cNvPr id="14" name="矩形 13"/>
          <p:cNvSpPr/>
          <p:nvPr/>
        </p:nvSpPr>
        <p:spPr>
          <a:xfrm>
            <a:off x="972201" y="-3144592"/>
            <a:ext cx="2359236" cy="369332"/>
          </a:xfrm>
          <a:prstGeom prst="rect">
            <a:avLst/>
          </a:prstGeom>
        </p:spPr>
        <p:txBody>
          <a:bodyPr wrap="none">
            <a:spAutoFit/>
          </a:bodyPr>
          <a:lstStyle/>
          <a:p>
            <a:pPr algn="r">
              <a:buFont typeface="Arial" pitchFamily="34" charset="0"/>
              <a:buNone/>
              <a:defRPr/>
            </a:pPr>
            <a:r>
              <a:rPr lang="en-US" altLang="zh-CN" dirty="0">
                <a:solidFill>
                  <a:srgbClr val="F54251"/>
                </a:solidFill>
                <a:latin typeface="微软雅黑" pitchFamily="34" charset="-122"/>
                <a:ea typeface="微软雅黑" pitchFamily="34" charset="-122"/>
              </a:rPr>
              <a:t>The 2015 work plan</a:t>
            </a:r>
          </a:p>
        </p:txBody>
      </p:sp>
      <p:sp>
        <p:nvSpPr>
          <p:cNvPr id="6" name="Text Box 3"/>
          <p:cNvSpPr>
            <a:spLocks noChangeArrowheads="1"/>
          </p:cNvSpPr>
          <p:nvPr/>
        </p:nvSpPr>
        <p:spPr bwMode="auto">
          <a:xfrm>
            <a:off x="2204380" y="3307248"/>
            <a:ext cx="3877985" cy="1692771"/>
          </a:xfrm>
          <a:prstGeom prst="rect">
            <a:avLst/>
          </a:prstGeom>
        </p:spPr>
        <p:txBody>
          <a:bodyPr wrap="none">
            <a:spAutoFit/>
          </a:bodyPr>
          <a:lstStyle/>
          <a:p>
            <a:pPr algn="r">
              <a:spcBef>
                <a:spcPct val="0"/>
              </a:spcBef>
            </a:pPr>
            <a:r>
              <a:rPr lang="en-US" altLang="zh-CN"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2016</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年</a:t>
            </a:r>
            <a:endParaRPr lang="en-US" altLang="zh-CN"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a:p>
            <a:pPr algn="r">
              <a:spcBef>
                <a:spcPct val="0"/>
              </a:spcBef>
            </a:pPr>
            <a:r>
              <a:rPr lang="zh-CN" altLang="en-US" sz="7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工作计划</a:t>
            </a:r>
            <a:endParaRPr lang="zh-CN" altLang="en-US" sz="7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p:txBody>
      </p:sp>
      <p:sp>
        <p:nvSpPr>
          <p:cNvPr id="7" name="矩形 6"/>
          <p:cNvSpPr/>
          <p:nvPr/>
        </p:nvSpPr>
        <p:spPr>
          <a:xfrm>
            <a:off x="3744593" y="2628939"/>
            <a:ext cx="2359236" cy="369332"/>
          </a:xfrm>
          <a:prstGeom prst="rect">
            <a:avLst/>
          </a:prstGeom>
        </p:spPr>
        <p:txBody>
          <a:bodyPr wrap="none">
            <a:spAutoFit/>
          </a:bodyPr>
          <a:lstStyle/>
          <a:p>
            <a:pPr algn="r">
              <a:spcBef>
                <a:spcPct val="0"/>
              </a:spcBef>
            </a:pP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The 2015 work plan</a:t>
            </a:r>
          </a:p>
        </p:txBody>
      </p:sp>
      <p:sp>
        <p:nvSpPr>
          <p:cNvPr id="8" name="Text Box 3"/>
          <p:cNvSpPr>
            <a:spLocks noChangeArrowheads="1"/>
          </p:cNvSpPr>
          <p:nvPr/>
        </p:nvSpPr>
        <p:spPr bwMode="auto">
          <a:xfrm>
            <a:off x="6579140" y="2407506"/>
            <a:ext cx="3392275" cy="3154710"/>
          </a:xfrm>
          <a:prstGeom prst="rect">
            <a:avLst/>
          </a:prstGeom>
        </p:spPr>
        <p:txBody>
          <a:bodyPr wrap="none">
            <a:spAutoFit/>
          </a:bodyPr>
          <a:lstStyle/>
          <a:p>
            <a:pPr algn="ctr">
              <a:spcBef>
                <a:spcPct val="0"/>
              </a:spcBef>
            </a:pPr>
            <a:r>
              <a:rPr lang="en-US" altLang="zh-CN" sz="19900" dirty="0" smtClean="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rPr>
              <a:t>03</a:t>
            </a:r>
            <a:endParaRPr lang="zh-CN" altLang="en-US"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endParaRPr>
          </a:p>
        </p:txBody>
      </p:sp>
      <p:cxnSp>
        <p:nvCxnSpPr>
          <p:cNvPr id="10" name="直接连接符 9"/>
          <p:cNvCxnSpPr/>
          <p:nvPr/>
        </p:nvCxnSpPr>
        <p:spPr>
          <a:xfrm>
            <a:off x="1567969" y="3157346"/>
            <a:ext cx="4536000" cy="0"/>
          </a:xfrm>
          <a:prstGeom prst="line">
            <a:avLst/>
          </a:prstGeom>
          <a:ln>
            <a:solidFill>
              <a:srgbClr val="BE8C83"/>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流程图: 过程 6"/>
          <p:cNvSpPr/>
          <p:nvPr/>
        </p:nvSpPr>
        <p:spPr>
          <a:xfrm>
            <a:off x="483476" y="3313279"/>
            <a:ext cx="11225047" cy="409904"/>
          </a:xfrm>
          <a:prstGeom prst="flowChartProcess">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840468" y="913608"/>
            <a:ext cx="1610971" cy="4939515"/>
            <a:chOff x="1955084" y="1338186"/>
            <a:chExt cx="1610971" cy="4939515"/>
          </a:xfrm>
          <a:solidFill>
            <a:srgbClr val="C00000"/>
          </a:solidFill>
        </p:grpSpPr>
        <p:sp>
          <p:nvSpPr>
            <p:cNvPr id="2" name="流程图: 过程 1"/>
            <p:cNvSpPr/>
            <p:nvPr/>
          </p:nvSpPr>
          <p:spPr>
            <a:xfrm>
              <a:off x="1959728" y="1338186"/>
              <a:ext cx="1606327" cy="4939515"/>
            </a:xfrm>
            <a:prstGeom prst="flowChartProcess">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等腰三角形 7"/>
            <p:cNvSpPr/>
            <p:nvPr/>
          </p:nvSpPr>
          <p:spPr>
            <a:xfrm rot="5400000">
              <a:off x="1575334" y="1717937"/>
              <a:ext cx="1060704" cy="301204"/>
            </a:xfrm>
            <a:prstGeom prst="triangle">
              <a:avLst/>
            </a:prstGeom>
            <a:solidFill>
              <a:srgbClr val="BE8C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74908" y="1318832"/>
            <a:ext cx="1606327" cy="4534291"/>
            <a:chOff x="3566055" y="1580849"/>
            <a:chExt cx="1606327" cy="4534291"/>
          </a:xfrm>
          <a:solidFill>
            <a:schemeClr val="bg2">
              <a:lumMod val="25000"/>
            </a:schemeClr>
          </a:solidFill>
        </p:grpSpPr>
        <p:sp>
          <p:nvSpPr>
            <p:cNvPr id="3" name="流程图: 过程 2"/>
            <p:cNvSpPr/>
            <p:nvPr/>
          </p:nvSpPr>
          <p:spPr>
            <a:xfrm>
              <a:off x="3566055" y="1597506"/>
              <a:ext cx="1606327" cy="4517634"/>
            </a:xfrm>
            <a:prstGeom prst="flowChartProcess">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a:off x="3188410" y="1960599"/>
              <a:ext cx="1060704" cy="301204"/>
            </a:xfrm>
            <a:prstGeom prst="triangle">
              <a:avLst/>
            </a:prstGeom>
            <a:solidFill>
              <a:srgbClr val="FFEEE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094034" y="1861763"/>
            <a:ext cx="1606327" cy="3991360"/>
            <a:chOff x="5173930" y="2077763"/>
            <a:chExt cx="1606327" cy="3991360"/>
          </a:xfrm>
          <a:solidFill>
            <a:srgbClr val="C00000"/>
          </a:solidFill>
        </p:grpSpPr>
        <p:sp>
          <p:nvSpPr>
            <p:cNvPr id="4" name="流程图: 过程 3"/>
            <p:cNvSpPr/>
            <p:nvPr/>
          </p:nvSpPr>
          <p:spPr>
            <a:xfrm>
              <a:off x="5173930" y="2077763"/>
              <a:ext cx="1606327" cy="3991360"/>
            </a:xfrm>
            <a:prstGeom prst="flowChartProcess">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4794180" y="2479127"/>
              <a:ext cx="1060704" cy="301204"/>
            </a:xfrm>
            <a:prstGeom prst="triangle">
              <a:avLst/>
            </a:prstGeom>
            <a:solidFill>
              <a:srgbClr val="BE8C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6713160" y="1318831"/>
            <a:ext cx="1606327" cy="4537593"/>
            <a:chOff x="6773613" y="1338186"/>
            <a:chExt cx="1606327" cy="4537593"/>
          </a:xfrm>
          <a:solidFill>
            <a:schemeClr val="bg2">
              <a:lumMod val="25000"/>
            </a:schemeClr>
          </a:solidFill>
        </p:grpSpPr>
        <p:sp>
          <p:nvSpPr>
            <p:cNvPr id="5" name="流程图: 过程 4"/>
            <p:cNvSpPr/>
            <p:nvPr/>
          </p:nvSpPr>
          <p:spPr>
            <a:xfrm>
              <a:off x="6773613" y="1338186"/>
              <a:ext cx="1606327" cy="4537593"/>
            </a:xfrm>
            <a:prstGeom prst="flowChartProcess">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400000">
              <a:off x="6393863" y="1717937"/>
              <a:ext cx="1060704" cy="301204"/>
            </a:xfrm>
            <a:prstGeom prst="triangle">
              <a:avLst/>
            </a:prstGeom>
            <a:solidFill>
              <a:srgbClr val="FFEEE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8332287" y="913609"/>
            <a:ext cx="1606327" cy="4939514"/>
            <a:chOff x="8389680" y="1129609"/>
            <a:chExt cx="1606327" cy="4939514"/>
          </a:xfrm>
          <a:solidFill>
            <a:srgbClr val="C00000"/>
          </a:solidFill>
        </p:grpSpPr>
        <p:sp>
          <p:nvSpPr>
            <p:cNvPr id="6" name="流程图: 过程 5"/>
            <p:cNvSpPr/>
            <p:nvPr/>
          </p:nvSpPr>
          <p:spPr>
            <a:xfrm>
              <a:off x="8389680" y="1129609"/>
              <a:ext cx="1606327" cy="4939514"/>
            </a:xfrm>
            <a:prstGeom prst="flowChartProcess">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5400000">
              <a:off x="8009930" y="1516302"/>
              <a:ext cx="1060704" cy="301204"/>
            </a:xfrm>
            <a:prstGeom prst="triangle">
              <a:avLst/>
            </a:prstGeom>
            <a:solidFill>
              <a:srgbClr val="BE8C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p:cNvSpPr txBox="1"/>
          <p:nvPr/>
        </p:nvSpPr>
        <p:spPr>
          <a:xfrm>
            <a:off x="2314437" y="1360157"/>
            <a:ext cx="1024758" cy="523220"/>
          </a:xfrm>
          <a:prstGeom prst="rect">
            <a:avLst/>
          </a:prstGeom>
          <a:noFill/>
        </p:spPr>
        <p:txBody>
          <a:bodyPr wrap="square" rtlCol="0">
            <a:spAutoFit/>
          </a:bodyPr>
          <a:lstStyle/>
          <a:p>
            <a:r>
              <a:rPr lang="en-US" altLang="zh-CN" sz="2800" dirty="0" smtClean="0">
                <a:latin typeface="微软雅黑" pitchFamily="34" charset="-122"/>
                <a:ea typeface="微软雅黑" pitchFamily="34" charset="-122"/>
              </a:rPr>
              <a:t>1</a:t>
            </a:r>
            <a:r>
              <a:rPr lang="en-US" altLang="zh-CN" sz="2800" dirty="0">
                <a:latin typeface="微软雅黑" pitchFamily="34" charset="-122"/>
                <a:ea typeface="微软雅黑" pitchFamily="34" charset="-122"/>
              </a:rPr>
              <a:t>2</a:t>
            </a:r>
            <a:r>
              <a:rPr lang="en-US" altLang="zh-CN" sz="2800" dirty="0" smtClean="0">
                <a:latin typeface="微软雅黑" pitchFamily="34" charset="-122"/>
                <a:ea typeface="微软雅黑" pitchFamily="34" charset="-122"/>
              </a:rPr>
              <a:t>%</a:t>
            </a:r>
            <a:endParaRPr lang="zh-CN" altLang="en-US" sz="2800" dirty="0">
              <a:latin typeface="微软雅黑" pitchFamily="34" charset="-122"/>
              <a:ea typeface="微软雅黑" pitchFamily="34" charset="-122"/>
            </a:endParaRPr>
          </a:p>
        </p:txBody>
      </p:sp>
      <p:sp>
        <p:nvSpPr>
          <p:cNvPr id="14" name="文本框 13"/>
          <p:cNvSpPr txBox="1"/>
          <p:nvPr/>
        </p:nvSpPr>
        <p:spPr>
          <a:xfrm>
            <a:off x="3822147" y="1689662"/>
            <a:ext cx="1024758" cy="523220"/>
          </a:xfrm>
          <a:prstGeom prst="rect">
            <a:avLst/>
          </a:prstGeom>
          <a:noFill/>
        </p:spPr>
        <p:txBody>
          <a:bodyPr wrap="square" rtlCol="0">
            <a:spAutoFit/>
          </a:bodyPr>
          <a:lstStyle/>
          <a:p>
            <a:r>
              <a:rPr lang="en-US" altLang="zh-CN" sz="2800" dirty="0" smtClean="0">
                <a:solidFill>
                  <a:schemeClr val="bg1"/>
                </a:solidFill>
                <a:latin typeface="微软雅黑" pitchFamily="34" charset="-122"/>
                <a:ea typeface="微软雅黑" pitchFamily="34" charset="-122"/>
              </a:rPr>
              <a:t>26%</a:t>
            </a:r>
            <a:endParaRPr lang="zh-CN" altLang="en-US" sz="2800" dirty="0">
              <a:solidFill>
                <a:schemeClr val="bg1"/>
              </a:solidFill>
              <a:latin typeface="微软雅黑" pitchFamily="34" charset="-122"/>
              <a:ea typeface="微软雅黑" pitchFamily="34" charset="-122"/>
            </a:endParaRPr>
          </a:p>
        </p:txBody>
      </p:sp>
      <p:sp>
        <p:nvSpPr>
          <p:cNvPr id="15" name="文本框 14"/>
          <p:cNvSpPr txBox="1"/>
          <p:nvPr/>
        </p:nvSpPr>
        <p:spPr>
          <a:xfrm>
            <a:off x="5481835" y="2133442"/>
            <a:ext cx="1024758" cy="523220"/>
          </a:xfrm>
          <a:prstGeom prst="rect">
            <a:avLst/>
          </a:prstGeom>
          <a:noFill/>
        </p:spPr>
        <p:txBody>
          <a:bodyPr wrap="square" rtlCol="0">
            <a:spAutoFit/>
          </a:bodyPr>
          <a:lstStyle/>
          <a:p>
            <a:r>
              <a:rPr lang="en-US" altLang="zh-CN" sz="2800" dirty="0" smtClean="0">
                <a:latin typeface="微软雅黑" pitchFamily="34" charset="-122"/>
                <a:ea typeface="微软雅黑" pitchFamily="34" charset="-122"/>
              </a:rPr>
              <a:t>30%</a:t>
            </a:r>
            <a:endParaRPr lang="zh-CN" altLang="en-US" sz="2800" dirty="0">
              <a:latin typeface="微软雅黑" pitchFamily="34" charset="-122"/>
              <a:ea typeface="微软雅黑" pitchFamily="34" charset="-122"/>
            </a:endParaRPr>
          </a:p>
        </p:txBody>
      </p:sp>
      <p:sp>
        <p:nvSpPr>
          <p:cNvPr id="16" name="文本框 15"/>
          <p:cNvSpPr txBox="1"/>
          <p:nvPr/>
        </p:nvSpPr>
        <p:spPr>
          <a:xfrm>
            <a:off x="7151807" y="1390929"/>
            <a:ext cx="1024758" cy="523220"/>
          </a:xfrm>
          <a:prstGeom prst="rect">
            <a:avLst/>
          </a:prstGeom>
          <a:noFill/>
        </p:spPr>
        <p:txBody>
          <a:bodyPr wrap="square" rtlCol="0">
            <a:spAutoFit/>
          </a:bodyPr>
          <a:lstStyle/>
          <a:p>
            <a:r>
              <a:rPr lang="en-US" altLang="zh-CN" sz="2800" dirty="0">
                <a:solidFill>
                  <a:schemeClr val="bg1"/>
                </a:solidFill>
                <a:latin typeface="微软雅黑" pitchFamily="34" charset="-122"/>
                <a:ea typeface="微软雅黑" pitchFamily="34" charset="-122"/>
              </a:rPr>
              <a:t>1</a:t>
            </a:r>
            <a:r>
              <a:rPr lang="en-US" altLang="zh-CN" sz="2800" dirty="0" smtClean="0">
                <a:solidFill>
                  <a:schemeClr val="bg1"/>
                </a:solidFill>
                <a:latin typeface="微软雅黑" pitchFamily="34" charset="-122"/>
                <a:ea typeface="微软雅黑" pitchFamily="34" charset="-122"/>
              </a:rPr>
              <a:t>8%</a:t>
            </a:r>
            <a:endParaRPr lang="zh-CN" altLang="en-US" sz="2800" dirty="0">
              <a:solidFill>
                <a:schemeClr val="bg1"/>
              </a:solidFill>
              <a:latin typeface="微软雅黑" pitchFamily="34" charset="-122"/>
              <a:ea typeface="微软雅黑" pitchFamily="34" charset="-122"/>
            </a:endParaRPr>
          </a:p>
        </p:txBody>
      </p:sp>
      <p:sp>
        <p:nvSpPr>
          <p:cNvPr id="17" name="文本框 16"/>
          <p:cNvSpPr txBox="1"/>
          <p:nvPr/>
        </p:nvSpPr>
        <p:spPr>
          <a:xfrm>
            <a:off x="8775471" y="1189294"/>
            <a:ext cx="1024758" cy="523220"/>
          </a:xfrm>
          <a:prstGeom prst="rect">
            <a:avLst/>
          </a:prstGeom>
          <a:noFill/>
        </p:spPr>
        <p:txBody>
          <a:bodyPr wrap="square" rtlCol="0">
            <a:spAutoFit/>
          </a:bodyPr>
          <a:lstStyle/>
          <a:p>
            <a:r>
              <a:rPr lang="en-US" altLang="zh-CN" sz="2800" dirty="0" smtClean="0">
                <a:latin typeface="微软雅黑" pitchFamily="34" charset="-122"/>
                <a:ea typeface="微软雅黑" pitchFamily="34" charset="-122"/>
              </a:rPr>
              <a:t>14%</a:t>
            </a:r>
            <a:endParaRPr lang="zh-CN" altLang="en-US" sz="2800" dirty="0">
              <a:latin typeface="微软雅黑" pitchFamily="34" charset="-122"/>
              <a:ea typeface="微软雅黑" pitchFamily="34" charset="-122"/>
            </a:endParaRPr>
          </a:p>
        </p:txBody>
      </p:sp>
      <p:sp>
        <p:nvSpPr>
          <p:cNvPr id="18" name="矩形 1"/>
          <p:cNvSpPr>
            <a:spLocks noChangeArrowheads="1"/>
          </p:cNvSpPr>
          <p:nvPr/>
        </p:nvSpPr>
        <p:spPr bwMode="auto">
          <a:xfrm>
            <a:off x="1840468" y="3509904"/>
            <a:ext cx="1610971" cy="12003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endParaRPr lang="en-US" altLang="zh-CN" sz="1200" dirty="0">
              <a:latin typeface="Franklin Gothic Book" panose="020B0503020102020204" pitchFamily="34" charset="0"/>
              <a:ea typeface="微软雅黑" pitchFamily="34" charset="-122"/>
            </a:endParaRPr>
          </a:p>
          <a:p>
            <a:pPr algn="ctr">
              <a:lnSpc>
                <a:spcPct val="150000"/>
              </a:lnSpc>
            </a:pPr>
            <a:r>
              <a:rPr lang="zh-CN" altLang="en-US" sz="1200" dirty="0" smtClean="0">
                <a:latin typeface="Franklin Gothic Book" panose="020B0503020102020204" pitchFamily="34" charset="0"/>
                <a:ea typeface="微软雅黑" pitchFamily="34" charset="-122"/>
              </a:rPr>
              <a:t>点击添加文字说明</a:t>
            </a:r>
            <a:endParaRPr lang="zh-CN" altLang="en-US" sz="1200" dirty="0">
              <a:latin typeface="Franklin Gothic Book" panose="020B0503020102020204" pitchFamily="34" charset="0"/>
              <a:ea typeface="微软雅黑" pitchFamily="34" charset="-122"/>
            </a:endParaRPr>
          </a:p>
        </p:txBody>
      </p:sp>
      <p:sp>
        <p:nvSpPr>
          <p:cNvPr id="19" name="矩形 1"/>
          <p:cNvSpPr>
            <a:spLocks noChangeArrowheads="1"/>
          </p:cNvSpPr>
          <p:nvPr/>
        </p:nvSpPr>
        <p:spPr bwMode="auto">
          <a:xfrm>
            <a:off x="3416160" y="3663359"/>
            <a:ext cx="1671290" cy="12003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p>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p>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endParaRPr lang="en-US" altLang="zh-CN" sz="1200" dirty="0">
              <a:solidFill>
                <a:schemeClr val="bg1"/>
              </a:solidFill>
              <a:latin typeface="Franklin Gothic Book" panose="020B0503020102020204" pitchFamily="34" charset="0"/>
              <a:ea typeface="微软雅黑" pitchFamily="34" charset="-122"/>
            </a:endParaRPr>
          </a:p>
          <a:p>
            <a:pPr algn="ctr">
              <a:lnSpc>
                <a:spcPct val="150000"/>
              </a:lnSpc>
            </a:pPr>
            <a:r>
              <a:rPr lang="zh-CN" altLang="en-US" sz="1200" dirty="0" smtClean="0">
                <a:solidFill>
                  <a:schemeClr val="bg1"/>
                </a:solidFill>
                <a:latin typeface="Franklin Gothic Book" panose="020B0503020102020204" pitchFamily="34" charset="0"/>
                <a:ea typeface="微软雅黑" pitchFamily="34" charset="-122"/>
              </a:rPr>
              <a:t>点击添加文字说明</a:t>
            </a:r>
            <a:endParaRPr lang="zh-CN" altLang="en-US" sz="1200" dirty="0">
              <a:solidFill>
                <a:schemeClr val="bg1"/>
              </a:solidFill>
              <a:latin typeface="Franklin Gothic Book" panose="020B0503020102020204" pitchFamily="34" charset="0"/>
              <a:ea typeface="微软雅黑" pitchFamily="34" charset="-122"/>
            </a:endParaRPr>
          </a:p>
        </p:txBody>
      </p:sp>
      <p:sp>
        <p:nvSpPr>
          <p:cNvPr id="20" name="矩形 1"/>
          <p:cNvSpPr>
            <a:spLocks noChangeArrowheads="1"/>
          </p:cNvSpPr>
          <p:nvPr/>
        </p:nvSpPr>
        <p:spPr bwMode="auto">
          <a:xfrm>
            <a:off x="5052171" y="3864959"/>
            <a:ext cx="1671290" cy="12003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endParaRPr lang="en-US" altLang="zh-CN" sz="1200" dirty="0">
              <a:latin typeface="Franklin Gothic Book" panose="020B0503020102020204" pitchFamily="34" charset="0"/>
              <a:ea typeface="微软雅黑" pitchFamily="34" charset="-122"/>
            </a:endParaRPr>
          </a:p>
          <a:p>
            <a:pPr algn="ctr">
              <a:lnSpc>
                <a:spcPct val="150000"/>
              </a:lnSpc>
            </a:pPr>
            <a:r>
              <a:rPr lang="zh-CN" altLang="en-US" sz="1200" dirty="0" smtClean="0">
                <a:latin typeface="Franklin Gothic Book" panose="020B0503020102020204" pitchFamily="34" charset="0"/>
                <a:ea typeface="微软雅黑" pitchFamily="34" charset="-122"/>
              </a:rPr>
              <a:t>点击添加文字说明</a:t>
            </a:r>
            <a:endParaRPr lang="zh-CN" altLang="en-US" sz="1200" dirty="0">
              <a:latin typeface="Franklin Gothic Book" panose="020B0503020102020204" pitchFamily="34" charset="0"/>
              <a:ea typeface="微软雅黑" pitchFamily="34" charset="-122"/>
            </a:endParaRPr>
          </a:p>
        </p:txBody>
      </p:sp>
      <p:sp>
        <p:nvSpPr>
          <p:cNvPr id="21" name="矩形 1"/>
          <p:cNvSpPr>
            <a:spLocks noChangeArrowheads="1"/>
          </p:cNvSpPr>
          <p:nvPr/>
        </p:nvSpPr>
        <p:spPr bwMode="auto">
          <a:xfrm>
            <a:off x="6688182" y="3657928"/>
            <a:ext cx="1671290" cy="12003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p>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p>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endParaRPr lang="en-US" altLang="zh-CN" sz="1200" dirty="0">
              <a:solidFill>
                <a:schemeClr val="bg1"/>
              </a:solidFill>
              <a:latin typeface="Franklin Gothic Book" panose="020B0503020102020204" pitchFamily="34" charset="0"/>
              <a:ea typeface="微软雅黑" pitchFamily="34" charset="-122"/>
            </a:endParaRPr>
          </a:p>
          <a:p>
            <a:pPr algn="ctr">
              <a:lnSpc>
                <a:spcPct val="150000"/>
              </a:lnSpc>
            </a:pPr>
            <a:r>
              <a:rPr lang="zh-CN" altLang="en-US" sz="1200" dirty="0" smtClean="0">
                <a:solidFill>
                  <a:schemeClr val="bg1"/>
                </a:solidFill>
                <a:latin typeface="Franklin Gothic Book" panose="020B0503020102020204" pitchFamily="34" charset="0"/>
                <a:ea typeface="微软雅黑" pitchFamily="34" charset="-122"/>
              </a:rPr>
              <a:t>点击添加文字说明</a:t>
            </a:r>
            <a:endParaRPr lang="zh-CN" altLang="en-US" sz="1200" dirty="0">
              <a:solidFill>
                <a:schemeClr val="bg1"/>
              </a:solidFill>
              <a:latin typeface="Franklin Gothic Book" panose="020B0503020102020204" pitchFamily="34" charset="0"/>
              <a:ea typeface="微软雅黑" pitchFamily="34" charset="-122"/>
            </a:endParaRPr>
          </a:p>
        </p:txBody>
      </p:sp>
      <p:sp>
        <p:nvSpPr>
          <p:cNvPr id="22" name="矩形 1"/>
          <p:cNvSpPr>
            <a:spLocks noChangeArrowheads="1"/>
          </p:cNvSpPr>
          <p:nvPr/>
        </p:nvSpPr>
        <p:spPr bwMode="auto">
          <a:xfrm>
            <a:off x="8324192" y="3521127"/>
            <a:ext cx="1614422" cy="12003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endParaRPr lang="en-US" altLang="zh-CN" sz="1200" dirty="0">
              <a:latin typeface="Franklin Gothic Book" panose="020B0503020102020204" pitchFamily="34" charset="0"/>
              <a:ea typeface="微软雅黑" pitchFamily="34" charset="-122"/>
            </a:endParaRPr>
          </a:p>
          <a:p>
            <a:pPr algn="ctr">
              <a:lnSpc>
                <a:spcPct val="150000"/>
              </a:lnSpc>
            </a:pPr>
            <a:r>
              <a:rPr lang="zh-CN" altLang="en-US" sz="1200" dirty="0" smtClean="0">
                <a:latin typeface="Franklin Gothic Book" panose="020B0503020102020204" pitchFamily="34" charset="0"/>
                <a:ea typeface="微软雅黑" pitchFamily="34" charset="-122"/>
              </a:rPr>
              <a:t>点击添加文字说明</a:t>
            </a:r>
            <a:endParaRPr lang="zh-CN" altLang="en-US" sz="1200" dirty="0">
              <a:latin typeface="Franklin Gothic Book" panose="020B0503020102020204" pitchFamily="34" charset="0"/>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p:nvPr/>
        </p:nvSpPr>
        <p:spPr bwMode="gray">
          <a:xfrm>
            <a:off x="4217124" y="2561479"/>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BE8C83"/>
          </a:solidFill>
          <a:ln w="0">
            <a:noFill/>
            <a:prstDash val="solid"/>
            <a:round/>
          </a:ln>
        </p:spPr>
        <p:txBody>
          <a:bodyPr/>
          <a:lstStyle/>
          <a:p>
            <a:pPr>
              <a:defRPr/>
            </a:pPr>
            <a:endParaRPr lang="zh-CN" altLang="en-US">
              <a:solidFill>
                <a:srgbClr val="000000"/>
              </a:solidFill>
            </a:endParaRPr>
          </a:p>
        </p:txBody>
      </p:sp>
      <p:sp>
        <p:nvSpPr>
          <p:cNvPr id="3" name="Freeform 5"/>
          <p:cNvSpPr/>
          <p:nvPr/>
        </p:nvSpPr>
        <p:spPr bwMode="gray">
          <a:xfrm rot="7200000">
            <a:off x="5909398" y="1481979"/>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BE8C83"/>
          </a:solidFill>
          <a:ln w="0">
            <a:noFill/>
            <a:prstDash val="solid"/>
            <a:round/>
          </a:ln>
        </p:spPr>
        <p:txBody>
          <a:bodyPr/>
          <a:lstStyle/>
          <a:p>
            <a:pPr>
              <a:defRPr/>
            </a:pPr>
            <a:endParaRPr lang="zh-CN" altLang="en-US">
              <a:solidFill>
                <a:srgbClr val="000000"/>
              </a:solidFill>
            </a:endParaRPr>
          </a:p>
        </p:txBody>
      </p:sp>
      <p:grpSp>
        <p:nvGrpSpPr>
          <p:cNvPr id="4" name="Group 6"/>
          <p:cNvGrpSpPr/>
          <p:nvPr/>
        </p:nvGrpSpPr>
        <p:grpSpPr bwMode="auto">
          <a:xfrm>
            <a:off x="4299674" y="1467691"/>
            <a:ext cx="2349500" cy="2066925"/>
            <a:chOff x="1712" y="1389"/>
            <a:chExt cx="1480" cy="1302"/>
          </a:xfrm>
          <a:solidFill>
            <a:srgbClr val="FFEEE2"/>
          </a:solidFill>
        </p:grpSpPr>
        <p:sp>
          <p:nvSpPr>
            <p:cNvPr id="5" name="AutoShape 7"/>
            <p:cNvSpPr>
              <a:spLocks noChangeArrowheads="1"/>
            </p:cNvSpPr>
            <p:nvPr/>
          </p:nvSpPr>
          <p:spPr bwMode="gray">
            <a:xfrm rot="-9000000">
              <a:off x="1712" y="2311"/>
              <a:ext cx="908" cy="380"/>
            </a:xfrm>
            <a:prstGeom prst="triangle">
              <a:avLst>
                <a:gd name="adj" fmla="val 50000"/>
              </a:avLst>
            </a:prstGeom>
            <a:grpFill/>
            <a:ln w="9525" algn="ctr">
              <a:noFill/>
              <a:miter lim="800000"/>
            </a:ln>
          </p:spPr>
          <p:txBody>
            <a:bodyPr wrap="none" anchor="ctr"/>
            <a:lstStyle/>
            <a:p>
              <a:endParaRPr lang="zh-CN" altLang="en-US">
                <a:solidFill>
                  <a:srgbClr val="000000"/>
                </a:solidFill>
              </a:endParaRPr>
            </a:p>
          </p:txBody>
        </p:sp>
        <p:sp>
          <p:nvSpPr>
            <p:cNvPr id="6" name="Freeform 8"/>
            <p:cNvSpPr/>
            <p:nvPr/>
          </p:nvSpPr>
          <p:spPr bwMode="gray">
            <a:xfrm rot="7200000">
              <a:off x="1961" y="1810"/>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000000"/>
                </a:solidFill>
              </a:endParaRPr>
            </a:p>
          </p:txBody>
        </p:sp>
        <p:sp>
          <p:nvSpPr>
            <p:cNvPr id="7" name="Freeform 9"/>
            <p:cNvSpPr/>
            <p:nvPr/>
          </p:nvSpPr>
          <p:spPr bwMode="gray">
            <a:xfrm rot="7200000">
              <a:off x="2637" y="1226"/>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000000"/>
                </a:solidFill>
              </a:endParaRPr>
            </a:p>
          </p:txBody>
        </p:sp>
      </p:grpSp>
      <p:sp>
        <p:nvSpPr>
          <p:cNvPr id="8" name="Freeform 10"/>
          <p:cNvSpPr/>
          <p:nvPr/>
        </p:nvSpPr>
        <p:spPr bwMode="gray">
          <a:xfrm rot="14400000">
            <a:off x="6023698" y="3334591"/>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BE8C83"/>
          </a:solidFill>
          <a:ln w="0">
            <a:noFill/>
            <a:prstDash val="solid"/>
            <a:round/>
          </a:ln>
        </p:spPr>
        <p:txBody>
          <a:bodyPr/>
          <a:lstStyle/>
          <a:p>
            <a:pPr>
              <a:defRPr/>
            </a:pPr>
            <a:endParaRPr lang="zh-CN" altLang="en-US">
              <a:solidFill>
                <a:srgbClr val="000000"/>
              </a:solidFill>
            </a:endParaRPr>
          </a:p>
        </p:txBody>
      </p:sp>
      <p:grpSp>
        <p:nvGrpSpPr>
          <p:cNvPr id="9" name="Group 11"/>
          <p:cNvGrpSpPr/>
          <p:nvPr/>
        </p:nvGrpSpPr>
        <p:grpSpPr bwMode="auto">
          <a:xfrm>
            <a:off x="6104661" y="2423366"/>
            <a:ext cx="2057400" cy="2192338"/>
            <a:chOff x="2854" y="1996"/>
            <a:chExt cx="1296" cy="1381"/>
          </a:xfrm>
          <a:solidFill>
            <a:srgbClr val="FFEEE2"/>
          </a:solidFill>
        </p:grpSpPr>
        <p:sp>
          <p:nvSpPr>
            <p:cNvPr id="10" name="AutoShape 12"/>
            <p:cNvSpPr>
              <a:spLocks noChangeArrowheads="1"/>
            </p:cNvSpPr>
            <p:nvPr/>
          </p:nvSpPr>
          <p:spPr bwMode="gray">
            <a:xfrm rot="-1800000">
              <a:off x="2854" y="1996"/>
              <a:ext cx="906" cy="380"/>
            </a:xfrm>
            <a:prstGeom prst="triangle">
              <a:avLst>
                <a:gd name="adj" fmla="val 50000"/>
              </a:avLst>
            </a:prstGeom>
            <a:grpFill/>
            <a:ln w="9525" algn="ctr">
              <a:noFill/>
              <a:miter lim="800000"/>
            </a:ln>
          </p:spPr>
          <p:txBody>
            <a:bodyPr wrap="none" anchor="ctr"/>
            <a:lstStyle/>
            <a:p>
              <a:endParaRPr lang="zh-CN" altLang="en-US">
                <a:solidFill>
                  <a:srgbClr val="000000"/>
                </a:solidFill>
              </a:endParaRPr>
            </a:p>
          </p:txBody>
        </p:sp>
        <p:sp>
          <p:nvSpPr>
            <p:cNvPr id="11" name="Freeform 13"/>
            <p:cNvSpPr/>
            <p:nvPr/>
          </p:nvSpPr>
          <p:spPr bwMode="gray">
            <a:xfrm rot="-7200000">
              <a:off x="3102" y="2371"/>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000000"/>
                </a:solidFill>
              </a:endParaRPr>
            </a:p>
          </p:txBody>
        </p:sp>
        <p:sp>
          <p:nvSpPr>
            <p:cNvPr id="12" name="Freeform 14"/>
            <p:cNvSpPr/>
            <p:nvPr/>
          </p:nvSpPr>
          <p:spPr bwMode="gray">
            <a:xfrm rot="-7200000">
              <a:off x="3618" y="2845"/>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000000"/>
                </a:solidFill>
              </a:endParaRPr>
            </a:p>
          </p:txBody>
        </p:sp>
      </p:grpSp>
      <p:grpSp>
        <p:nvGrpSpPr>
          <p:cNvPr id="13" name="Group 15"/>
          <p:cNvGrpSpPr/>
          <p:nvPr/>
        </p:nvGrpSpPr>
        <p:grpSpPr bwMode="auto">
          <a:xfrm>
            <a:off x="4209186" y="3766391"/>
            <a:ext cx="2493963" cy="1395413"/>
            <a:chOff x="1655" y="2837"/>
            <a:chExt cx="1571" cy="879"/>
          </a:xfrm>
          <a:solidFill>
            <a:srgbClr val="FFEEE2"/>
          </a:solidFill>
        </p:grpSpPr>
        <p:sp>
          <p:nvSpPr>
            <p:cNvPr id="14" name="Freeform 16"/>
            <p:cNvSpPr/>
            <p:nvPr/>
          </p:nvSpPr>
          <p:spPr bwMode="gray">
            <a:xfrm>
              <a:off x="1655" y="2837"/>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000000"/>
                </a:solidFill>
              </a:endParaRPr>
            </a:p>
          </p:txBody>
        </p:sp>
        <p:sp>
          <p:nvSpPr>
            <p:cNvPr id="15" name="AutoShape 17"/>
            <p:cNvSpPr>
              <a:spLocks noChangeArrowheads="1"/>
            </p:cNvSpPr>
            <p:nvPr/>
          </p:nvSpPr>
          <p:spPr bwMode="gray">
            <a:xfrm rot="5400000">
              <a:off x="2589" y="3078"/>
              <a:ext cx="872" cy="403"/>
            </a:xfrm>
            <a:prstGeom prst="triangle">
              <a:avLst>
                <a:gd name="adj" fmla="val 50000"/>
              </a:avLst>
            </a:prstGeom>
            <a:grpFill/>
            <a:ln w="9525" algn="ctr">
              <a:noFill/>
              <a:miter lim="800000"/>
            </a:ln>
          </p:spPr>
          <p:txBody>
            <a:bodyPr wrap="none" anchor="ctr"/>
            <a:lstStyle/>
            <a:p>
              <a:endParaRPr lang="zh-CN" altLang="en-US">
                <a:solidFill>
                  <a:srgbClr val="000000"/>
                </a:solidFill>
              </a:endParaRPr>
            </a:p>
          </p:txBody>
        </p:sp>
        <p:sp>
          <p:nvSpPr>
            <p:cNvPr id="16" name="Freeform 18"/>
            <p:cNvSpPr/>
            <p:nvPr/>
          </p:nvSpPr>
          <p:spPr bwMode="gray">
            <a:xfrm>
              <a:off x="1985" y="3040"/>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000000"/>
                </a:solidFill>
              </a:endParaRPr>
            </a:p>
          </p:txBody>
        </p:sp>
      </p:grpSp>
      <p:sp>
        <p:nvSpPr>
          <p:cNvPr id="17" name="矩形 16"/>
          <p:cNvSpPr/>
          <p:nvPr/>
        </p:nvSpPr>
        <p:spPr>
          <a:xfrm>
            <a:off x="2314686" y="5396204"/>
            <a:ext cx="8554674" cy="874407"/>
          </a:xfrm>
          <a:prstGeom prst="rect">
            <a:avLst/>
          </a:prstGeom>
          <a:noFill/>
        </p:spPr>
        <p:txBody>
          <a:bodyPr wrap="square" rtlCol="0">
            <a:spAutoFit/>
          </a:bodyPr>
          <a:lstStyle/>
          <a:p>
            <a:pP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项目部实现总产值6100多万元， 3、4、5月份连续三月实现产值过千万。</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其中3月辅运顺槽进尺达520m，4月份产值达1050万元。</a:t>
            </a:r>
          </a:p>
        </p:txBody>
      </p:sp>
      <p:sp>
        <p:nvSpPr>
          <p:cNvPr id="18" name="文本框 17"/>
          <p:cNvSpPr txBox="1"/>
          <p:nvPr/>
        </p:nvSpPr>
        <p:spPr>
          <a:xfrm>
            <a:off x="1506838" y="4514642"/>
            <a:ext cx="2556865" cy="369332"/>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800" b="0" dirty="0">
                <a:sym typeface="+mn-lt"/>
              </a:rPr>
              <a:t>点击此处添加文字说明</a:t>
            </a:r>
          </a:p>
        </p:txBody>
      </p:sp>
      <p:sp>
        <p:nvSpPr>
          <p:cNvPr id="19" name="文本框 18"/>
          <p:cNvSpPr txBox="1"/>
          <p:nvPr/>
        </p:nvSpPr>
        <p:spPr>
          <a:xfrm>
            <a:off x="1506838" y="3992610"/>
            <a:ext cx="2556865" cy="584775"/>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pPr algn="ctr"/>
            <a:r>
              <a:rPr lang="zh-CN" altLang="en-US" sz="3200" dirty="0">
                <a:sym typeface="+mn-lt"/>
              </a:rPr>
              <a:t>添加标题</a:t>
            </a:r>
          </a:p>
        </p:txBody>
      </p:sp>
      <p:sp>
        <p:nvSpPr>
          <p:cNvPr id="20" name="文本框 19"/>
          <p:cNvSpPr txBox="1"/>
          <p:nvPr/>
        </p:nvSpPr>
        <p:spPr>
          <a:xfrm>
            <a:off x="7937994" y="4473177"/>
            <a:ext cx="2556865" cy="369332"/>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800" b="0" dirty="0">
                <a:sym typeface="+mn-lt"/>
              </a:rPr>
              <a:t>点击此处添加文字说明</a:t>
            </a:r>
          </a:p>
        </p:txBody>
      </p:sp>
      <p:sp>
        <p:nvSpPr>
          <p:cNvPr id="21" name="文本框 20"/>
          <p:cNvSpPr txBox="1"/>
          <p:nvPr/>
        </p:nvSpPr>
        <p:spPr>
          <a:xfrm>
            <a:off x="7937994" y="3951145"/>
            <a:ext cx="2556865" cy="584775"/>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pPr algn="ctr"/>
            <a:r>
              <a:rPr lang="zh-CN" altLang="en-US" sz="3200" dirty="0">
                <a:sym typeface="+mn-lt"/>
              </a:rPr>
              <a:t>添加标题</a:t>
            </a:r>
          </a:p>
        </p:txBody>
      </p:sp>
      <p:sp>
        <p:nvSpPr>
          <p:cNvPr id="22" name="文本框 21"/>
          <p:cNvSpPr txBox="1"/>
          <p:nvPr/>
        </p:nvSpPr>
        <p:spPr>
          <a:xfrm>
            <a:off x="4721996" y="1117795"/>
            <a:ext cx="2556865" cy="369332"/>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800" b="0" dirty="0">
                <a:sym typeface="+mn-lt"/>
              </a:rPr>
              <a:t>点击此处添加文字说明</a:t>
            </a:r>
          </a:p>
        </p:txBody>
      </p:sp>
      <p:sp>
        <p:nvSpPr>
          <p:cNvPr id="23" name="文本框 22"/>
          <p:cNvSpPr txBox="1"/>
          <p:nvPr/>
        </p:nvSpPr>
        <p:spPr>
          <a:xfrm>
            <a:off x="4721996" y="595763"/>
            <a:ext cx="2556865" cy="584775"/>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pPr algn="ctr"/>
            <a:r>
              <a:rPr lang="zh-CN" altLang="en-US" sz="3200" dirty="0">
                <a:sym typeface="+mn-lt"/>
              </a:rPr>
              <a:t>添加标题</a:t>
            </a:r>
          </a:p>
        </p:txBody>
      </p:sp>
      <p:sp>
        <p:nvSpPr>
          <p:cNvPr id="27" name="Freeform 5"/>
          <p:cNvSpPr>
            <a:spLocks noEditPoints="1"/>
          </p:cNvSpPr>
          <p:nvPr/>
        </p:nvSpPr>
        <p:spPr bwMode="auto">
          <a:xfrm>
            <a:off x="1209675" y="5502275"/>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FFEEE2"/>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5400000">
            <a:off x="2504782" y="3612885"/>
            <a:ext cx="2056319" cy="2048849"/>
            <a:chOff x="2274297" y="577851"/>
            <a:chExt cx="2702660" cy="2692842"/>
          </a:xfrm>
          <a:solidFill>
            <a:srgbClr val="FFEEE2"/>
          </a:solidFill>
          <a:effectLst>
            <a:outerShdw blurRad="50800" dist="38100" dir="5400000" algn="t" rotWithShape="0">
              <a:prstClr val="black">
                <a:alpha val="40000"/>
              </a:prstClr>
            </a:outerShdw>
          </a:effectLst>
        </p:grpSpPr>
        <p:sp>
          <p:nvSpPr>
            <p:cNvPr id="3" name="空心弧 2"/>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rot="16200000">
            <a:off x="3946215" y="1073337"/>
            <a:ext cx="2056319" cy="2048849"/>
            <a:chOff x="2274297" y="577851"/>
            <a:chExt cx="2702660" cy="2692842"/>
          </a:xfrm>
          <a:solidFill>
            <a:srgbClr val="BE8C83"/>
          </a:solidFill>
          <a:effectLst>
            <a:outerShdw blurRad="50800" dist="38100" dir="5400000" algn="t" rotWithShape="0">
              <a:prstClr val="black">
                <a:alpha val="40000"/>
              </a:prstClr>
            </a:outerShdw>
          </a:effectLst>
        </p:grpSpPr>
        <p:sp>
          <p:nvSpPr>
            <p:cNvPr id="7" name="空心弧 6"/>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8" name="矩形 7"/>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0" name="组合 9"/>
          <p:cNvGrpSpPr/>
          <p:nvPr/>
        </p:nvGrpSpPr>
        <p:grpSpPr>
          <a:xfrm rot="5400000">
            <a:off x="5391859" y="3612885"/>
            <a:ext cx="2056319" cy="2048849"/>
            <a:chOff x="2274297" y="577851"/>
            <a:chExt cx="2702660" cy="2692842"/>
          </a:xfrm>
          <a:solidFill>
            <a:srgbClr val="FFEEE2"/>
          </a:solidFill>
          <a:effectLst>
            <a:outerShdw blurRad="50800" dist="38100" dir="5400000" algn="t" rotWithShape="0">
              <a:prstClr val="black">
                <a:alpha val="40000"/>
              </a:prstClr>
            </a:outerShdw>
          </a:effectLst>
        </p:grpSpPr>
        <p:sp>
          <p:nvSpPr>
            <p:cNvPr id="11" name="空心弧 10"/>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rot="16200000">
            <a:off x="6833292" y="1073337"/>
            <a:ext cx="2056319" cy="2048849"/>
            <a:chOff x="2274297" y="577851"/>
            <a:chExt cx="2702660" cy="2692842"/>
          </a:xfrm>
          <a:solidFill>
            <a:srgbClr val="BE8C83"/>
          </a:solidFill>
          <a:effectLst>
            <a:outerShdw blurRad="50800" dist="38100" dir="5400000" algn="t" rotWithShape="0">
              <a:prstClr val="black">
                <a:alpha val="40000"/>
              </a:prstClr>
            </a:outerShdw>
          </a:effectLst>
        </p:grpSpPr>
        <p:sp>
          <p:nvSpPr>
            <p:cNvPr id="15" name="空心弧 14"/>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 name="矩形 15"/>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矩形 16"/>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18" name="矩形 17"/>
          <p:cNvSpPr/>
          <p:nvPr/>
        </p:nvSpPr>
        <p:spPr>
          <a:xfrm>
            <a:off x="1217532" y="3125921"/>
            <a:ext cx="9144000" cy="483227"/>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3183762" y="3033085"/>
            <a:ext cx="697627" cy="646331"/>
          </a:xfrm>
          <a:prstGeom prst="rect">
            <a:avLst/>
          </a:prstGeom>
          <a:noFill/>
        </p:spPr>
        <p:txBody>
          <a:bodyPr wrap="none" rtlCol="0">
            <a:spAutoFit/>
          </a:bodyPr>
          <a:lstStyle/>
          <a:p>
            <a:r>
              <a:rPr lang="en-US" altLang="zh-CN" sz="3600" b="1" dirty="0" smtClean="0">
                <a:solidFill>
                  <a:srgbClr val="BE8C83"/>
                </a:solidFill>
                <a:latin typeface="Arial Unicode MS" pitchFamily="34" charset="-122"/>
                <a:ea typeface="Arial Unicode MS" pitchFamily="34" charset="-122"/>
                <a:cs typeface="Arial Unicode MS" pitchFamily="34" charset="-122"/>
              </a:rPr>
              <a:t>01</a:t>
            </a:r>
            <a:endParaRPr lang="zh-CN" altLang="en-US" sz="900" b="1" dirty="0">
              <a:solidFill>
                <a:srgbClr val="BE8C83"/>
              </a:solidFill>
              <a:latin typeface="Arial Unicode MS" pitchFamily="34" charset="-122"/>
              <a:ea typeface="Arial Unicode MS" pitchFamily="34" charset="-122"/>
              <a:cs typeface="Arial Unicode MS" pitchFamily="34" charset="-122"/>
            </a:endParaRPr>
          </a:p>
        </p:txBody>
      </p:sp>
      <p:sp>
        <p:nvSpPr>
          <p:cNvPr id="20" name="TextBox 25"/>
          <p:cNvSpPr txBox="1"/>
          <p:nvPr/>
        </p:nvSpPr>
        <p:spPr>
          <a:xfrm>
            <a:off x="3315107" y="3613386"/>
            <a:ext cx="470706" cy="307777"/>
          </a:xfrm>
          <a:prstGeom prst="rect">
            <a:avLst/>
          </a:prstGeom>
          <a:noFill/>
        </p:spPr>
        <p:txBody>
          <a:bodyPr wrap="none" rtlCol="0">
            <a:spAutoFit/>
          </a:bodyPr>
          <a:lstStyle/>
          <a:p>
            <a:pPr algn="ctr"/>
            <a:r>
              <a:rPr lang="en-US" altLang="zh-CN" sz="1400" dirty="0" smtClean="0">
                <a:solidFill>
                  <a:srgbClr val="FFEEE2"/>
                </a:solidFill>
              </a:rPr>
              <a:t>text</a:t>
            </a:r>
            <a:endParaRPr lang="zh-CN" altLang="en-US" sz="1400" dirty="0">
              <a:solidFill>
                <a:srgbClr val="FFEEE2"/>
              </a:solidFill>
            </a:endParaRPr>
          </a:p>
        </p:txBody>
      </p:sp>
      <p:sp>
        <p:nvSpPr>
          <p:cNvPr id="21" name="TextBox 26"/>
          <p:cNvSpPr txBox="1"/>
          <p:nvPr/>
        </p:nvSpPr>
        <p:spPr>
          <a:xfrm>
            <a:off x="4625926" y="3033085"/>
            <a:ext cx="697627"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rial Unicode MS" pitchFamily="34" charset="-122"/>
                <a:ea typeface="Arial Unicode MS" pitchFamily="34" charset="-122"/>
                <a:cs typeface="Arial Unicode MS" pitchFamily="34" charset="-122"/>
              </a:rPr>
              <a:t>02</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2" name="TextBox 27"/>
          <p:cNvSpPr txBox="1"/>
          <p:nvPr/>
        </p:nvSpPr>
        <p:spPr>
          <a:xfrm>
            <a:off x="4736570" y="2799004"/>
            <a:ext cx="470706" cy="307777"/>
          </a:xfrm>
          <a:prstGeom prst="rect">
            <a:avLst/>
          </a:prstGeom>
          <a:noFill/>
        </p:spPr>
        <p:txBody>
          <a:bodyPr wrap="none" rtlCol="0">
            <a:spAutoFit/>
          </a:bodyPr>
          <a:lstStyle/>
          <a:p>
            <a:pPr algn="ctr"/>
            <a:r>
              <a:rPr lang="en-US" altLang="zh-CN" sz="1400" dirty="0" smtClean="0">
                <a:solidFill>
                  <a:srgbClr val="FFEEE2"/>
                </a:solidFill>
              </a:rPr>
              <a:t>text</a:t>
            </a:r>
            <a:endParaRPr lang="zh-CN" altLang="en-US" sz="1400" dirty="0">
              <a:solidFill>
                <a:srgbClr val="FFEEE2"/>
              </a:solidFill>
            </a:endParaRPr>
          </a:p>
        </p:txBody>
      </p:sp>
      <p:sp>
        <p:nvSpPr>
          <p:cNvPr id="23" name="TextBox 28"/>
          <p:cNvSpPr txBox="1"/>
          <p:nvPr/>
        </p:nvSpPr>
        <p:spPr>
          <a:xfrm>
            <a:off x="7513003" y="3033085"/>
            <a:ext cx="697627"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rial Unicode MS" pitchFamily="34" charset="-122"/>
                <a:ea typeface="Arial Unicode MS" pitchFamily="34" charset="-122"/>
                <a:cs typeface="Arial Unicode MS" pitchFamily="34" charset="-122"/>
              </a:rPr>
              <a:t>04</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4" name="TextBox 29"/>
          <p:cNvSpPr txBox="1"/>
          <p:nvPr/>
        </p:nvSpPr>
        <p:spPr>
          <a:xfrm>
            <a:off x="7623647" y="2799004"/>
            <a:ext cx="470706" cy="307777"/>
          </a:xfrm>
          <a:prstGeom prst="rect">
            <a:avLst/>
          </a:prstGeom>
          <a:noFill/>
        </p:spPr>
        <p:txBody>
          <a:bodyPr wrap="none" rtlCol="0">
            <a:spAutoFit/>
          </a:bodyPr>
          <a:lstStyle/>
          <a:p>
            <a:pPr algn="ctr"/>
            <a:r>
              <a:rPr lang="en-US" altLang="zh-CN" sz="1400" dirty="0" smtClean="0">
                <a:solidFill>
                  <a:srgbClr val="FFEEE2"/>
                </a:solidFill>
              </a:rPr>
              <a:t>text</a:t>
            </a:r>
            <a:endParaRPr lang="zh-CN" altLang="en-US" sz="1400" dirty="0">
              <a:solidFill>
                <a:srgbClr val="FFEEE2"/>
              </a:solidFill>
            </a:endParaRPr>
          </a:p>
        </p:txBody>
      </p:sp>
      <p:sp>
        <p:nvSpPr>
          <p:cNvPr id="25" name="TextBox 30"/>
          <p:cNvSpPr txBox="1"/>
          <p:nvPr/>
        </p:nvSpPr>
        <p:spPr>
          <a:xfrm>
            <a:off x="6042035" y="3033085"/>
            <a:ext cx="697627" cy="646331"/>
          </a:xfrm>
          <a:prstGeom prst="rect">
            <a:avLst/>
          </a:prstGeom>
          <a:noFill/>
        </p:spPr>
        <p:txBody>
          <a:bodyPr wrap="none" rtlCol="0">
            <a:spAutoFit/>
          </a:bodyPr>
          <a:lstStyle/>
          <a:p>
            <a:r>
              <a:rPr lang="en-US" altLang="zh-CN" sz="3600" b="1" dirty="0" smtClean="0">
                <a:solidFill>
                  <a:srgbClr val="BE8C83"/>
                </a:solidFill>
                <a:latin typeface="Arial Unicode MS" pitchFamily="34" charset="-122"/>
                <a:ea typeface="Arial Unicode MS" pitchFamily="34" charset="-122"/>
                <a:cs typeface="Arial Unicode MS" pitchFamily="34" charset="-122"/>
              </a:rPr>
              <a:t>03</a:t>
            </a:r>
            <a:endParaRPr lang="zh-CN" altLang="en-US" sz="900" b="1" dirty="0">
              <a:solidFill>
                <a:srgbClr val="BE8C83"/>
              </a:solidFill>
              <a:latin typeface="Arial Unicode MS" pitchFamily="34" charset="-122"/>
              <a:ea typeface="Arial Unicode MS" pitchFamily="34" charset="-122"/>
              <a:cs typeface="Arial Unicode MS" pitchFamily="34" charset="-122"/>
            </a:endParaRPr>
          </a:p>
        </p:txBody>
      </p:sp>
      <p:sp>
        <p:nvSpPr>
          <p:cNvPr id="26" name="TextBox 31"/>
          <p:cNvSpPr txBox="1"/>
          <p:nvPr/>
        </p:nvSpPr>
        <p:spPr>
          <a:xfrm>
            <a:off x="6173380" y="3613386"/>
            <a:ext cx="470706" cy="307777"/>
          </a:xfrm>
          <a:prstGeom prst="rect">
            <a:avLst/>
          </a:prstGeom>
          <a:noFill/>
        </p:spPr>
        <p:txBody>
          <a:bodyPr wrap="none" rtlCol="0">
            <a:spAutoFit/>
          </a:bodyPr>
          <a:lstStyle/>
          <a:p>
            <a:pPr algn="ctr"/>
            <a:r>
              <a:rPr lang="en-US" altLang="zh-CN" sz="1400" dirty="0" smtClean="0">
                <a:solidFill>
                  <a:srgbClr val="FFEEE2"/>
                </a:solidFill>
              </a:rPr>
              <a:t>text</a:t>
            </a:r>
            <a:endParaRPr lang="zh-CN" altLang="en-US" sz="1400" dirty="0">
              <a:solidFill>
                <a:srgbClr val="FFEEE2"/>
              </a:solidFill>
            </a:endParaRPr>
          </a:p>
        </p:txBody>
      </p:sp>
      <p:sp>
        <p:nvSpPr>
          <p:cNvPr id="27" name="矩形 26"/>
          <p:cNvSpPr/>
          <p:nvPr/>
        </p:nvSpPr>
        <p:spPr>
          <a:xfrm>
            <a:off x="3249902" y="5193325"/>
            <a:ext cx="565348" cy="369332"/>
          </a:xfrm>
          <a:prstGeom prst="rect">
            <a:avLst/>
          </a:prstGeom>
        </p:spPr>
        <p:txBody>
          <a:bodyPr wrap="none">
            <a:spAutoFit/>
          </a:bodyPr>
          <a:lstStyle/>
          <a:p>
            <a:r>
              <a:rPr lang="en-US" altLang="zh-CN" dirty="0" smtClean="0">
                <a:solidFill>
                  <a:srgbClr val="BE8C83"/>
                </a:solidFill>
              </a:rPr>
              <a:t>Text</a:t>
            </a:r>
            <a:endParaRPr lang="en-US" altLang="zh-CN" dirty="0">
              <a:solidFill>
                <a:srgbClr val="BE8C83"/>
              </a:solidFill>
            </a:endParaRPr>
          </a:p>
        </p:txBody>
      </p:sp>
      <p:sp>
        <p:nvSpPr>
          <p:cNvPr id="28" name="矩形 27"/>
          <p:cNvSpPr/>
          <p:nvPr/>
        </p:nvSpPr>
        <p:spPr>
          <a:xfrm>
            <a:off x="4704208" y="11608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29" name="矩形 28"/>
          <p:cNvSpPr/>
          <p:nvPr/>
        </p:nvSpPr>
        <p:spPr>
          <a:xfrm>
            <a:off x="6136979" y="5193325"/>
            <a:ext cx="565348" cy="369332"/>
          </a:xfrm>
          <a:prstGeom prst="rect">
            <a:avLst/>
          </a:prstGeom>
        </p:spPr>
        <p:txBody>
          <a:bodyPr wrap="none">
            <a:spAutoFit/>
          </a:bodyPr>
          <a:lstStyle/>
          <a:p>
            <a:r>
              <a:rPr lang="en-US" altLang="zh-CN" dirty="0" smtClean="0">
                <a:solidFill>
                  <a:srgbClr val="BE8C83"/>
                </a:solidFill>
              </a:rPr>
              <a:t>Text</a:t>
            </a:r>
            <a:endParaRPr lang="en-US" altLang="zh-CN" dirty="0">
              <a:solidFill>
                <a:srgbClr val="BE8C83"/>
              </a:solidFill>
            </a:endParaRPr>
          </a:p>
        </p:txBody>
      </p:sp>
      <p:sp>
        <p:nvSpPr>
          <p:cNvPr id="30" name="矩形 29"/>
          <p:cNvSpPr/>
          <p:nvPr/>
        </p:nvSpPr>
        <p:spPr>
          <a:xfrm>
            <a:off x="7579142" y="11608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31" name="文本框 30"/>
          <p:cNvSpPr txBox="1"/>
          <p:nvPr/>
        </p:nvSpPr>
        <p:spPr>
          <a:xfrm>
            <a:off x="8006496" y="4609657"/>
            <a:ext cx="2236510" cy="830997"/>
          </a:xfrm>
          <a:prstGeom prst="rect">
            <a:avLst/>
          </a:prstGeom>
        </p:spPr>
        <p:txBody>
          <a:bodyPr wrap="none">
            <a:spAutoFit/>
          </a:bodyPr>
          <a:lstStyle>
            <a:defPPr>
              <a:defRPr lang="zh-CN"/>
            </a:defPPr>
            <a:lvl1pPr algn="ctr">
              <a:spcBef>
                <a:spcPct val="0"/>
              </a:spcBef>
              <a:buFontTx/>
              <a:buNone/>
              <a:defRPr sz="36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600" b="0" dirty="0">
                <a:sym typeface="+mn-lt"/>
              </a:rPr>
              <a:t>点击此处添加</a:t>
            </a:r>
            <a:r>
              <a:rPr lang="zh-CN" altLang="en-US" sz="1600" b="0" dirty="0" smtClean="0">
                <a:sym typeface="+mn-lt"/>
              </a:rPr>
              <a:t>文字说明</a:t>
            </a:r>
            <a:endParaRPr lang="en-US" altLang="zh-CN" sz="1600" b="0" dirty="0" smtClean="0">
              <a:sym typeface="+mn-lt"/>
            </a:endParaRPr>
          </a:p>
          <a:p>
            <a:r>
              <a:rPr lang="zh-CN" altLang="en-US" sz="1600" b="0" dirty="0" smtClean="0">
                <a:sym typeface="+mn-lt"/>
              </a:rPr>
              <a:t>点击</a:t>
            </a:r>
            <a:r>
              <a:rPr lang="zh-CN" altLang="en-US" sz="1600" b="0" dirty="0">
                <a:sym typeface="+mn-lt"/>
              </a:rPr>
              <a:t>此处添加文字说明</a:t>
            </a:r>
          </a:p>
          <a:p>
            <a:r>
              <a:rPr lang="zh-CN" altLang="en-US" sz="1600" b="0" dirty="0">
                <a:sym typeface="+mn-lt"/>
              </a:rPr>
              <a:t>点击此处添加文字说明</a:t>
            </a:r>
          </a:p>
        </p:txBody>
      </p:sp>
      <p:sp>
        <p:nvSpPr>
          <p:cNvPr id="32" name="文本框 31"/>
          <p:cNvSpPr txBox="1"/>
          <p:nvPr/>
        </p:nvSpPr>
        <p:spPr>
          <a:xfrm>
            <a:off x="8006496" y="3881855"/>
            <a:ext cx="2031325" cy="646331"/>
          </a:xfrm>
          <a:prstGeom prst="rect">
            <a:avLst/>
          </a:prstGeom>
        </p:spPr>
        <p:txBody>
          <a:bodyPr wrap="none">
            <a:spAutoFit/>
          </a:bodyPr>
          <a:lstStyle>
            <a:defPPr>
              <a:defRPr lang="zh-CN"/>
            </a:defPPr>
            <a:lvl1pPr algn="ctr">
              <a:spcBef>
                <a:spcPct val="0"/>
              </a:spcBef>
              <a:buFontTx/>
              <a:buNone/>
              <a:defRPr sz="3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b="1" dirty="0">
                <a:sym typeface="+mn-lt"/>
              </a:rPr>
              <a:t>添加标题</a:t>
            </a:r>
          </a:p>
        </p:txBody>
      </p:sp>
      <p:sp>
        <p:nvSpPr>
          <p:cNvPr id="33" name="Freeform 5"/>
          <p:cNvSpPr>
            <a:spLocks noEditPoints="1"/>
          </p:cNvSpPr>
          <p:nvPr/>
        </p:nvSpPr>
        <p:spPr bwMode="auto">
          <a:xfrm>
            <a:off x="4758346" y="1945117"/>
            <a:ext cx="457071" cy="43897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rgbClr val="BE8C83"/>
          </a:solidFill>
          <a:ln>
            <a:noFill/>
          </a:ln>
        </p:spPr>
        <p:txBody>
          <a:bodyPr vert="horz" wrap="square" lIns="91440" tIns="45720" rIns="91440" bIns="45720" numCol="1" anchor="t" anchorCtr="0" compatLnSpc="1"/>
          <a:lstStyle/>
          <a:p>
            <a:endParaRPr lang="zh-CN" altLang="en-US"/>
          </a:p>
        </p:txBody>
      </p:sp>
      <p:sp>
        <p:nvSpPr>
          <p:cNvPr id="34" name="Freeform 9"/>
          <p:cNvSpPr>
            <a:spLocks noEditPoints="1"/>
          </p:cNvSpPr>
          <p:nvPr/>
        </p:nvSpPr>
        <p:spPr bwMode="auto">
          <a:xfrm>
            <a:off x="3333405" y="4290333"/>
            <a:ext cx="481845" cy="475706"/>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gradFill>
            <a:gsLst>
              <a:gs pos="0">
                <a:srgbClr val="FFEEE2"/>
              </a:gs>
              <a:gs pos="100000">
                <a:srgbClr val="FFEEE2"/>
              </a:gs>
            </a:gsLst>
            <a:lin ang="5400000" scaled="1"/>
          </a:gradFill>
          <a:ln>
            <a:noFill/>
          </a:ln>
        </p:spPr>
        <p:txBody>
          <a:bodyPr vert="horz" wrap="square" lIns="91440" tIns="45720" rIns="91440" bIns="45720" numCol="1" anchor="t" anchorCtr="0" compatLnSpc="1"/>
          <a:lstStyle/>
          <a:p>
            <a:endParaRPr lang="zh-CN" altLang="en-US"/>
          </a:p>
        </p:txBody>
      </p:sp>
      <p:sp>
        <p:nvSpPr>
          <p:cNvPr id="35" name="Freeform 13"/>
          <p:cNvSpPr>
            <a:spLocks noEditPoints="1"/>
          </p:cNvSpPr>
          <p:nvPr/>
        </p:nvSpPr>
        <p:spPr bwMode="auto">
          <a:xfrm>
            <a:off x="6241979" y="4394876"/>
            <a:ext cx="402107" cy="402107"/>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gradFill>
            <a:gsLst>
              <a:gs pos="0">
                <a:srgbClr val="FFEEE2"/>
              </a:gs>
              <a:gs pos="100000">
                <a:srgbClr val="FFEEE2"/>
              </a:gs>
            </a:gsLst>
            <a:lin ang="5400000" scaled="1"/>
          </a:gradFill>
          <a:ln>
            <a:noFill/>
          </a:ln>
        </p:spPr>
        <p:txBody>
          <a:bodyPr vert="horz" wrap="square" lIns="91440" tIns="45720" rIns="91440" bIns="45720" numCol="1" anchor="t" anchorCtr="0" compatLnSpc="1"/>
          <a:lstStyle/>
          <a:p>
            <a:endParaRPr lang="zh-CN" altLang="en-US"/>
          </a:p>
        </p:txBody>
      </p:sp>
      <p:sp>
        <p:nvSpPr>
          <p:cNvPr id="36" name="Freeform 17"/>
          <p:cNvSpPr>
            <a:spLocks noEditPoints="1"/>
          </p:cNvSpPr>
          <p:nvPr/>
        </p:nvSpPr>
        <p:spPr bwMode="auto">
          <a:xfrm>
            <a:off x="7665649" y="2023346"/>
            <a:ext cx="450296" cy="327312"/>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rgbClr val="BE8C83"/>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6" name="Text Box 3"/>
          <p:cNvSpPr>
            <a:spLocks noChangeArrowheads="1"/>
          </p:cNvSpPr>
          <p:nvPr/>
        </p:nvSpPr>
        <p:spPr bwMode="auto">
          <a:xfrm>
            <a:off x="2204380" y="3307248"/>
            <a:ext cx="3877985" cy="1692771"/>
          </a:xfrm>
          <a:prstGeom prst="rect">
            <a:avLst/>
          </a:prstGeom>
        </p:spPr>
        <p:txBody>
          <a:bodyPr wrap="none">
            <a:spAutoFit/>
          </a:bodyPr>
          <a:lstStyle/>
          <a:p>
            <a:pPr algn="r">
              <a:spcBef>
                <a:spcPct val="0"/>
              </a:spcBef>
            </a:pPr>
            <a:r>
              <a:rPr lang="en-US" altLang="zh-CN"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2016</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年</a:t>
            </a:r>
            <a:endParaRPr lang="en-US" altLang="zh-CN"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a:p>
            <a:pPr algn="r">
              <a:spcBef>
                <a:spcPct val="0"/>
              </a:spcBef>
            </a:pPr>
            <a:r>
              <a:rPr lang="zh-CN" altLang="en-US" sz="7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工作重点</a:t>
            </a:r>
            <a:endParaRPr lang="zh-CN" altLang="en-US" sz="7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p:txBody>
      </p:sp>
      <p:sp>
        <p:nvSpPr>
          <p:cNvPr id="7" name="矩形 6"/>
          <p:cNvSpPr/>
          <p:nvPr/>
        </p:nvSpPr>
        <p:spPr>
          <a:xfrm>
            <a:off x="3066203" y="2628939"/>
            <a:ext cx="3037626" cy="369332"/>
          </a:xfrm>
          <a:prstGeom prst="rect">
            <a:avLst/>
          </a:prstGeom>
        </p:spPr>
        <p:txBody>
          <a:bodyPr wrap="none">
            <a:spAutoFit/>
          </a:bodyPr>
          <a:lstStyle/>
          <a:p>
            <a:pPr algn="r">
              <a:spcBef>
                <a:spcPct val="0"/>
              </a:spcBef>
            </a:pP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The focus of work in 2015</a:t>
            </a:r>
          </a:p>
        </p:txBody>
      </p:sp>
      <p:sp>
        <p:nvSpPr>
          <p:cNvPr id="8" name="Text Box 3"/>
          <p:cNvSpPr>
            <a:spLocks noChangeArrowheads="1"/>
          </p:cNvSpPr>
          <p:nvPr/>
        </p:nvSpPr>
        <p:spPr bwMode="auto">
          <a:xfrm>
            <a:off x="6508608" y="2407506"/>
            <a:ext cx="3533340" cy="3154710"/>
          </a:xfrm>
          <a:prstGeom prst="rect">
            <a:avLst/>
          </a:prstGeom>
        </p:spPr>
        <p:txBody>
          <a:bodyPr wrap="none">
            <a:spAutoFit/>
          </a:bodyPr>
          <a:lstStyle/>
          <a:p>
            <a:pPr algn="ctr">
              <a:spcBef>
                <a:spcPct val="0"/>
              </a:spcBef>
            </a:pPr>
            <a:r>
              <a:rPr lang="en-US" altLang="zh-CN" sz="19900" dirty="0" smtClean="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rPr>
              <a:t>04</a:t>
            </a:r>
            <a:endParaRPr lang="zh-CN" altLang="en-US"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endParaRPr>
          </a:p>
        </p:txBody>
      </p:sp>
      <p:cxnSp>
        <p:nvCxnSpPr>
          <p:cNvPr id="10" name="直接连接符 9"/>
          <p:cNvCxnSpPr/>
          <p:nvPr/>
        </p:nvCxnSpPr>
        <p:spPr>
          <a:xfrm>
            <a:off x="1567969" y="3157346"/>
            <a:ext cx="4536000" cy="0"/>
          </a:xfrm>
          <a:prstGeom prst="line">
            <a:avLst/>
          </a:prstGeom>
          <a:ln>
            <a:solidFill>
              <a:srgbClr val="BE8C83"/>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noChangeAspect="1"/>
          </p:cNvGrpSpPr>
          <p:nvPr/>
        </p:nvGrpSpPr>
        <p:grpSpPr bwMode="auto">
          <a:xfrm>
            <a:off x="903288" y="1808163"/>
            <a:ext cx="10385425" cy="3673475"/>
            <a:chOff x="712" y="1139"/>
            <a:chExt cx="5683" cy="2010"/>
          </a:xfrm>
        </p:grpSpPr>
        <p:sp>
          <p:nvSpPr>
            <p:cNvPr id="3" name="Freeform 7"/>
            <p:cNvSpPr/>
            <p:nvPr/>
          </p:nvSpPr>
          <p:spPr bwMode="auto">
            <a:xfrm>
              <a:off x="712" y="1139"/>
              <a:ext cx="4191" cy="2010"/>
            </a:xfrm>
            <a:custGeom>
              <a:avLst/>
              <a:gdLst>
                <a:gd name="T0" fmla="*/ 152343837 w 573"/>
                <a:gd name="T1" fmla="*/ 0 h 273"/>
                <a:gd name="T2" fmla="*/ 248631916 w 573"/>
                <a:gd name="T3" fmla="*/ 35200946 h 273"/>
                <a:gd name="T4" fmla="*/ 324720860 w 573"/>
                <a:gd name="T5" fmla="*/ 107853795 h 273"/>
                <a:gd name="T6" fmla="*/ 332528100 w 573"/>
                <a:gd name="T7" fmla="*/ 113736763 h 273"/>
                <a:gd name="T8" fmla="*/ 400809803 w 573"/>
                <a:gd name="T9" fmla="*/ 120748085 h 273"/>
                <a:gd name="T10" fmla="*/ 477064646 w 573"/>
                <a:gd name="T11" fmla="*/ 71527374 h 273"/>
                <a:gd name="T12" fmla="*/ 537539167 w 573"/>
                <a:gd name="T13" fmla="*/ 51601059 h 273"/>
                <a:gd name="T14" fmla="*/ 641657540 w 573"/>
                <a:gd name="T15" fmla="*/ 160729996 h 273"/>
                <a:gd name="T16" fmla="*/ 537539167 w 573"/>
                <a:gd name="T17" fmla="*/ 269685742 h 273"/>
                <a:gd name="T18" fmla="*/ 477064646 w 573"/>
                <a:gd name="T19" fmla="*/ 249783009 h 273"/>
                <a:gd name="T20" fmla="*/ 400809803 w 573"/>
                <a:gd name="T21" fmla="*/ 199436765 h 273"/>
                <a:gd name="T22" fmla="*/ 332528100 w 573"/>
                <a:gd name="T23" fmla="*/ 206445267 h 273"/>
                <a:gd name="T24" fmla="*/ 324720860 w 573"/>
                <a:gd name="T25" fmla="*/ 212331055 h 273"/>
                <a:gd name="T26" fmla="*/ 248631916 w 573"/>
                <a:gd name="T27" fmla="*/ 286085847 h 273"/>
                <a:gd name="T28" fmla="*/ 152343837 w 573"/>
                <a:gd name="T29" fmla="*/ 320184850 h 273"/>
                <a:gd name="T30" fmla="*/ 44857260 w 573"/>
                <a:gd name="T31" fmla="*/ 273191616 h 273"/>
                <a:gd name="T32" fmla="*/ 0 w 573"/>
                <a:gd name="T33" fmla="*/ 160729996 h 273"/>
                <a:gd name="T34" fmla="*/ 44857260 w 573"/>
                <a:gd name="T35" fmla="*/ 46993233 h 273"/>
                <a:gd name="T36" fmla="*/ 15234383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rgbClr val="DCDDD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 name="Oval 8"/>
            <p:cNvSpPr>
              <a:spLocks noChangeArrowheads="1"/>
            </p:cNvSpPr>
            <p:nvPr/>
          </p:nvSpPr>
          <p:spPr bwMode="auto">
            <a:xfrm>
              <a:off x="975" y="1390"/>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5" name="Oval 9"/>
            <p:cNvSpPr>
              <a:spLocks noChangeArrowheads="1"/>
            </p:cNvSpPr>
            <p:nvPr/>
          </p:nvSpPr>
          <p:spPr bwMode="auto">
            <a:xfrm>
              <a:off x="1107" y="1522"/>
              <a:ext cx="1243" cy="1252"/>
            </a:xfrm>
            <a:prstGeom prst="ellipse">
              <a:avLst/>
            </a:prstGeom>
            <a:solidFill>
              <a:schemeClr val="bg2">
                <a:lumMod val="25000"/>
              </a:schemeClr>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6" name="Freeform 10"/>
            <p:cNvSpPr/>
            <p:nvPr/>
          </p:nvSpPr>
          <p:spPr bwMode="auto">
            <a:xfrm>
              <a:off x="3543" y="1463"/>
              <a:ext cx="2852" cy="1370"/>
            </a:xfrm>
            <a:custGeom>
              <a:avLst/>
              <a:gdLst>
                <a:gd name="T0" fmla="*/ 104003167 w 390"/>
                <a:gd name="T1" fmla="*/ 0 h 186"/>
                <a:gd name="T2" fmla="*/ 168832842 w 390"/>
                <a:gd name="T3" fmla="*/ 23478338 h 186"/>
                <a:gd name="T4" fmla="*/ 220386815 w 390"/>
                <a:gd name="T5" fmla="*/ 74099794 h 186"/>
                <a:gd name="T6" fmla="*/ 225886057 w 390"/>
                <a:gd name="T7" fmla="*/ 77611030 h 186"/>
                <a:gd name="T8" fmla="*/ 272836010 w 390"/>
                <a:gd name="T9" fmla="*/ 82402613 h 186"/>
                <a:gd name="T10" fmla="*/ 324367313 w 390"/>
                <a:gd name="T11" fmla="*/ 48213858 h 186"/>
                <a:gd name="T12" fmla="*/ 365671769 w 390"/>
                <a:gd name="T13" fmla="*/ 34165590 h 186"/>
                <a:gd name="T14" fmla="*/ 436169238 w 390"/>
                <a:gd name="T15" fmla="*/ 109369081 h 186"/>
                <a:gd name="T16" fmla="*/ 365671769 w 390"/>
                <a:gd name="T17" fmla="*/ 183468816 h 186"/>
                <a:gd name="T18" fmla="*/ 324367313 w 390"/>
                <a:gd name="T19" fmla="*/ 169420608 h 186"/>
                <a:gd name="T20" fmla="*/ 272836010 w 390"/>
                <a:gd name="T21" fmla="*/ 136361860 h 186"/>
                <a:gd name="T22" fmla="*/ 225886057 w 390"/>
                <a:gd name="T23" fmla="*/ 141150680 h 186"/>
                <a:gd name="T24" fmla="*/ 220386815 w 390"/>
                <a:gd name="T25" fmla="*/ 144664745 h 186"/>
                <a:gd name="T26" fmla="*/ 168832842 w 390"/>
                <a:gd name="T27" fmla="*/ 195283372 h 186"/>
                <a:gd name="T28" fmla="*/ 104003167 w 390"/>
                <a:gd name="T29" fmla="*/ 218761710 h 186"/>
                <a:gd name="T30" fmla="*/ 30137047 w 390"/>
                <a:gd name="T31" fmla="*/ 186980112 h 186"/>
                <a:gd name="T32" fmla="*/ 0 w 390"/>
                <a:gd name="T33" fmla="*/ 109369081 h 186"/>
                <a:gd name="T34" fmla="*/ 30137047 w 390"/>
                <a:gd name="T35" fmla="*/ 31781599 h 186"/>
                <a:gd name="T36" fmla="*/ 10400316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rgbClr val="DCDDD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Oval 11"/>
            <p:cNvSpPr>
              <a:spLocks noChangeArrowheads="1"/>
            </p:cNvSpPr>
            <p:nvPr/>
          </p:nvSpPr>
          <p:spPr bwMode="auto">
            <a:xfrm>
              <a:off x="3718" y="1625"/>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8" name="Oval 12"/>
            <p:cNvSpPr>
              <a:spLocks noChangeArrowheads="1"/>
            </p:cNvSpPr>
            <p:nvPr/>
          </p:nvSpPr>
          <p:spPr bwMode="auto">
            <a:xfrm>
              <a:off x="3857" y="1765"/>
              <a:ext cx="753" cy="766"/>
            </a:xfrm>
            <a:prstGeom prst="ellipse">
              <a:avLst/>
            </a:prstGeom>
            <a:solidFill>
              <a:srgbClr val="BE8C83"/>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9" name="Oval 13"/>
            <p:cNvSpPr>
              <a:spLocks noChangeArrowheads="1"/>
            </p:cNvSpPr>
            <p:nvPr/>
          </p:nvSpPr>
          <p:spPr bwMode="auto">
            <a:xfrm>
              <a:off x="5590" y="1794"/>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10" name="Oval 14"/>
            <p:cNvSpPr>
              <a:spLocks noChangeArrowheads="1"/>
            </p:cNvSpPr>
            <p:nvPr/>
          </p:nvSpPr>
          <p:spPr bwMode="auto">
            <a:xfrm>
              <a:off x="5729" y="1927"/>
              <a:ext cx="432" cy="434"/>
            </a:xfrm>
            <a:prstGeom prst="ellipse">
              <a:avLst/>
            </a:prstGeom>
            <a:solidFill>
              <a:schemeClr val="bg2">
                <a:lumMod val="25000"/>
              </a:schemeClr>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11" name="Freeform 15"/>
            <p:cNvSpPr/>
            <p:nvPr/>
          </p:nvSpPr>
          <p:spPr bwMode="auto">
            <a:xfrm>
              <a:off x="2709" y="1993"/>
              <a:ext cx="263" cy="309"/>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09">
                  <a:moveTo>
                    <a:pt x="0" y="0"/>
                  </a:moveTo>
                  <a:lnTo>
                    <a:pt x="263" y="155"/>
                  </a:lnTo>
                  <a:lnTo>
                    <a:pt x="0" y="309"/>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6"/>
            <p:cNvSpPr/>
            <p:nvPr/>
          </p:nvSpPr>
          <p:spPr bwMode="auto">
            <a:xfrm>
              <a:off x="4903" y="2037"/>
              <a:ext cx="175" cy="214"/>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14">
                  <a:moveTo>
                    <a:pt x="0" y="0"/>
                  </a:moveTo>
                  <a:lnTo>
                    <a:pt x="175" y="111"/>
                  </a:lnTo>
                  <a:lnTo>
                    <a:pt x="0" y="214"/>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3" name="Group 98"/>
          <p:cNvGrpSpPr>
            <a:grpSpLocks noChangeAspect="1"/>
          </p:cNvGrpSpPr>
          <p:nvPr/>
        </p:nvGrpSpPr>
        <p:grpSpPr bwMode="auto">
          <a:xfrm>
            <a:off x="1941475" y="2976088"/>
            <a:ext cx="1567764" cy="1448782"/>
            <a:chOff x="-86" y="2465"/>
            <a:chExt cx="1120" cy="1035"/>
          </a:xfrm>
          <a:solidFill>
            <a:schemeClr val="bg1"/>
          </a:solidFill>
        </p:grpSpPr>
        <p:sp>
          <p:nvSpPr>
            <p:cNvPr id="14"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5" name="Freeform 100"/>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 name="Freeform 101"/>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7"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8" name="Group 11"/>
          <p:cNvGrpSpPr>
            <a:grpSpLocks noChangeAspect="1"/>
          </p:cNvGrpSpPr>
          <p:nvPr/>
        </p:nvGrpSpPr>
        <p:grpSpPr bwMode="auto">
          <a:xfrm>
            <a:off x="10137417" y="3368933"/>
            <a:ext cx="606711" cy="509179"/>
            <a:chOff x="2044" y="456"/>
            <a:chExt cx="1325" cy="1112"/>
          </a:xfrm>
          <a:solidFill>
            <a:schemeClr val="bg1"/>
          </a:solidFill>
        </p:grpSpPr>
        <p:sp>
          <p:nvSpPr>
            <p:cNvPr id="19" name="Oval 12"/>
            <p:cNvSpPr>
              <a:spLocks noChangeArrowheads="1"/>
            </p:cNvSpPr>
            <p:nvPr/>
          </p:nvSpPr>
          <p:spPr bwMode="auto">
            <a:xfrm>
              <a:off x="2483" y="456"/>
              <a:ext cx="447" cy="4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0" name="Freeform 13"/>
            <p:cNvSpPr/>
            <p:nvPr/>
          </p:nvSpPr>
          <p:spPr bwMode="auto">
            <a:xfrm>
              <a:off x="2350" y="936"/>
              <a:ext cx="713" cy="632"/>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 name="Freeform 14"/>
            <p:cNvSpPr/>
            <p:nvPr/>
          </p:nvSpPr>
          <p:spPr bwMode="auto">
            <a:xfrm>
              <a:off x="2673" y="917"/>
              <a:ext cx="69" cy="4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 name="Freeform 15"/>
            <p:cNvSpPr/>
            <p:nvPr/>
          </p:nvSpPr>
          <p:spPr bwMode="auto">
            <a:xfrm>
              <a:off x="2666" y="964"/>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3" name="Freeform 16"/>
            <p:cNvSpPr/>
            <p:nvPr/>
          </p:nvSpPr>
          <p:spPr bwMode="auto">
            <a:xfrm>
              <a:off x="2284" y="1005"/>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4" name="Freeform 17"/>
            <p:cNvSpPr/>
            <p:nvPr/>
          </p:nvSpPr>
          <p:spPr bwMode="auto">
            <a:xfrm>
              <a:off x="2044" y="983"/>
              <a:ext cx="387" cy="475"/>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 name="Freeform 18"/>
            <p:cNvSpPr/>
            <p:nvPr/>
          </p:nvSpPr>
          <p:spPr bwMode="auto">
            <a:xfrm>
              <a:off x="2286" y="969"/>
              <a:ext cx="55" cy="31"/>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 name="Oval 19"/>
            <p:cNvSpPr>
              <a:spLocks noChangeArrowheads="1"/>
            </p:cNvSpPr>
            <p:nvPr/>
          </p:nvSpPr>
          <p:spPr bwMode="auto">
            <a:xfrm>
              <a:off x="2146" y="622"/>
              <a:ext cx="332" cy="33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 name="Freeform 20"/>
            <p:cNvSpPr/>
            <p:nvPr/>
          </p:nvSpPr>
          <p:spPr bwMode="auto">
            <a:xfrm>
              <a:off x="3075" y="969"/>
              <a:ext cx="52" cy="31"/>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8" name="Freeform 21"/>
            <p:cNvSpPr/>
            <p:nvPr/>
          </p:nvSpPr>
          <p:spPr bwMode="auto">
            <a:xfrm>
              <a:off x="3070" y="1005"/>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9" name="Oval 22"/>
            <p:cNvSpPr>
              <a:spLocks noChangeArrowheads="1"/>
            </p:cNvSpPr>
            <p:nvPr/>
          </p:nvSpPr>
          <p:spPr bwMode="auto">
            <a:xfrm>
              <a:off x="2934" y="622"/>
              <a:ext cx="333" cy="33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0" name="Freeform 23"/>
            <p:cNvSpPr/>
            <p:nvPr/>
          </p:nvSpPr>
          <p:spPr bwMode="auto">
            <a:xfrm>
              <a:off x="2982" y="983"/>
              <a:ext cx="387" cy="475"/>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31" name="Group 78"/>
          <p:cNvGrpSpPr>
            <a:grpSpLocks noChangeAspect="1"/>
          </p:cNvGrpSpPr>
          <p:nvPr/>
        </p:nvGrpSpPr>
        <p:grpSpPr bwMode="auto">
          <a:xfrm>
            <a:off x="6816339" y="3168226"/>
            <a:ext cx="1074738" cy="940814"/>
            <a:chOff x="3233" y="2705"/>
            <a:chExt cx="1284" cy="1124"/>
          </a:xfrm>
          <a:solidFill>
            <a:schemeClr val="bg1"/>
          </a:solidFill>
        </p:grpSpPr>
        <p:sp>
          <p:nvSpPr>
            <p:cNvPr id="32"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3"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4" name="Freeform 84"/>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5" name="Freeform 85"/>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6"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37" name="矩形 1"/>
          <p:cNvSpPr>
            <a:spLocks noChangeArrowheads="1"/>
          </p:cNvSpPr>
          <p:nvPr/>
        </p:nvSpPr>
        <p:spPr bwMode="auto">
          <a:xfrm>
            <a:off x="4318691" y="756684"/>
            <a:ext cx="2031326"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38" name="矩形 1"/>
          <p:cNvSpPr>
            <a:spLocks noChangeArrowheads="1"/>
          </p:cNvSpPr>
          <p:nvPr/>
        </p:nvSpPr>
        <p:spPr bwMode="auto">
          <a:xfrm>
            <a:off x="8152796" y="4824741"/>
            <a:ext cx="2031326"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39" name="矩形 1"/>
          <p:cNvSpPr>
            <a:spLocks noChangeArrowheads="1"/>
          </p:cNvSpPr>
          <p:nvPr/>
        </p:nvSpPr>
        <p:spPr bwMode="auto">
          <a:xfrm>
            <a:off x="8071957" y="756684"/>
            <a:ext cx="2031326"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40" name="矩形 1"/>
          <p:cNvSpPr>
            <a:spLocks noChangeArrowheads="1"/>
          </p:cNvSpPr>
          <p:nvPr/>
        </p:nvSpPr>
        <p:spPr bwMode="auto">
          <a:xfrm>
            <a:off x="4329303" y="4946577"/>
            <a:ext cx="2031326"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3" name="组合 16390"/>
          <p:cNvGrpSpPr/>
          <p:nvPr/>
        </p:nvGrpSpPr>
        <p:grpSpPr bwMode="auto">
          <a:xfrm>
            <a:off x="1098550" y="1968500"/>
            <a:ext cx="3028950" cy="1747838"/>
            <a:chOff x="1017588" y="2381250"/>
            <a:chExt cx="3028950" cy="1747838"/>
          </a:xfrm>
        </p:grpSpPr>
        <p:sp>
          <p:nvSpPr>
            <p:cNvPr id="25616" name="任意多边形 39"/>
            <p:cNvSpPr/>
            <p:nvPr/>
          </p:nvSpPr>
          <p:spPr bwMode="auto">
            <a:xfrm>
              <a:off x="1017588" y="2381250"/>
              <a:ext cx="3028950" cy="1747838"/>
            </a:xfrm>
            <a:custGeom>
              <a:avLst/>
              <a:gdLst>
                <a:gd name="T0" fmla="*/ 0 w 3028950"/>
                <a:gd name="T1" fmla="*/ 0 h 1747838"/>
                <a:gd name="T2" fmla="*/ 2476500 w 3028950"/>
                <a:gd name="T3" fmla="*/ 0 h 1747838"/>
                <a:gd name="T4" fmla="*/ 3028950 w 3028950"/>
                <a:gd name="T5" fmla="*/ 557213 h 1747838"/>
                <a:gd name="T6" fmla="*/ 3028950 w 3028950"/>
                <a:gd name="T7" fmla="*/ 1098550 h 1747838"/>
                <a:gd name="T8" fmla="*/ 2817193 w 3028950"/>
                <a:gd name="T9" fmla="*/ 1098550 h 1747838"/>
                <a:gd name="T10" fmla="*/ 2772441 w 3028950"/>
                <a:gd name="T11" fmla="*/ 1104507 h 1747838"/>
                <a:gd name="T12" fmla="*/ 1514476 w 3028950"/>
                <a:gd name="T13" fmla="*/ 1747838 h 1747838"/>
                <a:gd name="T14" fmla="*/ 256510 w 3028950"/>
                <a:gd name="T15" fmla="*/ 1104507 h 1747838"/>
                <a:gd name="T16" fmla="*/ 211758 w 3028950"/>
                <a:gd name="T17" fmla="*/ 1098550 h 1747838"/>
                <a:gd name="T18" fmla="*/ 0 w 3028950"/>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28950" h="1747838">
                  <a:moveTo>
                    <a:pt x="0" y="0"/>
                  </a:moveTo>
                  <a:lnTo>
                    <a:pt x="2476500" y="0"/>
                  </a:lnTo>
                  <a:lnTo>
                    <a:pt x="3028950" y="557213"/>
                  </a:lnTo>
                  <a:lnTo>
                    <a:pt x="3028950" y="1098550"/>
                  </a:lnTo>
                  <a:lnTo>
                    <a:pt x="2817193" y="1098550"/>
                  </a:lnTo>
                  <a:lnTo>
                    <a:pt x="2772441" y="1104507"/>
                  </a:lnTo>
                  <a:cubicBezTo>
                    <a:pt x="2443552" y="1151051"/>
                    <a:pt x="1562055" y="1315682"/>
                    <a:pt x="1514476" y="1747838"/>
                  </a:cubicBezTo>
                  <a:cubicBezTo>
                    <a:pt x="1466896" y="1315682"/>
                    <a:pt x="585399" y="1151051"/>
                    <a:pt x="256510" y="1104507"/>
                  </a:cubicBezTo>
                  <a:lnTo>
                    <a:pt x="211758" y="1098550"/>
                  </a:lnTo>
                  <a:lnTo>
                    <a:pt x="0" y="1098550"/>
                  </a:lnTo>
                  <a:lnTo>
                    <a:pt x="0" y="0"/>
                  </a:lnTo>
                  <a:close/>
                </a:path>
              </a:pathLst>
            </a:custGeom>
            <a:solidFill>
              <a:srgbClr val="FFEEE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7" name="Freeform 8"/>
            <p:cNvSpPr/>
            <p:nvPr/>
          </p:nvSpPr>
          <p:spPr bwMode="auto">
            <a:xfrm>
              <a:off x="3494088" y="2381250"/>
              <a:ext cx="552450" cy="557213"/>
            </a:xfrm>
            <a:custGeom>
              <a:avLst/>
              <a:gdLst>
                <a:gd name="T0" fmla="*/ 2147483646 w 348"/>
                <a:gd name="T1" fmla="*/ 2147483646 h 351"/>
                <a:gd name="T2" fmla="*/ 0 w 348"/>
                <a:gd name="T3" fmla="*/ 0 h 351"/>
                <a:gd name="T4" fmla="*/ 0 w 348"/>
                <a:gd name="T5" fmla="*/ 2147483646 h 351"/>
                <a:gd name="T6" fmla="*/ 2147483646 w 348"/>
                <a:gd name="T7" fmla="*/ 2147483646 h 351"/>
                <a:gd name="T8" fmla="*/ 2147483646 w 348"/>
                <a:gd name="T9" fmla="*/ 2147483646 h 3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8" h="351">
                  <a:moveTo>
                    <a:pt x="348" y="351"/>
                  </a:moveTo>
                  <a:lnTo>
                    <a:pt x="0" y="0"/>
                  </a:lnTo>
                  <a:lnTo>
                    <a:pt x="0" y="351"/>
                  </a:lnTo>
                  <a:lnTo>
                    <a:pt x="348" y="351"/>
                  </a:lnTo>
                  <a:close/>
                </a:path>
              </a:pathLst>
            </a:custGeom>
            <a:solidFill>
              <a:srgbClr val="BE8C8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5604" name="组合 16389"/>
          <p:cNvGrpSpPr/>
          <p:nvPr/>
        </p:nvGrpSpPr>
        <p:grpSpPr bwMode="auto">
          <a:xfrm>
            <a:off x="4621213" y="1968500"/>
            <a:ext cx="3021012" cy="1747838"/>
            <a:chOff x="4438650" y="2381250"/>
            <a:chExt cx="3021013" cy="1747838"/>
          </a:xfrm>
          <a:solidFill>
            <a:srgbClr val="00B050"/>
          </a:solidFill>
        </p:grpSpPr>
        <p:sp>
          <p:nvSpPr>
            <p:cNvPr id="25614" name="任意多边形 40"/>
            <p:cNvSpPr/>
            <p:nvPr/>
          </p:nvSpPr>
          <p:spPr bwMode="auto">
            <a:xfrm>
              <a:off x="4438650" y="2381250"/>
              <a:ext cx="3021013" cy="1747838"/>
            </a:xfrm>
            <a:custGeom>
              <a:avLst/>
              <a:gdLst>
                <a:gd name="T0" fmla="*/ 0 w 3021013"/>
                <a:gd name="T1" fmla="*/ 0 h 1747838"/>
                <a:gd name="T2" fmla="*/ 2468563 w 3021013"/>
                <a:gd name="T3" fmla="*/ 0 h 1747838"/>
                <a:gd name="T4" fmla="*/ 3021013 w 3021013"/>
                <a:gd name="T5" fmla="*/ 557213 h 1747838"/>
                <a:gd name="T6" fmla="*/ 3021013 w 3021013"/>
                <a:gd name="T7" fmla="*/ 1098550 h 1747838"/>
                <a:gd name="T8" fmla="*/ 2784650 w 3021013"/>
                <a:gd name="T9" fmla="*/ 1098550 h 1747838"/>
                <a:gd name="T10" fmla="*/ 2739897 w 3021013"/>
                <a:gd name="T11" fmla="*/ 1104507 h 1747838"/>
                <a:gd name="T12" fmla="*/ 1481932 w 3021013"/>
                <a:gd name="T13" fmla="*/ 1747838 h 1747838"/>
                <a:gd name="T14" fmla="*/ 223966 w 3021013"/>
                <a:gd name="T15" fmla="*/ 1104507 h 1747838"/>
                <a:gd name="T16" fmla="*/ 179214 w 3021013"/>
                <a:gd name="T17" fmla="*/ 1098550 h 1747838"/>
                <a:gd name="T18" fmla="*/ 0 w 3021013"/>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21013" h="1747838">
                  <a:moveTo>
                    <a:pt x="0" y="0"/>
                  </a:moveTo>
                  <a:lnTo>
                    <a:pt x="2468563" y="0"/>
                  </a:lnTo>
                  <a:lnTo>
                    <a:pt x="3021013" y="557213"/>
                  </a:lnTo>
                  <a:lnTo>
                    <a:pt x="3021013" y="1098550"/>
                  </a:lnTo>
                  <a:lnTo>
                    <a:pt x="2784650" y="1098550"/>
                  </a:lnTo>
                  <a:lnTo>
                    <a:pt x="2739897" y="1104507"/>
                  </a:lnTo>
                  <a:cubicBezTo>
                    <a:pt x="2411009" y="1151051"/>
                    <a:pt x="1529511" y="1315682"/>
                    <a:pt x="1481932" y="1747838"/>
                  </a:cubicBezTo>
                  <a:cubicBezTo>
                    <a:pt x="1434352" y="1315682"/>
                    <a:pt x="552855" y="1151051"/>
                    <a:pt x="223966" y="1104507"/>
                  </a:cubicBezTo>
                  <a:lnTo>
                    <a:pt x="179214" y="1098550"/>
                  </a:lnTo>
                  <a:lnTo>
                    <a:pt x="0" y="1098550"/>
                  </a:lnTo>
                  <a:lnTo>
                    <a:pt x="0" y="0"/>
                  </a:lnTo>
                  <a:close/>
                </a:path>
              </a:pathLst>
            </a:custGeom>
            <a:solidFill>
              <a:srgbClr val="FFEEE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5" name="Freeform 12"/>
            <p:cNvSpPr/>
            <p:nvPr/>
          </p:nvSpPr>
          <p:spPr bwMode="auto">
            <a:xfrm>
              <a:off x="6907213" y="2381250"/>
              <a:ext cx="552450" cy="557213"/>
            </a:xfrm>
            <a:custGeom>
              <a:avLst/>
              <a:gdLst>
                <a:gd name="T0" fmla="*/ 2147483646 w 348"/>
                <a:gd name="T1" fmla="*/ 2147483646 h 351"/>
                <a:gd name="T2" fmla="*/ 0 w 348"/>
                <a:gd name="T3" fmla="*/ 0 h 351"/>
                <a:gd name="T4" fmla="*/ 0 w 348"/>
                <a:gd name="T5" fmla="*/ 2147483646 h 351"/>
                <a:gd name="T6" fmla="*/ 2147483646 w 348"/>
                <a:gd name="T7" fmla="*/ 2147483646 h 351"/>
                <a:gd name="T8" fmla="*/ 2147483646 w 348"/>
                <a:gd name="T9" fmla="*/ 2147483646 h 3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8" h="351">
                  <a:moveTo>
                    <a:pt x="348" y="351"/>
                  </a:moveTo>
                  <a:lnTo>
                    <a:pt x="0" y="0"/>
                  </a:lnTo>
                  <a:lnTo>
                    <a:pt x="0" y="351"/>
                  </a:lnTo>
                  <a:lnTo>
                    <a:pt x="348" y="351"/>
                  </a:lnTo>
                  <a:close/>
                </a:path>
              </a:pathLst>
            </a:custGeom>
            <a:solidFill>
              <a:srgbClr val="BE8C8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5605" name="组合 16391"/>
          <p:cNvGrpSpPr/>
          <p:nvPr/>
        </p:nvGrpSpPr>
        <p:grpSpPr bwMode="auto">
          <a:xfrm>
            <a:off x="8331200" y="1968500"/>
            <a:ext cx="3019425" cy="1747838"/>
            <a:chOff x="8154988" y="2381250"/>
            <a:chExt cx="3019425" cy="1747838"/>
          </a:xfrm>
        </p:grpSpPr>
        <p:sp>
          <p:nvSpPr>
            <p:cNvPr id="25612" name="任意多边形 41"/>
            <p:cNvSpPr/>
            <p:nvPr/>
          </p:nvSpPr>
          <p:spPr bwMode="auto">
            <a:xfrm>
              <a:off x="8154988" y="2381250"/>
              <a:ext cx="3019425" cy="1747838"/>
            </a:xfrm>
            <a:custGeom>
              <a:avLst/>
              <a:gdLst>
                <a:gd name="T0" fmla="*/ 0 w 3019425"/>
                <a:gd name="T1" fmla="*/ 0 h 1747838"/>
                <a:gd name="T2" fmla="*/ 2466975 w 3019425"/>
                <a:gd name="T3" fmla="*/ 0 h 1747838"/>
                <a:gd name="T4" fmla="*/ 3019425 w 3019425"/>
                <a:gd name="T5" fmla="*/ 557213 h 1747838"/>
                <a:gd name="T6" fmla="*/ 3019425 w 3019425"/>
                <a:gd name="T7" fmla="*/ 1098550 h 1747838"/>
                <a:gd name="T8" fmla="*/ 2783061 w 3019425"/>
                <a:gd name="T9" fmla="*/ 1098550 h 1747838"/>
                <a:gd name="T10" fmla="*/ 2738309 w 3019425"/>
                <a:gd name="T11" fmla="*/ 1104507 h 1747838"/>
                <a:gd name="T12" fmla="*/ 1480344 w 3019425"/>
                <a:gd name="T13" fmla="*/ 1747838 h 1747838"/>
                <a:gd name="T14" fmla="*/ 222378 w 3019425"/>
                <a:gd name="T15" fmla="*/ 1104507 h 1747838"/>
                <a:gd name="T16" fmla="*/ 177626 w 3019425"/>
                <a:gd name="T17" fmla="*/ 1098550 h 1747838"/>
                <a:gd name="T18" fmla="*/ 0 w 3019425"/>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19425" h="1747838">
                  <a:moveTo>
                    <a:pt x="0" y="0"/>
                  </a:moveTo>
                  <a:lnTo>
                    <a:pt x="2466975" y="0"/>
                  </a:lnTo>
                  <a:lnTo>
                    <a:pt x="3019425" y="557213"/>
                  </a:lnTo>
                  <a:lnTo>
                    <a:pt x="3019425" y="1098550"/>
                  </a:lnTo>
                  <a:lnTo>
                    <a:pt x="2783061" y="1098550"/>
                  </a:lnTo>
                  <a:lnTo>
                    <a:pt x="2738309" y="1104507"/>
                  </a:lnTo>
                  <a:cubicBezTo>
                    <a:pt x="2409420" y="1151051"/>
                    <a:pt x="1527923" y="1315682"/>
                    <a:pt x="1480344" y="1747838"/>
                  </a:cubicBezTo>
                  <a:cubicBezTo>
                    <a:pt x="1432764" y="1315682"/>
                    <a:pt x="551267" y="1151051"/>
                    <a:pt x="222378" y="1104507"/>
                  </a:cubicBezTo>
                  <a:lnTo>
                    <a:pt x="177626" y="1098550"/>
                  </a:lnTo>
                  <a:lnTo>
                    <a:pt x="0" y="1098550"/>
                  </a:lnTo>
                  <a:lnTo>
                    <a:pt x="0" y="0"/>
                  </a:lnTo>
                  <a:close/>
                </a:path>
              </a:pathLst>
            </a:custGeom>
            <a:solidFill>
              <a:srgbClr val="FFEEE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3" name="Freeform 16"/>
            <p:cNvSpPr/>
            <p:nvPr/>
          </p:nvSpPr>
          <p:spPr bwMode="auto">
            <a:xfrm>
              <a:off x="10621963" y="2381250"/>
              <a:ext cx="552450" cy="557213"/>
            </a:xfrm>
            <a:custGeom>
              <a:avLst/>
              <a:gdLst>
                <a:gd name="T0" fmla="*/ 2147483646 w 348"/>
                <a:gd name="T1" fmla="*/ 2147483646 h 351"/>
                <a:gd name="T2" fmla="*/ 0 w 348"/>
                <a:gd name="T3" fmla="*/ 0 h 351"/>
                <a:gd name="T4" fmla="*/ 0 w 348"/>
                <a:gd name="T5" fmla="*/ 2147483646 h 351"/>
                <a:gd name="T6" fmla="*/ 2147483646 w 348"/>
                <a:gd name="T7" fmla="*/ 2147483646 h 351"/>
                <a:gd name="T8" fmla="*/ 2147483646 w 348"/>
                <a:gd name="T9" fmla="*/ 2147483646 h 3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8" h="351">
                  <a:moveTo>
                    <a:pt x="348" y="351"/>
                  </a:moveTo>
                  <a:lnTo>
                    <a:pt x="0" y="0"/>
                  </a:lnTo>
                  <a:lnTo>
                    <a:pt x="0" y="351"/>
                  </a:lnTo>
                  <a:lnTo>
                    <a:pt x="348" y="351"/>
                  </a:lnTo>
                  <a:close/>
                </a:path>
              </a:pathLst>
            </a:custGeom>
            <a:solidFill>
              <a:srgbClr val="BE8C8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5606" name="矩形 13"/>
          <p:cNvSpPr>
            <a:spLocks noChangeArrowheads="1"/>
          </p:cNvSpPr>
          <p:nvPr/>
        </p:nvSpPr>
        <p:spPr bwMode="auto">
          <a:xfrm>
            <a:off x="1415435" y="3994150"/>
            <a:ext cx="2492990"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p:txBody>
      </p:sp>
      <p:sp>
        <p:nvSpPr>
          <p:cNvPr id="25607" name="矩形 13"/>
          <p:cNvSpPr>
            <a:spLocks noChangeArrowheads="1"/>
          </p:cNvSpPr>
          <p:nvPr/>
        </p:nvSpPr>
        <p:spPr bwMode="auto">
          <a:xfrm>
            <a:off x="4934923" y="3994150"/>
            <a:ext cx="2492990"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p:txBody>
      </p:sp>
      <p:sp>
        <p:nvSpPr>
          <p:cNvPr id="25608" name="矩形 13"/>
          <p:cNvSpPr>
            <a:spLocks noChangeArrowheads="1"/>
          </p:cNvSpPr>
          <p:nvPr/>
        </p:nvSpPr>
        <p:spPr bwMode="auto">
          <a:xfrm>
            <a:off x="8644910" y="3994150"/>
            <a:ext cx="2492990"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p:txBody>
      </p:sp>
      <p:sp>
        <p:nvSpPr>
          <p:cNvPr id="25609" name="矩形 13"/>
          <p:cNvSpPr>
            <a:spLocks noChangeArrowheads="1"/>
          </p:cNvSpPr>
          <p:nvPr/>
        </p:nvSpPr>
        <p:spPr bwMode="auto">
          <a:xfrm>
            <a:off x="1560513" y="2078038"/>
            <a:ext cx="2103437"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a:spcBef>
                <a:spcPct val="0"/>
              </a:spcBef>
              <a:buClr>
                <a:schemeClr val="accent1"/>
              </a:buClr>
              <a:buFont typeface="Arial" pitchFamily="34" charset="0"/>
              <a:buNone/>
            </a:pPr>
            <a:r>
              <a:rPr lang="en-US" altLang="zh-CN" sz="6000" b="1" dirty="0">
                <a:latin typeface="微软雅黑" pitchFamily="34" charset="-122"/>
                <a:ea typeface="微软雅黑" pitchFamily="34" charset="-122"/>
              </a:rPr>
              <a:t>23%</a:t>
            </a:r>
            <a:endParaRPr lang="zh-CN" altLang="en-US" sz="6000" b="1" dirty="0">
              <a:latin typeface="微软雅黑" pitchFamily="34" charset="-122"/>
              <a:ea typeface="微软雅黑" pitchFamily="34" charset="-122"/>
            </a:endParaRPr>
          </a:p>
        </p:txBody>
      </p:sp>
      <p:sp>
        <p:nvSpPr>
          <p:cNvPr id="25610" name="矩形 13"/>
          <p:cNvSpPr>
            <a:spLocks noChangeArrowheads="1"/>
          </p:cNvSpPr>
          <p:nvPr/>
        </p:nvSpPr>
        <p:spPr bwMode="auto">
          <a:xfrm>
            <a:off x="5080000" y="2078038"/>
            <a:ext cx="21018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a:spcBef>
                <a:spcPct val="0"/>
              </a:spcBef>
              <a:buClr>
                <a:schemeClr val="accent1"/>
              </a:buClr>
              <a:buFont typeface="Arial" pitchFamily="34" charset="0"/>
              <a:buNone/>
            </a:pPr>
            <a:r>
              <a:rPr lang="en-US" altLang="zh-CN" sz="6000" b="1" dirty="0">
                <a:solidFill>
                  <a:schemeClr val="tx1">
                    <a:lumMod val="85000"/>
                    <a:lumOff val="15000"/>
                  </a:schemeClr>
                </a:solidFill>
                <a:latin typeface="微软雅黑" pitchFamily="34" charset="-122"/>
                <a:ea typeface="微软雅黑" pitchFamily="34" charset="-122"/>
              </a:rPr>
              <a:t>34%</a:t>
            </a:r>
            <a:endParaRPr lang="zh-CN" altLang="en-US" sz="6000" b="1" dirty="0">
              <a:solidFill>
                <a:schemeClr val="tx1">
                  <a:lumMod val="85000"/>
                  <a:lumOff val="15000"/>
                </a:schemeClr>
              </a:solidFill>
              <a:latin typeface="微软雅黑" pitchFamily="34" charset="-122"/>
              <a:ea typeface="微软雅黑" pitchFamily="34" charset="-122"/>
            </a:endParaRPr>
          </a:p>
        </p:txBody>
      </p:sp>
      <p:sp>
        <p:nvSpPr>
          <p:cNvPr id="25611" name="矩形 13"/>
          <p:cNvSpPr>
            <a:spLocks noChangeArrowheads="1"/>
          </p:cNvSpPr>
          <p:nvPr/>
        </p:nvSpPr>
        <p:spPr bwMode="auto">
          <a:xfrm>
            <a:off x="8789988" y="2078038"/>
            <a:ext cx="21018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a:spcBef>
                <a:spcPct val="0"/>
              </a:spcBef>
              <a:buClr>
                <a:schemeClr val="accent1"/>
              </a:buClr>
              <a:buFont typeface="Arial" pitchFamily="34" charset="0"/>
              <a:buNone/>
            </a:pPr>
            <a:r>
              <a:rPr lang="en-US" altLang="zh-CN" sz="6000" b="1" dirty="0">
                <a:latin typeface="微软雅黑" pitchFamily="34" charset="-122"/>
                <a:ea typeface="微软雅黑" pitchFamily="34" charset="-122"/>
              </a:rPr>
              <a:t>45%</a:t>
            </a:r>
            <a:endParaRPr lang="zh-CN" altLang="en-US" sz="6000" b="1" dirty="0">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p:nvPr/>
        </p:nvSpPr>
        <p:spPr bwMode="auto">
          <a:xfrm>
            <a:off x="1027741" y="1066582"/>
            <a:ext cx="5147884" cy="646331"/>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p:spPr>
        <p:txBody>
          <a:bodyPr wrap="none">
            <a:spAutoFit/>
          </a:bodyPr>
          <a:lstStyle/>
          <a:p>
            <a:pPr algn="ctr">
              <a:spcBef>
                <a:spcPct val="0"/>
              </a:spcBef>
            </a:pP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点击添加标题</a:t>
            </a:r>
            <a:r>
              <a:rPr lang="en-US"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a:t>
            </a:r>
            <a:r>
              <a:rPr lang="en-US" altLang="zh-CN" sz="20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Add To The Title</a:t>
            </a:r>
            <a:endParaRPr lang="zh-CN" altLang="zh-CN" sz="20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3" name="AutoShape 2"/>
          <p:cNvSpPr/>
          <p:nvPr/>
        </p:nvSpPr>
        <p:spPr bwMode="auto">
          <a:xfrm>
            <a:off x="1131888" y="1712913"/>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a:spcBef>
                <a:spcPct val="0"/>
              </a:spcBef>
              <a:buFontTx/>
              <a:buNone/>
            </a:pPr>
            <a:r>
              <a:rPr lang="zh-CN" altLang="zh-CN" sz="1600">
                <a:solidFill>
                  <a:srgbClr val="FFEEE2"/>
                </a:solidFill>
                <a:latin typeface="微软雅黑" pitchFamily="34" charset="-122"/>
                <a:ea typeface="微软雅黑" pitchFamily="34" charset="-122"/>
                <a:cs typeface="Helvetica" panose="020B0604020202020204" pitchFamily="34" charset="0"/>
                <a:sym typeface="微软雅黑" pitchFamily="34" charset="-122"/>
              </a:rPr>
              <a:t>点击添加备注信息把标题补充的更加清楚一些</a:t>
            </a:r>
            <a:endParaRPr lang="zh-CN" altLang="zh-CN" sz="1800">
              <a:solidFill>
                <a:srgbClr val="FFEEE2"/>
              </a:solidFill>
              <a:ea typeface="微软雅黑" pitchFamily="34" charset="-122"/>
              <a:cs typeface="Helvetica" panose="020B0604020202020204" pitchFamily="34" charset="0"/>
            </a:endParaRPr>
          </a:p>
        </p:txBody>
      </p:sp>
      <p:sp>
        <p:nvSpPr>
          <p:cNvPr id="4" name="AutoShape 4"/>
          <p:cNvSpPr/>
          <p:nvPr/>
        </p:nvSpPr>
        <p:spPr bwMode="auto">
          <a:xfrm>
            <a:off x="1252538" y="2589213"/>
            <a:ext cx="2730500" cy="2730500"/>
          </a:xfrm>
          <a:custGeom>
            <a:avLst/>
            <a:gdLst>
              <a:gd name="T0" fmla="*/ 189421552 w 19679"/>
              <a:gd name="T1" fmla="*/ 207922739 h 19679"/>
              <a:gd name="T2" fmla="*/ 189421552 w 19679"/>
              <a:gd name="T3" fmla="*/ 207922739 h 19679"/>
              <a:gd name="T4" fmla="*/ 189421552 w 19679"/>
              <a:gd name="T5" fmla="*/ 207922739 h 19679"/>
              <a:gd name="T6" fmla="*/ 189421552 w 19679"/>
              <a:gd name="T7" fmla="*/ 20792273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1">
              <a:lumMod val="95000"/>
              <a:alpha val="21000"/>
            </a:schemeClr>
          </a:solidFill>
          <a:ln w="25400">
            <a:solidFill>
              <a:srgbClr val="C0C0C0"/>
            </a:solidFill>
            <a:round/>
          </a:ln>
          <a:effectLst/>
        </p:spPr>
        <p:txBody>
          <a:bodyPr wrap="none" anchor="ctr"/>
          <a:lstStyle/>
          <a:p>
            <a:pPr eaLnBrk="1" hangingPunct="1">
              <a:defRPr/>
            </a:pPr>
            <a:endParaRPr lang="zh-CN" altLang="en-US" i="1">
              <a:latin typeface="微软雅黑" pitchFamily="34" charset="-122"/>
              <a:ea typeface="微软雅黑" pitchFamily="34" charset="-122"/>
            </a:endParaRPr>
          </a:p>
        </p:txBody>
      </p:sp>
      <p:sp>
        <p:nvSpPr>
          <p:cNvPr id="6" name="AutoShape 6"/>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7" name="AutoShape 8"/>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alpha val="20000"/>
            </a:srgbClr>
          </a:solidFill>
          <a:ln w="25400">
            <a:solidFill>
              <a:srgbClr val="C0C0C0"/>
            </a:solidFill>
            <a:round/>
          </a:ln>
        </p:spPr>
        <p:txBody>
          <a:bodyPr wrap="none" anchor="ctr"/>
          <a:lstStyle/>
          <a:p>
            <a:endParaRPr lang="zh-CN" altLang="en-US"/>
          </a:p>
        </p:txBody>
      </p:sp>
      <p:sp>
        <p:nvSpPr>
          <p:cNvPr id="8" name="AutoShape 10"/>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800" b="1">
              <a:latin typeface="微软雅黑" pitchFamily="34" charset="-122"/>
              <a:ea typeface="微软雅黑" pitchFamily="34" charset="-122"/>
            </a:endParaRPr>
          </a:p>
        </p:txBody>
      </p:sp>
      <p:sp>
        <p:nvSpPr>
          <p:cNvPr id="9" name="AutoShape 12"/>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alpha val="20000"/>
            </a:srgbClr>
          </a:solidFill>
          <a:ln w="25400">
            <a:solidFill>
              <a:srgbClr val="C0C0C0"/>
            </a:solidFill>
            <a:round/>
          </a:ln>
        </p:spPr>
        <p:txBody>
          <a:bodyPr wrap="none" anchor="ctr"/>
          <a:lstStyle/>
          <a:p>
            <a:endParaRPr lang="zh-CN" altLang="en-US"/>
          </a:p>
        </p:txBody>
      </p:sp>
      <p:sp>
        <p:nvSpPr>
          <p:cNvPr id="10" name="AutoShape 14"/>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11" name="矩形 4"/>
          <p:cNvSpPr>
            <a:spLocks noChangeArrowheads="1"/>
          </p:cNvSpPr>
          <p:nvPr/>
        </p:nvSpPr>
        <p:spPr bwMode="auto">
          <a:xfrm>
            <a:off x="1590912" y="5588000"/>
            <a:ext cx="20521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a:spcBef>
                <a:spcPct val="0"/>
              </a:spcBef>
              <a:buFontTx/>
              <a:buNone/>
            </a:pP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标题</a:t>
            </a: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Bodoni MT Black" pitchFamily="18" charset="0"/>
              </a:rPr>
              <a:t>Title</a:t>
            </a:r>
            <a:endPar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grpSp>
        <p:nvGrpSpPr>
          <p:cNvPr id="12" name="Group 14"/>
          <p:cNvGrpSpPr>
            <a:grpSpLocks noChangeAspect="1"/>
          </p:cNvGrpSpPr>
          <p:nvPr/>
        </p:nvGrpSpPr>
        <p:grpSpPr bwMode="auto">
          <a:xfrm>
            <a:off x="5712076" y="3331020"/>
            <a:ext cx="1011237" cy="1131888"/>
            <a:chOff x="4895" y="507"/>
            <a:chExt cx="637" cy="713"/>
          </a:xfrm>
          <a:solidFill>
            <a:srgbClr val="F54251"/>
          </a:solidFill>
        </p:grpSpPr>
        <p:sp>
          <p:nvSpPr>
            <p:cNvPr id="13" name="Freeform 15"/>
            <p:cNvSpPr/>
            <p:nvPr/>
          </p:nvSpPr>
          <p:spPr bwMode="auto">
            <a:xfrm>
              <a:off x="5027" y="507"/>
              <a:ext cx="505" cy="452"/>
            </a:xfrm>
            <a:custGeom>
              <a:avLst/>
              <a:gdLst>
                <a:gd name="T0" fmla="*/ 376 w 376"/>
                <a:gd name="T1" fmla="*/ 0 h 336"/>
                <a:gd name="T2" fmla="*/ 213 w 376"/>
                <a:gd name="T3" fmla="*/ 37 h 336"/>
                <a:gd name="T4" fmla="*/ 202 w 376"/>
                <a:gd name="T5" fmla="*/ 99 h 336"/>
                <a:gd name="T6" fmla="*/ 202 w 376"/>
                <a:gd name="T7" fmla="*/ 40 h 336"/>
                <a:gd name="T8" fmla="*/ 112 w 376"/>
                <a:gd name="T9" fmla="*/ 94 h 336"/>
                <a:gd name="T10" fmla="*/ 111 w 376"/>
                <a:gd name="T11" fmla="*/ 160 h 336"/>
                <a:gd name="T12" fmla="*/ 102 w 376"/>
                <a:gd name="T13" fmla="*/ 101 h 336"/>
                <a:gd name="T14" fmla="*/ 15 w 376"/>
                <a:gd name="T15" fmla="*/ 321 h 336"/>
                <a:gd name="T16" fmla="*/ 290 w 376"/>
                <a:gd name="T17" fmla="*/ 67 h 336"/>
                <a:gd name="T18" fmla="*/ 13 w 376"/>
                <a:gd name="T19" fmla="*/ 332 h 336"/>
                <a:gd name="T20" fmla="*/ 289 w 376"/>
                <a:gd name="T21" fmla="*/ 223 h 336"/>
                <a:gd name="T22" fmla="*/ 189 w 376"/>
                <a:gd name="T23" fmla="*/ 205 h 336"/>
                <a:gd name="T24" fmla="*/ 295 w 376"/>
                <a:gd name="T25" fmla="*/ 214 h 336"/>
                <a:gd name="T26" fmla="*/ 344 w 376"/>
                <a:gd name="T27" fmla="*/ 131 h 336"/>
                <a:gd name="T28" fmla="*/ 255 w 376"/>
                <a:gd name="T29" fmla="*/ 142 h 336"/>
                <a:gd name="T30" fmla="*/ 347 w 376"/>
                <a:gd name="T31" fmla="*/ 120 h 336"/>
                <a:gd name="T32" fmla="*/ 376 w 376"/>
                <a:gd name="T3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14" name="Freeform 16"/>
            <p:cNvSpPr/>
            <p:nvPr/>
          </p:nvSpPr>
          <p:spPr bwMode="auto">
            <a:xfrm>
              <a:off x="4895" y="923"/>
              <a:ext cx="195" cy="251"/>
            </a:xfrm>
            <a:custGeom>
              <a:avLst/>
              <a:gdLst>
                <a:gd name="T0" fmla="*/ 129 w 145"/>
                <a:gd name="T1" fmla="*/ 0 h 187"/>
                <a:gd name="T2" fmla="*/ 0 w 145"/>
                <a:gd name="T3" fmla="*/ 187 h 187"/>
                <a:gd name="T4" fmla="*/ 145 w 145"/>
                <a:gd name="T5" fmla="*/ 7 h 187"/>
                <a:gd name="T6" fmla="*/ 129 w 145"/>
                <a:gd name="T7" fmla="*/ 5 h 187"/>
                <a:gd name="T8" fmla="*/ 129 w 145"/>
                <a:gd name="T9" fmla="*/ 0 h 187"/>
              </a:gdLst>
              <a:ahLst/>
              <a:cxnLst>
                <a:cxn ang="0">
                  <a:pos x="T0" y="T1"/>
                </a:cxn>
                <a:cxn ang="0">
                  <a:pos x="T2" y="T3"/>
                </a:cxn>
                <a:cxn ang="0">
                  <a:pos x="T4" y="T5"/>
                </a:cxn>
                <a:cxn ang="0">
                  <a:pos x="T6" y="T7"/>
                </a:cxn>
                <a:cxn ang="0">
                  <a:pos x="T8" y="T9"/>
                </a:cxn>
              </a:cxnLst>
              <a:rect l="0" t="0" r="r" b="b"/>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15" name="Freeform 17"/>
            <p:cNvSpPr/>
            <p:nvPr/>
          </p:nvSpPr>
          <p:spPr bwMode="auto">
            <a:xfrm>
              <a:off x="4896" y="1125"/>
              <a:ext cx="582" cy="95"/>
            </a:xfrm>
            <a:custGeom>
              <a:avLst/>
              <a:gdLst>
                <a:gd name="T0" fmla="*/ 206 w 433"/>
                <a:gd name="T1" fmla="*/ 44 h 71"/>
                <a:gd name="T2" fmla="*/ 107 w 433"/>
                <a:gd name="T3" fmla="*/ 20 h 71"/>
                <a:gd name="T4" fmla="*/ 107 w 433"/>
                <a:gd name="T5" fmla="*/ 20 h 71"/>
                <a:gd name="T6" fmla="*/ 4 w 433"/>
                <a:gd name="T7" fmla="*/ 50 h 71"/>
                <a:gd name="T8" fmla="*/ 4 w 433"/>
                <a:gd name="T9" fmla="*/ 50 h 71"/>
                <a:gd name="T10" fmla="*/ 107 w 433"/>
                <a:gd name="T11" fmla="*/ 0 h 71"/>
                <a:gd name="T12" fmla="*/ 107 w 433"/>
                <a:gd name="T13" fmla="*/ 0 h 71"/>
                <a:gd name="T14" fmla="*/ 215 w 433"/>
                <a:gd name="T15" fmla="*/ 26 h 71"/>
                <a:gd name="T16" fmla="*/ 215 w 433"/>
                <a:gd name="T17" fmla="*/ 26 h 71"/>
                <a:gd name="T18" fmla="*/ 316 w 433"/>
                <a:gd name="T19" fmla="*/ 51 h 71"/>
                <a:gd name="T20" fmla="*/ 316 w 433"/>
                <a:gd name="T21" fmla="*/ 51 h 71"/>
                <a:gd name="T22" fmla="*/ 413 w 433"/>
                <a:gd name="T23" fmla="*/ 12 h 71"/>
                <a:gd name="T24" fmla="*/ 413 w 433"/>
                <a:gd name="T25" fmla="*/ 12 h 71"/>
                <a:gd name="T26" fmla="*/ 413 w 433"/>
                <a:gd name="T27" fmla="*/ 12 h 71"/>
                <a:gd name="T28" fmla="*/ 413 w 433"/>
                <a:gd name="T29" fmla="*/ 12 h 71"/>
                <a:gd name="T30" fmla="*/ 427 w 433"/>
                <a:gd name="T31" fmla="*/ 10 h 71"/>
                <a:gd name="T32" fmla="*/ 427 w 433"/>
                <a:gd name="T33" fmla="*/ 10 h 71"/>
                <a:gd name="T34" fmla="*/ 429 w 433"/>
                <a:gd name="T35" fmla="*/ 24 h 71"/>
                <a:gd name="T36" fmla="*/ 429 w 433"/>
                <a:gd name="T37" fmla="*/ 24 h 71"/>
                <a:gd name="T38" fmla="*/ 316 w 433"/>
                <a:gd name="T39" fmla="*/ 71 h 71"/>
                <a:gd name="T40" fmla="*/ 316 w 433"/>
                <a:gd name="T41" fmla="*/ 71 h 71"/>
                <a:gd name="T42" fmla="*/ 206 w 433"/>
                <a:gd name="T43" fmla="*/ 4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grpSp>
      <p:grpSp>
        <p:nvGrpSpPr>
          <p:cNvPr id="16" name="Group 20"/>
          <p:cNvGrpSpPr>
            <a:grpSpLocks noChangeAspect="1"/>
          </p:cNvGrpSpPr>
          <p:nvPr/>
        </p:nvGrpSpPr>
        <p:grpSpPr bwMode="auto">
          <a:xfrm>
            <a:off x="2057395" y="3291645"/>
            <a:ext cx="1141487" cy="1141486"/>
            <a:chOff x="2164" y="1113"/>
            <a:chExt cx="1205" cy="1205"/>
          </a:xfrm>
          <a:solidFill>
            <a:srgbClr val="3B3B3B"/>
          </a:solidFill>
        </p:grpSpPr>
        <p:sp>
          <p:nvSpPr>
            <p:cNvPr id="17" name="Freeform 21"/>
            <p:cNvSpPr>
              <a:spLocks noEditPoints="1"/>
            </p:cNvSpPr>
            <p:nvPr/>
          </p:nvSpPr>
          <p:spPr bwMode="auto">
            <a:xfrm>
              <a:off x="2164" y="1113"/>
              <a:ext cx="1205" cy="1205"/>
            </a:xfrm>
            <a:custGeom>
              <a:avLst/>
              <a:gdLst>
                <a:gd name="T0" fmla="*/ 0 w 507"/>
                <a:gd name="T1" fmla="*/ 253 h 507"/>
                <a:gd name="T2" fmla="*/ 253 w 507"/>
                <a:gd name="T3" fmla="*/ 0 h 507"/>
                <a:gd name="T4" fmla="*/ 253 w 507"/>
                <a:gd name="T5" fmla="*/ 0 h 507"/>
                <a:gd name="T6" fmla="*/ 507 w 507"/>
                <a:gd name="T7" fmla="*/ 253 h 507"/>
                <a:gd name="T8" fmla="*/ 507 w 507"/>
                <a:gd name="T9" fmla="*/ 253 h 507"/>
                <a:gd name="T10" fmla="*/ 253 w 507"/>
                <a:gd name="T11" fmla="*/ 507 h 507"/>
                <a:gd name="T12" fmla="*/ 253 w 507"/>
                <a:gd name="T13" fmla="*/ 507 h 507"/>
                <a:gd name="T14" fmla="*/ 0 w 507"/>
                <a:gd name="T15" fmla="*/ 253 h 507"/>
                <a:gd name="T16" fmla="*/ 42 w 507"/>
                <a:gd name="T17" fmla="*/ 253 h 507"/>
                <a:gd name="T18" fmla="*/ 104 w 507"/>
                <a:gd name="T19" fmla="*/ 403 h 507"/>
                <a:gd name="T20" fmla="*/ 104 w 507"/>
                <a:gd name="T21" fmla="*/ 403 h 507"/>
                <a:gd name="T22" fmla="*/ 253 w 507"/>
                <a:gd name="T23" fmla="*/ 465 h 507"/>
                <a:gd name="T24" fmla="*/ 253 w 507"/>
                <a:gd name="T25" fmla="*/ 465 h 507"/>
                <a:gd name="T26" fmla="*/ 403 w 507"/>
                <a:gd name="T27" fmla="*/ 403 h 507"/>
                <a:gd name="T28" fmla="*/ 403 w 507"/>
                <a:gd name="T29" fmla="*/ 403 h 507"/>
                <a:gd name="T30" fmla="*/ 465 w 507"/>
                <a:gd name="T31" fmla="*/ 253 h 507"/>
                <a:gd name="T32" fmla="*/ 465 w 507"/>
                <a:gd name="T33" fmla="*/ 253 h 507"/>
                <a:gd name="T34" fmla="*/ 403 w 507"/>
                <a:gd name="T35" fmla="*/ 104 h 507"/>
                <a:gd name="T36" fmla="*/ 403 w 507"/>
                <a:gd name="T37" fmla="*/ 104 h 507"/>
                <a:gd name="T38" fmla="*/ 253 w 507"/>
                <a:gd name="T39" fmla="*/ 42 h 507"/>
                <a:gd name="T40" fmla="*/ 253 w 507"/>
                <a:gd name="T41" fmla="*/ 42 h 507"/>
                <a:gd name="T42" fmla="*/ 104 w 507"/>
                <a:gd name="T43" fmla="*/ 104 h 507"/>
                <a:gd name="T44" fmla="*/ 104 w 507"/>
                <a:gd name="T45" fmla="*/ 104 h 507"/>
                <a:gd name="T46" fmla="*/ 42 w 507"/>
                <a:gd name="T47" fmla="*/ 253 h 507"/>
                <a:gd name="T48" fmla="*/ 42 w 507"/>
                <a:gd name="T49" fmla="*/ 25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18" name="Freeform 22"/>
            <p:cNvSpPr/>
            <p:nvPr/>
          </p:nvSpPr>
          <p:spPr bwMode="auto">
            <a:xfrm>
              <a:off x="2728" y="1244"/>
              <a:ext cx="76" cy="145"/>
            </a:xfrm>
            <a:custGeom>
              <a:avLst/>
              <a:gdLst>
                <a:gd name="T0" fmla="*/ 32 w 32"/>
                <a:gd name="T1" fmla="*/ 45 h 61"/>
                <a:gd name="T2" fmla="*/ 16 w 32"/>
                <a:gd name="T3" fmla="*/ 61 h 61"/>
                <a:gd name="T4" fmla="*/ 16 w 32"/>
                <a:gd name="T5" fmla="*/ 61 h 61"/>
                <a:gd name="T6" fmla="*/ 0 w 32"/>
                <a:gd name="T7" fmla="*/ 45 h 61"/>
                <a:gd name="T8" fmla="*/ 0 w 32"/>
                <a:gd name="T9" fmla="*/ 16 h 61"/>
                <a:gd name="T10" fmla="*/ 16 w 32"/>
                <a:gd name="T11" fmla="*/ 0 h 61"/>
                <a:gd name="T12" fmla="*/ 16 w 32"/>
                <a:gd name="T13" fmla="*/ 0 h 61"/>
                <a:gd name="T14" fmla="*/ 32 w 32"/>
                <a:gd name="T15" fmla="*/ 16 h 61"/>
                <a:gd name="T16" fmla="*/ 32 w 32"/>
                <a:gd name="T17" fmla="*/ 4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19" name="Freeform 23"/>
            <p:cNvSpPr/>
            <p:nvPr/>
          </p:nvSpPr>
          <p:spPr bwMode="auto">
            <a:xfrm>
              <a:off x="2728" y="2040"/>
              <a:ext cx="76" cy="147"/>
            </a:xfrm>
            <a:custGeom>
              <a:avLst/>
              <a:gdLst>
                <a:gd name="T0" fmla="*/ 32 w 32"/>
                <a:gd name="T1" fmla="*/ 46 h 62"/>
                <a:gd name="T2" fmla="*/ 16 w 32"/>
                <a:gd name="T3" fmla="*/ 62 h 62"/>
                <a:gd name="T4" fmla="*/ 16 w 32"/>
                <a:gd name="T5" fmla="*/ 62 h 62"/>
                <a:gd name="T6" fmla="*/ 0 w 32"/>
                <a:gd name="T7" fmla="*/ 46 h 62"/>
                <a:gd name="T8" fmla="*/ 0 w 32"/>
                <a:gd name="T9" fmla="*/ 16 h 62"/>
                <a:gd name="T10" fmla="*/ 16 w 32"/>
                <a:gd name="T11" fmla="*/ 0 h 62"/>
                <a:gd name="T12" fmla="*/ 16 w 32"/>
                <a:gd name="T13" fmla="*/ 0 h 62"/>
                <a:gd name="T14" fmla="*/ 32 w 32"/>
                <a:gd name="T15" fmla="*/ 16 h 62"/>
                <a:gd name="T16" fmla="*/ 32 w 32"/>
                <a:gd name="T17"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20" name="Freeform 24"/>
            <p:cNvSpPr/>
            <p:nvPr/>
          </p:nvSpPr>
          <p:spPr bwMode="auto">
            <a:xfrm>
              <a:off x="2295" y="1679"/>
              <a:ext cx="145" cy="73"/>
            </a:xfrm>
            <a:custGeom>
              <a:avLst/>
              <a:gdLst>
                <a:gd name="T0" fmla="*/ 45 w 61"/>
                <a:gd name="T1" fmla="*/ 0 h 31"/>
                <a:gd name="T2" fmla="*/ 61 w 61"/>
                <a:gd name="T3" fmla="*/ 15 h 31"/>
                <a:gd name="T4" fmla="*/ 61 w 61"/>
                <a:gd name="T5" fmla="*/ 15 h 31"/>
                <a:gd name="T6" fmla="*/ 45 w 61"/>
                <a:gd name="T7" fmla="*/ 31 h 31"/>
                <a:gd name="T8" fmla="*/ 16 w 61"/>
                <a:gd name="T9" fmla="*/ 31 h 31"/>
                <a:gd name="T10" fmla="*/ 0 w 61"/>
                <a:gd name="T11" fmla="*/ 15 h 31"/>
                <a:gd name="T12" fmla="*/ 0 w 61"/>
                <a:gd name="T13" fmla="*/ 15 h 31"/>
                <a:gd name="T14" fmla="*/ 16 w 61"/>
                <a:gd name="T15" fmla="*/ 0 h 31"/>
                <a:gd name="T16" fmla="*/ 45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21" name="Freeform 25"/>
            <p:cNvSpPr/>
            <p:nvPr/>
          </p:nvSpPr>
          <p:spPr bwMode="auto">
            <a:xfrm>
              <a:off x="3091" y="1679"/>
              <a:ext cx="145" cy="73"/>
            </a:xfrm>
            <a:custGeom>
              <a:avLst/>
              <a:gdLst>
                <a:gd name="T0" fmla="*/ 46 w 61"/>
                <a:gd name="T1" fmla="*/ 0 h 31"/>
                <a:gd name="T2" fmla="*/ 61 w 61"/>
                <a:gd name="T3" fmla="*/ 15 h 31"/>
                <a:gd name="T4" fmla="*/ 61 w 61"/>
                <a:gd name="T5" fmla="*/ 15 h 31"/>
                <a:gd name="T6" fmla="*/ 46 w 61"/>
                <a:gd name="T7" fmla="*/ 31 h 31"/>
                <a:gd name="T8" fmla="*/ 16 w 61"/>
                <a:gd name="T9" fmla="*/ 31 h 31"/>
                <a:gd name="T10" fmla="*/ 0 w 61"/>
                <a:gd name="T11" fmla="*/ 15 h 31"/>
                <a:gd name="T12" fmla="*/ 0 w 61"/>
                <a:gd name="T13" fmla="*/ 15 h 31"/>
                <a:gd name="T14" fmla="*/ 16 w 61"/>
                <a:gd name="T15" fmla="*/ 0 h 31"/>
                <a:gd name="T16" fmla="*/ 46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22" name="Freeform 26"/>
            <p:cNvSpPr>
              <a:spLocks noEditPoints="1"/>
            </p:cNvSpPr>
            <p:nvPr/>
          </p:nvSpPr>
          <p:spPr bwMode="auto">
            <a:xfrm>
              <a:off x="2331" y="1279"/>
              <a:ext cx="870" cy="873"/>
            </a:xfrm>
            <a:custGeom>
              <a:avLst/>
              <a:gdLst>
                <a:gd name="T0" fmla="*/ 311 w 366"/>
                <a:gd name="T1" fmla="*/ 183 h 367"/>
                <a:gd name="T2" fmla="*/ 334 w 366"/>
                <a:gd name="T3" fmla="*/ 159 h 367"/>
                <a:gd name="T4" fmla="*/ 366 w 366"/>
                <a:gd name="T5" fmla="*/ 159 h 367"/>
                <a:gd name="T6" fmla="*/ 207 w 366"/>
                <a:gd name="T7" fmla="*/ 0 h 367"/>
                <a:gd name="T8" fmla="*/ 207 w 366"/>
                <a:gd name="T9" fmla="*/ 32 h 367"/>
                <a:gd name="T10" fmla="*/ 183 w 366"/>
                <a:gd name="T11" fmla="*/ 56 h 367"/>
                <a:gd name="T12" fmla="*/ 159 w 366"/>
                <a:gd name="T13" fmla="*/ 32 h 367"/>
                <a:gd name="T14" fmla="*/ 159 w 366"/>
                <a:gd name="T15" fmla="*/ 0 h 367"/>
                <a:gd name="T16" fmla="*/ 0 w 366"/>
                <a:gd name="T17" fmla="*/ 159 h 367"/>
                <a:gd name="T18" fmla="*/ 32 w 366"/>
                <a:gd name="T19" fmla="*/ 159 h 367"/>
                <a:gd name="T20" fmla="*/ 56 w 366"/>
                <a:gd name="T21" fmla="*/ 183 h 367"/>
                <a:gd name="T22" fmla="*/ 32 w 366"/>
                <a:gd name="T23" fmla="*/ 207 h 367"/>
                <a:gd name="T24" fmla="*/ 0 w 366"/>
                <a:gd name="T25" fmla="*/ 207 h 367"/>
                <a:gd name="T26" fmla="*/ 159 w 366"/>
                <a:gd name="T27" fmla="*/ 367 h 367"/>
                <a:gd name="T28" fmla="*/ 159 w 366"/>
                <a:gd name="T29" fmla="*/ 335 h 367"/>
                <a:gd name="T30" fmla="*/ 183 w 366"/>
                <a:gd name="T31" fmla="*/ 311 h 367"/>
                <a:gd name="T32" fmla="*/ 207 w 366"/>
                <a:gd name="T33" fmla="*/ 335 h 367"/>
                <a:gd name="T34" fmla="*/ 207 w 366"/>
                <a:gd name="T35" fmla="*/ 367 h 367"/>
                <a:gd name="T36" fmla="*/ 366 w 366"/>
                <a:gd name="T37" fmla="*/ 207 h 367"/>
                <a:gd name="T38" fmla="*/ 334 w 366"/>
                <a:gd name="T39" fmla="*/ 207 h 367"/>
                <a:gd name="T40" fmla="*/ 311 w 366"/>
                <a:gd name="T41" fmla="*/ 183 h 367"/>
                <a:gd name="T42" fmla="*/ 291 w 366"/>
                <a:gd name="T43" fmla="*/ 309 h 367"/>
                <a:gd name="T44" fmla="*/ 276 w 366"/>
                <a:gd name="T45" fmla="*/ 308 h 367"/>
                <a:gd name="T46" fmla="*/ 189 w 366"/>
                <a:gd name="T47" fmla="*/ 208 h 367"/>
                <a:gd name="T48" fmla="*/ 183 w 366"/>
                <a:gd name="T49" fmla="*/ 208 h 367"/>
                <a:gd name="T50" fmla="*/ 158 w 366"/>
                <a:gd name="T51" fmla="*/ 183 h 367"/>
                <a:gd name="T52" fmla="*/ 183 w 366"/>
                <a:gd name="T53" fmla="*/ 158 h 367"/>
                <a:gd name="T54" fmla="*/ 191 w 366"/>
                <a:gd name="T55" fmla="*/ 159 h 367"/>
                <a:gd name="T56" fmla="*/ 261 w 366"/>
                <a:gd name="T57" fmla="*/ 92 h 367"/>
                <a:gd name="T58" fmla="*/ 277 w 366"/>
                <a:gd name="T59" fmla="*/ 92 h 367"/>
                <a:gd name="T60" fmla="*/ 277 w 366"/>
                <a:gd name="T61" fmla="*/ 108 h 367"/>
                <a:gd name="T62" fmla="*/ 207 w 366"/>
                <a:gd name="T63" fmla="*/ 175 h 367"/>
                <a:gd name="T64" fmla="*/ 208 w 366"/>
                <a:gd name="T65" fmla="*/ 183 h 367"/>
                <a:gd name="T66" fmla="*/ 206 w 366"/>
                <a:gd name="T67" fmla="*/ 194 h 367"/>
                <a:gd name="T68" fmla="*/ 293 w 366"/>
                <a:gd name="T69" fmla="*/ 293 h 367"/>
                <a:gd name="T70" fmla="*/ 291 w 366"/>
                <a:gd name="T71" fmla="*/ 30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grpSp>
      <p:grpSp>
        <p:nvGrpSpPr>
          <p:cNvPr id="23" name="Group 29"/>
          <p:cNvGrpSpPr>
            <a:grpSpLocks noChangeAspect="1"/>
          </p:cNvGrpSpPr>
          <p:nvPr/>
        </p:nvGrpSpPr>
        <p:grpSpPr bwMode="auto">
          <a:xfrm>
            <a:off x="9512970" y="3208330"/>
            <a:ext cx="1039812" cy="1067550"/>
            <a:chOff x="4096" y="2491"/>
            <a:chExt cx="1387" cy="1424"/>
          </a:xfrm>
          <a:solidFill>
            <a:srgbClr val="3B3B3B"/>
          </a:solidFill>
        </p:grpSpPr>
        <p:sp>
          <p:nvSpPr>
            <p:cNvPr id="24" name="Freeform 30"/>
            <p:cNvSpPr/>
            <p:nvPr/>
          </p:nvSpPr>
          <p:spPr bwMode="auto">
            <a:xfrm>
              <a:off x="4096" y="2800"/>
              <a:ext cx="1038" cy="1115"/>
            </a:xfrm>
            <a:custGeom>
              <a:avLst/>
              <a:gdLst>
                <a:gd name="T0" fmla="*/ 415 w 437"/>
                <a:gd name="T1" fmla="*/ 365 h 470"/>
                <a:gd name="T2" fmla="*/ 388 w 437"/>
                <a:gd name="T3" fmla="*/ 336 h 470"/>
                <a:gd name="T4" fmla="*/ 307 w 437"/>
                <a:gd name="T5" fmla="*/ 291 h 470"/>
                <a:gd name="T6" fmla="*/ 273 w 437"/>
                <a:gd name="T7" fmla="*/ 257 h 470"/>
                <a:gd name="T8" fmla="*/ 262 w 437"/>
                <a:gd name="T9" fmla="*/ 240 h 470"/>
                <a:gd name="T10" fmla="*/ 288 w 437"/>
                <a:gd name="T11" fmla="*/ 200 h 470"/>
                <a:gd name="T12" fmla="*/ 294 w 437"/>
                <a:gd name="T13" fmla="*/ 186 h 470"/>
                <a:gd name="T14" fmla="*/ 297 w 437"/>
                <a:gd name="T15" fmla="*/ 147 h 470"/>
                <a:gd name="T16" fmla="*/ 285 w 437"/>
                <a:gd name="T17" fmla="*/ 57 h 470"/>
                <a:gd name="T18" fmla="*/ 280 w 437"/>
                <a:gd name="T19" fmla="*/ 52 h 470"/>
                <a:gd name="T20" fmla="*/ 261 w 437"/>
                <a:gd name="T21" fmla="*/ 37 h 470"/>
                <a:gd name="T22" fmla="*/ 155 w 437"/>
                <a:gd name="T23" fmla="*/ 50 h 470"/>
                <a:gd name="T24" fmla="*/ 139 w 437"/>
                <a:gd name="T25" fmla="*/ 141 h 470"/>
                <a:gd name="T26" fmla="*/ 142 w 437"/>
                <a:gd name="T27" fmla="*/ 180 h 470"/>
                <a:gd name="T28" fmla="*/ 150 w 437"/>
                <a:gd name="T29" fmla="*/ 196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6 h 470"/>
                <a:gd name="T42" fmla="*/ 21 w 437"/>
                <a:gd name="T43" fmla="*/ 365 h 470"/>
                <a:gd name="T44" fmla="*/ 0 w 437"/>
                <a:gd name="T45" fmla="*/ 452 h 470"/>
                <a:gd name="T46" fmla="*/ 0 w 437"/>
                <a:gd name="T47" fmla="*/ 470 h 470"/>
                <a:gd name="T48" fmla="*/ 437 w 437"/>
                <a:gd name="T49" fmla="*/ 470 h 470"/>
                <a:gd name="T50" fmla="*/ 437 w 437"/>
                <a:gd name="T51" fmla="*/ 452 h 470"/>
                <a:gd name="T52" fmla="*/ 415 w 437"/>
                <a:gd name="T53" fmla="*/ 36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25" name="Freeform 31"/>
            <p:cNvSpPr>
              <a:spLocks noEditPoints="1"/>
            </p:cNvSpPr>
            <p:nvPr/>
          </p:nvSpPr>
          <p:spPr bwMode="auto">
            <a:xfrm>
              <a:off x="4796" y="2491"/>
              <a:ext cx="687" cy="598"/>
            </a:xfrm>
            <a:custGeom>
              <a:avLst/>
              <a:gdLst>
                <a:gd name="T0" fmla="*/ 143 w 289"/>
                <a:gd name="T1" fmla="*/ 1 h 252"/>
                <a:gd name="T2" fmla="*/ 0 w 289"/>
                <a:gd name="T3" fmla="*/ 111 h 252"/>
                <a:gd name="T4" fmla="*/ 73 w 289"/>
                <a:gd name="T5" fmla="*/ 204 h 252"/>
                <a:gd name="T6" fmla="*/ 47 w 289"/>
                <a:gd name="T7" fmla="*/ 252 h 252"/>
                <a:gd name="T8" fmla="*/ 120 w 289"/>
                <a:gd name="T9" fmla="*/ 216 h 252"/>
                <a:gd name="T10" fmla="*/ 146 w 289"/>
                <a:gd name="T11" fmla="*/ 218 h 252"/>
                <a:gd name="T12" fmla="*/ 288 w 289"/>
                <a:gd name="T13" fmla="*/ 108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grpSp>
      <p:sp>
        <p:nvSpPr>
          <p:cNvPr id="26" name="矩形 37"/>
          <p:cNvSpPr>
            <a:spLocks noChangeArrowheads="1"/>
          </p:cNvSpPr>
          <p:nvPr/>
        </p:nvSpPr>
        <p:spPr bwMode="auto">
          <a:xfrm>
            <a:off x="5137387" y="5594350"/>
            <a:ext cx="20521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ct val="0"/>
              </a:spcBef>
            </a:pP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标题</a:t>
            </a: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Bodoni MT Black" pitchFamily="18" charset="0"/>
              </a:rPr>
              <a:t>Title</a:t>
            </a:r>
            <a:endPar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27" name="矩形 38"/>
          <p:cNvSpPr>
            <a:spLocks noChangeArrowheads="1"/>
          </p:cNvSpPr>
          <p:nvPr/>
        </p:nvSpPr>
        <p:spPr bwMode="auto">
          <a:xfrm>
            <a:off x="9045812" y="5605463"/>
            <a:ext cx="20521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ct val="0"/>
              </a:spcBef>
            </a:pP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标题</a:t>
            </a: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Bodoni MT Black" pitchFamily="18" charset="0"/>
              </a:rPr>
              <a:t>Title</a:t>
            </a:r>
            <a:endPar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圆角矩形 40"/>
          <p:cNvSpPr/>
          <p:nvPr/>
        </p:nvSpPr>
        <p:spPr>
          <a:xfrm>
            <a:off x="6124982" y="1417363"/>
            <a:ext cx="3211830" cy="908864"/>
          </a:xfrm>
          <a:prstGeom prst="roundRect">
            <a:avLst>
              <a:gd name="adj" fmla="val 50000"/>
            </a:avLst>
          </a:prstGeom>
        </p:spPr>
        <p:txBody>
          <a:bodyPr wrap="none">
            <a:spAutoFit/>
          </a:bodyPr>
          <a:lstStyle/>
          <a:p>
            <a:pPr algn="ctr">
              <a:spcBef>
                <a:spcPct val="0"/>
              </a:spcBef>
            </a:pP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点击添加标题</a:t>
            </a:r>
          </a:p>
        </p:txBody>
      </p:sp>
      <p:sp>
        <p:nvSpPr>
          <p:cNvPr id="24" name="圆角矩形 23"/>
          <p:cNvSpPr/>
          <p:nvPr/>
        </p:nvSpPr>
        <p:spPr>
          <a:xfrm>
            <a:off x="6124982" y="2500955"/>
            <a:ext cx="3211830" cy="908864"/>
          </a:xfrm>
          <a:prstGeom prst="roundRect">
            <a:avLst>
              <a:gd name="adj" fmla="val 50000"/>
            </a:avLst>
          </a:prstGeom>
        </p:spPr>
        <p:txBody>
          <a:bodyPr wrap="none">
            <a:spAutoFit/>
          </a:bodyPr>
          <a:lstStyle/>
          <a:p>
            <a:pPr algn="ctr">
              <a:spcBef>
                <a:spcPct val="0"/>
              </a:spcBef>
            </a:pP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点击添加标题</a:t>
            </a:r>
          </a:p>
        </p:txBody>
      </p:sp>
      <p:sp>
        <p:nvSpPr>
          <p:cNvPr id="25" name="圆角矩形 24"/>
          <p:cNvSpPr/>
          <p:nvPr/>
        </p:nvSpPr>
        <p:spPr>
          <a:xfrm>
            <a:off x="6124982" y="3584547"/>
            <a:ext cx="3211830" cy="908864"/>
          </a:xfrm>
          <a:prstGeom prst="roundRect">
            <a:avLst>
              <a:gd name="adj" fmla="val 50000"/>
            </a:avLst>
          </a:prstGeom>
        </p:spPr>
        <p:txBody>
          <a:bodyPr wrap="none">
            <a:spAutoFit/>
          </a:bodyPr>
          <a:lstStyle/>
          <a:p>
            <a:pPr algn="ctr">
              <a:spcBef>
                <a:spcPct val="0"/>
              </a:spcBef>
            </a:pP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点击添加标题</a:t>
            </a:r>
          </a:p>
        </p:txBody>
      </p:sp>
      <p:sp>
        <p:nvSpPr>
          <p:cNvPr id="27" name="圆角矩形 26"/>
          <p:cNvSpPr/>
          <p:nvPr/>
        </p:nvSpPr>
        <p:spPr>
          <a:xfrm>
            <a:off x="6124982" y="4668140"/>
            <a:ext cx="3211830" cy="908864"/>
          </a:xfrm>
          <a:prstGeom prst="roundRect">
            <a:avLst>
              <a:gd name="adj" fmla="val 50000"/>
            </a:avLst>
          </a:prstGeom>
        </p:spPr>
        <p:txBody>
          <a:bodyPr wrap="none">
            <a:spAutoFit/>
          </a:bodyPr>
          <a:lstStyle/>
          <a:p>
            <a:pPr algn="ctr">
              <a:spcBef>
                <a:spcPct val="0"/>
              </a:spcBef>
            </a:pP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点击添加标题</a:t>
            </a:r>
          </a:p>
        </p:txBody>
      </p:sp>
      <p:cxnSp>
        <p:nvCxnSpPr>
          <p:cNvPr id="28" name="直接连接符 27"/>
          <p:cNvCxnSpPr>
            <a:endCxn id="41" idx="1"/>
          </p:cNvCxnSpPr>
          <p:nvPr/>
        </p:nvCxnSpPr>
        <p:spPr>
          <a:xfrm flipV="1">
            <a:off x="2848131" y="1871795"/>
            <a:ext cx="3276851" cy="1538025"/>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9" name="直接连接符 28"/>
          <p:cNvCxnSpPr>
            <a:endCxn id="24" idx="1"/>
          </p:cNvCxnSpPr>
          <p:nvPr/>
        </p:nvCxnSpPr>
        <p:spPr>
          <a:xfrm flipV="1">
            <a:off x="2848131" y="2955387"/>
            <a:ext cx="3276851" cy="454432"/>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3" name="直接连接符 32"/>
          <p:cNvCxnSpPr>
            <a:endCxn id="25" idx="1"/>
          </p:cNvCxnSpPr>
          <p:nvPr/>
        </p:nvCxnSpPr>
        <p:spPr>
          <a:xfrm>
            <a:off x="2848131" y="3409819"/>
            <a:ext cx="3276851" cy="629160"/>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2848131" y="3409819"/>
            <a:ext cx="3247869" cy="1674944"/>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1669" y="1285282"/>
            <a:ext cx="7277829" cy="977462"/>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 name="平行四边形 3"/>
          <p:cNvSpPr/>
          <p:nvPr/>
        </p:nvSpPr>
        <p:spPr>
          <a:xfrm>
            <a:off x="4713786" y="2262744"/>
            <a:ext cx="3499944" cy="346841"/>
          </a:xfrm>
          <a:prstGeom prst="parallelogram">
            <a:avLst>
              <a:gd name="adj" fmla="val 207643"/>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5" name="矩形 4"/>
          <p:cNvSpPr/>
          <p:nvPr/>
        </p:nvSpPr>
        <p:spPr>
          <a:xfrm>
            <a:off x="4351178" y="2593815"/>
            <a:ext cx="3878318" cy="91440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713786" y="3508215"/>
            <a:ext cx="3499944" cy="346841"/>
          </a:xfrm>
          <a:prstGeom prst="parallelogram">
            <a:avLst>
              <a:gd name="adj" fmla="val 207643"/>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7" name="矩形 6"/>
          <p:cNvSpPr/>
          <p:nvPr/>
        </p:nvSpPr>
        <p:spPr>
          <a:xfrm>
            <a:off x="4351178" y="3855052"/>
            <a:ext cx="3862552" cy="91440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平行四边形 7"/>
          <p:cNvSpPr/>
          <p:nvPr/>
        </p:nvSpPr>
        <p:spPr>
          <a:xfrm>
            <a:off x="3783621" y="4769452"/>
            <a:ext cx="4430109" cy="315311"/>
          </a:xfrm>
          <a:prstGeom prst="parallelogram">
            <a:avLst>
              <a:gd name="adj" fmla="val 207643"/>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9" name="矩形 8"/>
          <p:cNvSpPr/>
          <p:nvPr/>
        </p:nvSpPr>
        <p:spPr>
          <a:xfrm>
            <a:off x="3783622" y="5084763"/>
            <a:ext cx="7769772" cy="977462"/>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20"/>
          <p:cNvSpPr>
            <a:spLocks noChangeArrowheads="1"/>
          </p:cNvSpPr>
          <p:nvPr/>
        </p:nvSpPr>
        <p:spPr bwMode="black">
          <a:xfrm>
            <a:off x="8631518" y="1998095"/>
            <a:ext cx="2492990" cy="3000821"/>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11" name="Rectangle 20"/>
          <p:cNvSpPr>
            <a:spLocks noChangeArrowheads="1"/>
          </p:cNvSpPr>
          <p:nvPr/>
        </p:nvSpPr>
        <p:spPr bwMode="black">
          <a:xfrm>
            <a:off x="1104417" y="2684805"/>
            <a:ext cx="2544286" cy="304698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12" name="文本框 11"/>
          <p:cNvSpPr txBox="1"/>
          <p:nvPr/>
        </p:nvSpPr>
        <p:spPr>
          <a:xfrm>
            <a:off x="1670623" y="1573343"/>
            <a:ext cx="5314276" cy="400110"/>
          </a:xfrm>
          <a:prstGeom prst="rect">
            <a:avLst/>
          </a:prstGeom>
        </p:spPr>
        <p:txBody>
          <a:bodyPr wrap="none">
            <a:spAutoFit/>
          </a:bodyPr>
          <a:lstStyle>
            <a:defPPr>
              <a:defRPr lang="zh-CN"/>
            </a:defPPr>
            <a:lvl1pPr algn="r">
              <a:spcBef>
                <a:spcPct val="0"/>
              </a:spcBef>
              <a:defRPr>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2000" dirty="0"/>
              <a:t>点击此处添加文字说明点击此处添加文字说明</a:t>
            </a:r>
          </a:p>
        </p:txBody>
      </p:sp>
      <p:sp>
        <p:nvSpPr>
          <p:cNvPr id="13" name="文本框 12"/>
          <p:cNvSpPr txBox="1"/>
          <p:nvPr/>
        </p:nvSpPr>
        <p:spPr>
          <a:xfrm>
            <a:off x="4807235" y="2886629"/>
            <a:ext cx="2749471" cy="400110"/>
          </a:xfrm>
          <a:prstGeom prst="rect">
            <a:avLst/>
          </a:prstGeom>
        </p:spPr>
        <p:txBody>
          <a:bodyPr wrap="none">
            <a:spAutoFit/>
          </a:bodyPr>
          <a:lstStyle>
            <a:defPPr>
              <a:defRPr lang="zh-CN"/>
            </a:defPPr>
            <a:lvl1pPr algn="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点击此处添加文字说明</a:t>
            </a:r>
          </a:p>
        </p:txBody>
      </p:sp>
      <p:sp>
        <p:nvSpPr>
          <p:cNvPr id="14" name="文本框 13"/>
          <p:cNvSpPr txBox="1"/>
          <p:nvPr/>
        </p:nvSpPr>
        <p:spPr>
          <a:xfrm>
            <a:off x="4807234" y="4147866"/>
            <a:ext cx="2749471" cy="400110"/>
          </a:xfrm>
          <a:prstGeom prst="rect">
            <a:avLst/>
          </a:prstGeom>
        </p:spPr>
        <p:txBody>
          <a:bodyPr wrap="none">
            <a:spAutoFit/>
          </a:bodyPr>
          <a:lstStyle>
            <a:defPPr>
              <a:defRPr lang="zh-CN"/>
            </a:defPPr>
            <a:lvl1pPr algn="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点击此处添加文字说明</a:t>
            </a:r>
          </a:p>
        </p:txBody>
      </p:sp>
      <p:sp>
        <p:nvSpPr>
          <p:cNvPr id="15" name="文本框 14"/>
          <p:cNvSpPr txBox="1"/>
          <p:nvPr/>
        </p:nvSpPr>
        <p:spPr>
          <a:xfrm>
            <a:off x="4990566" y="5408628"/>
            <a:ext cx="5314276" cy="400110"/>
          </a:xfrm>
          <a:prstGeom prst="rect">
            <a:avLst/>
          </a:prstGeom>
        </p:spPr>
        <p:txBody>
          <a:bodyPr wrap="none">
            <a:spAutoFit/>
          </a:bodyPr>
          <a:lstStyle>
            <a:defPPr>
              <a:defRPr lang="zh-CN"/>
            </a:defPPr>
            <a:lvl1pPr algn="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点击此处添加文字说明点击此处添加文字说明</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3" name="任意多边形 12"/>
          <p:cNvSpPr/>
          <p:nvPr/>
        </p:nvSpPr>
        <p:spPr>
          <a:xfrm>
            <a:off x="-1178698" y="-4295303"/>
            <a:ext cx="2357395" cy="1192504"/>
          </a:xfrm>
          <a:custGeom>
            <a:avLst/>
            <a:gdLst/>
            <a:ahLst/>
            <a:cxnLst/>
            <a:rect l="l" t="t" r="r" b="b"/>
            <a:pathLst>
              <a:path w="5150901" h="2868131">
                <a:moveTo>
                  <a:pt x="1160697" y="173383"/>
                </a:moveTo>
                <a:cubicBezTo>
                  <a:pt x="992062" y="176360"/>
                  <a:pt x="870523" y="237253"/>
                  <a:pt x="796080" y="356062"/>
                </a:cubicBezTo>
                <a:cubicBezTo>
                  <a:pt x="721638" y="474871"/>
                  <a:pt x="685176" y="633734"/>
                  <a:pt x="686695" y="832653"/>
                </a:cubicBezTo>
                <a:lnTo>
                  <a:pt x="686695" y="2035589"/>
                </a:lnTo>
                <a:cubicBezTo>
                  <a:pt x="685176" y="2234546"/>
                  <a:pt x="721638" y="2393433"/>
                  <a:pt x="796080" y="2512249"/>
                </a:cubicBezTo>
                <a:cubicBezTo>
                  <a:pt x="870523" y="2631067"/>
                  <a:pt x="992062" y="2691963"/>
                  <a:pt x="1160697" y="2694938"/>
                </a:cubicBezTo>
                <a:lnTo>
                  <a:pt x="1194120" y="2694938"/>
                </a:lnTo>
                <a:cubicBezTo>
                  <a:pt x="1362882" y="2691963"/>
                  <a:pt x="1484928" y="2631067"/>
                  <a:pt x="1560257" y="2512249"/>
                </a:cubicBezTo>
                <a:cubicBezTo>
                  <a:pt x="1635586" y="2393433"/>
                  <a:pt x="1672554" y="2234546"/>
                  <a:pt x="1671161" y="2035589"/>
                </a:cubicBezTo>
                <a:lnTo>
                  <a:pt x="1671161" y="832653"/>
                </a:lnTo>
                <a:cubicBezTo>
                  <a:pt x="1672554" y="633734"/>
                  <a:pt x="1635586" y="474871"/>
                  <a:pt x="1560257" y="356062"/>
                </a:cubicBezTo>
                <a:cubicBezTo>
                  <a:pt x="1484928" y="237253"/>
                  <a:pt x="1362882" y="176360"/>
                  <a:pt x="1194120" y="173383"/>
                </a:cubicBezTo>
                <a:close/>
                <a:moveTo>
                  <a:pt x="847734" y="190"/>
                </a:moveTo>
                <a:lnTo>
                  <a:pt x="1507083" y="190"/>
                </a:lnTo>
                <a:cubicBezTo>
                  <a:pt x="1664822" y="1353"/>
                  <a:pt x="1807142" y="35826"/>
                  <a:pt x="1934045" y="103610"/>
                </a:cubicBezTo>
                <a:cubicBezTo>
                  <a:pt x="2060949" y="171393"/>
                  <a:pt x="2161856" y="265508"/>
                  <a:pt x="2236768" y="385955"/>
                </a:cubicBezTo>
                <a:cubicBezTo>
                  <a:pt x="2311679" y="506402"/>
                  <a:pt x="2350016" y="646203"/>
                  <a:pt x="2351779" y="805357"/>
                </a:cubicBezTo>
                <a:lnTo>
                  <a:pt x="2351779" y="2062935"/>
                </a:lnTo>
                <a:cubicBezTo>
                  <a:pt x="2350016" y="2222099"/>
                  <a:pt x="2311679" y="2361906"/>
                  <a:pt x="2236768" y="2482357"/>
                </a:cubicBezTo>
                <a:cubicBezTo>
                  <a:pt x="2161856" y="2602808"/>
                  <a:pt x="2060949" y="2696926"/>
                  <a:pt x="1934045" y="2764710"/>
                </a:cubicBezTo>
                <a:cubicBezTo>
                  <a:pt x="1807142" y="2832494"/>
                  <a:pt x="1664822" y="2866968"/>
                  <a:pt x="1507083" y="2868131"/>
                </a:cubicBezTo>
                <a:lnTo>
                  <a:pt x="847734" y="2868131"/>
                </a:lnTo>
                <a:cubicBezTo>
                  <a:pt x="689959" y="2866968"/>
                  <a:pt x="547375" y="2832494"/>
                  <a:pt x="419985" y="2764710"/>
                </a:cubicBezTo>
                <a:cubicBezTo>
                  <a:pt x="292594" y="2696926"/>
                  <a:pt x="191199" y="2602808"/>
                  <a:pt x="115799" y="2482357"/>
                </a:cubicBezTo>
                <a:cubicBezTo>
                  <a:pt x="40400" y="2361906"/>
                  <a:pt x="1800" y="2222099"/>
                  <a:pt x="0" y="2062935"/>
                </a:cubicBezTo>
                <a:lnTo>
                  <a:pt x="0" y="805357"/>
                </a:lnTo>
                <a:cubicBezTo>
                  <a:pt x="1800" y="646203"/>
                  <a:pt x="40400" y="506402"/>
                  <a:pt x="115800" y="385955"/>
                </a:cubicBezTo>
                <a:cubicBezTo>
                  <a:pt x="191199" y="265508"/>
                  <a:pt x="292594" y="171393"/>
                  <a:pt x="419985" y="103610"/>
                </a:cubicBezTo>
                <a:cubicBezTo>
                  <a:pt x="547375" y="35826"/>
                  <a:pt x="689959" y="1354"/>
                  <a:pt x="847734" y="190"/>
                </a:cubicBezTo>
                <a:close/>
                <a:moveTo>
                  <a:pt x="3020930" y="0"/>
                </a:moveTo>
                <a:lnTo>
                  <a:pt x="5090131" y="0"/>
                </a:lnTo>
                <a:lnTo>
                  <a:pt x="5090131" y="176232"/>
                </a:lnTo>
                <a:lnTo>
                  <a:pt x="3613432" y="176232"/>
                </a:lnTo>
                <a:cubicBezTo>
                  <a:pt x="3579123" y="176992"/>
                  <a:pt x="3550510" y="188386"/>
                  <a:pt x="3527595" y="210415"/>
                </a:cubicBezTo>
                <a:cubicBezTo>
                  <a:pt x="3504680" y="232444"/>
                  <a:pt x="3492779" y="260550"/>
                  <a:pt x="3491893" y="294733"/>
                </a:cubicBezTo>
                <a:lnTo>
                  <a:pt x="3491893" y="1130313"/>
                </a:lnTo>
                <a:cubicBezTo>
                  <a:pt x="3492779" y="1164496"/>
                  <a:pt x="3504680" y="1192602"/>
                  <a:pt x="3527595" y="1214631"/>
                </a:cubicBezTo>
                <a:cubicBezTo>
                  <a:pt x="3550510" y="1236660"/>
                  <a:pt x="3579123" y="1248054"/>
                  <a:pt x="3613432" y="1248814"/>
                </a:cubicBezTo>
                <a:lnTo>
                  <a:pt x="4603976" y="1248814"/>
                </a:lnTo>
                <a:cubicBezTo>
                  <a:pt x="4758368" y="1252802"/>
                  <a:pt x="4887123" y="1307114"/>
                  <a:pt x="4990242" y="1411752"/>
                </a:cubicBezTo>
                <a:cubicBezTo>
                  <a:pt x="5093360" y="1516389"/>
                  <a:pt x="5146913" y="1647424"/>
                  <a:pt x="5150901" y="1804855"/>
                </a:cubicBezTo>
                <a:lnTo>
                  <a:pt x="5150901" y="2309241"/>
                </a:lnTo>
                <a:cubicBezTo>
                  <a:pt x="5146913" y="2466546"/>
                  <a:pt x="5093360" y="2597074"/>
                  <a:pt x="4990242" y="2700825"/>
                </a:cubicBezTo>
                <a:cubicBezTo>
                  <a:pt x="4887123" y="2804576"/>
                  <a:pt x="4758368" y="2858383"/>
                  <a:pt x="4603976" y="2862244"/>
                </a:cubicBezTo>
                <a:lnTo>
                  <a:pt x="3333893" y="2862244"/>
                </a:lnTo>
                <a:cubicBezTo>
                  <a:pt x="3180830" y="2858383"/>
                  <a:pt x="3052454" y="2804576"/>
                  <a:pt x="2948766" y="2700825"/>
                </a:cubicBezTo>
                <a:cubicBezTo>
                  <a:pt x="2845078" y="2597074"/>
                  <a:pt x="2791145" y="2466546"/>
                  <a:pt x="2786967" y="2309241"/>
                </a:cubicBezTo>
                <a:lnTo>
                  <a:pt x="2786967" y="1926394"/>
                </a:lnTo>
                <a:lnTo>
                  <a:pt x="3461509" y="1926394"/>
                </a:lnTo>
                <a:lnTo>
                  <a:pt x="3461509" y="2248472"/>
                </a:lnTo>
                <a:cubicBezTo>
                  <a:pt x="3465560" y="2371720"/>
                  <a:pt x="3511390" y="2474649"/>
                  <a:pt x="3599000" y="2557257"/>
                </a:cubicBezTo>
                <a:cubicBezTo>
                  <a:pt x="3686609" y="2639865"/>
                  <a:pt x="3791689" y="2682784"/>
                  <a:pt x="3914242" y="2686012"/>
                </a:cubicBezTo>
                <a:lnTo>
                  <a:pt x="4038819" y="2686012"/>
                </a:lnTo>
                <a:cubicBezTo>
                  <a:pt x="4160738" y="2682784"/>
                  <a:pt x="4263286" y="2639865"/>
                  <a:pt x="4346465" y="2557257"/>
                </a:cubicBezTo>
                <a:cubicBezTo>
                  <a:pt x="4429643" y="2474649"/>
                  <a:pt x="4472941" y="2371720"/>
                  <a:pt x="4476360" y="2248472"/>
                </a:cubicBezTo>
                <a:lnTo>
                  <a:pt x="4476360" y="1865624"/>
                </a:lnTo>
                <a:cubicBezTo>
                  <a:pt x="4472941" y="1740920"/>
                  <a:pt x="4429643" y="1637106"/>
                  <a:pt x="4346465" y="1554180"/>
                </a:cubicBezTo>
                <a:cubicBezTo>
                  <a:pt x="4263286" y="1471255"/>
                  <a:pt x="4160738" y="1428210"/>
                  <a:pt x="4038819" y="1425045"/>
                </a:cubicBezTo>
                <a:lnTo>
                  <a:pt x="3020930" y="1425045"/>
                </a:lnTo>
                <a:cubicBezTo>
                  <a:pt x="2961806" y="1423400"/>
                  <a:pt x="2912937" y="1403143"/>
                  <a:pt x="2874323" y="1364276"/>
                </a:cubicBezTo>
                <a:cubicBezTo>
                  <a:pt x="2835709" y="1325409"/>
                  <a:pt x="2815706" y="1277806"/>
                  <a:pt x="2814313" y="1221468"/>
                </a:cubicBezTo>
                <a:lnTo>
                  <a:pt x="2814313" y="203578"/>
                </a:lnTo>
                <a:cubicBezTo>
                  <a:pt x="2815706" y="145910"/>
                  <a:pt x="2835709" y="97928"/>
                  <a:pt x="2874323" y="59631"/>
                </a:cubicBezTo>
                <a:cubicBezTo>
                  <a:pt x="2912937" y="21333"/>
                  <a:pt x="2961806" y="1457"/>
                  <a:pt x="3020930" y="0"/>
                </a:cubicBezTo>
                <a:close/>
              </a:path>
            </a:pathLst>
          </a:cu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Text Box 3"/>
          <p:cNvSpPr>
            <a:spLocks noChangeArrowheads="1"/>
          </p:cNvSpPr>
          <p:nvPr/>
        </p:nvSpPr>
        <p:spPr bwMode="auto">
          <a:xfrm>
            <a:off x="-2523551" y="-1961306"/>
            <a:ext cx="3877985"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itchFamily="34" charset="0"/>
              <a:buNone/>
              <a:defRPr/>
            </a:pPr>
            <a:r>
              <a:rPr lang="zh-CN" altLang="en-US" sz="3200" dirty="0" smtClean="0">
                <a:solidFill>
                  <a:srgbClr val="F54251"/>
                </a:solidFill>
                <a:latin typeface="微软雅黑" pitchFamily="34" charset="-122"/>
                <a:ea typeface="微软雅黑" pitchFamily="34" charset="-122"/>
                <a:sym typeface="Calibri" pitchFamily="34" charset="0"/>
              </a:rPr>
              <a:t>工作</a:t>
            </a:r>
            <a:r>
              <a:rPr lang="zh-CN" altLang="en-US" sz="3200" dirty="0">
                <a:solidFill>
                  <a:srgbClr val="F54251"/>
                </a:solidFill>
                <a:latin typeface="微软雅黑" pitchFamily="34" charset="-122"/>
                <a:ea typeface="微软雅黑" pitchFamily="34" charset="-122"/>
                <a:sym typeface="Calibri" pitchFamily="34" charset="0"/>
              </a:rPr>
              <a:t>困难</a:t>
            </a:r>
            <a:r>
              <a:rPr lang="zh-CN" altLang="en-US" sz="3200" dirty="0" smtClean="0">
                <a:solidFill>
                  <a:srgbClr val="F54251"/>
                </a:solidFill>
                <a:latin typeface="微软雅黑" pitchFamily="34" charset="-122"/>
                <a:ea typeface="微软雅黑" pitchFamily="34" charset="-122"/>
                <a:sym typeface="Calibri" pitchFamily="34" charset="0"/>
              </a:rPr>
              <a:t>与</a:t>
            </a:r>
            <a:endParaRPr lang="en-US" altLang="zh-CN" sz="3200" dirty="0" smtClean="0">
              <a:solidFill>
                <a:srgbClr val="F54251"/>
              </a:solidFill>
              <a:latin typeface="微软雅黑" pitchFamily="34" charset="-122"/>
              <a:ea typeface="微软雅黑" pitchFamily="34" charset="-122"/>
              <a:sym typeface="Calibri" pitchFamily="34" charset="0"/>
            </a:endParaRPr>
          </a:p>
          <a:p>
            <a:pPr algn="r">
              <a:buFont typeface="Arial" pitchFamily="34" charset="0"/>
              <a:buNone/>
              <a:defRPr/>
            </a:pPr>
            <a:r>
              <a:rPr lang="zh-CN" altLang="en-US" sz="7200" b="1" dirty="0" smtClean="0">
                <a:solidFill>
                  <a:srgbClr val="F54251"/>
                </a:solidFill>
                <a:latin typeface="微软雅黑" pitchFamily="34" charset="-122"/>
                <a:ea typeface="微软雅黑" pitchFamily="34" charset="-122"/>
                <a:sym typeface="Calibri" pitchFamily="34" charset="0"/>
              </a:rPr>
              <a:t>解决</a:t>
            </a:r>
            <a:r>
              <a:rPr lang="zh-CN" altLang="en-US" sz="7200" b="1" dirty="0">
                <a:solidFill>
                  <a:srgbClr val="F54251"/>
                </a:solidFill>
                <a:latin typeface="微软雅黑" pitchFamily="34" charset="-122"/>
                <a:ea typeface="微软雅黑" pitchFamily="34" charset="-122"/>
                <a:sym typeface="Calibri" pitchFamily="34" charset="0"/>
              </a:rPr>
              <a:t>方案</a:t>
            </a:r>
          </a:p>
        </p:txBody>
      </p:sp>
      <p:sp>
        <p:nvSpPr>
          <p:cNvPr id="14" name="矩形 13"/>
          <p:cNvSpPr/>
          <p:nvPr/>
        </p:nvSpPr>
        <p:spPr>
          <a:xfrm>
            <a:off x="-1683192" y="-2483721"/>
            <a:ext cx="3037626" cy="369332"/>
          </a:xfrm>
          <a:prstGeom prst="rect">
            <a:avLst/>
          </a:prstGeom>
        </p:spPr>
        <p:txBody>
          <a:bodyPr wrap="none">
            <a:spAutoFit/>
          </a:bodyPr>
          <a:lstStyle/>
          <a:p>
            <a:pPr algn="r">
              <a:buFont typeface="Arial" pitchFamily="34" charset="0"/>
              <a:buNone/>
              <a:defRPr/>
            </a:pPr>
            <a:r>
              <a:rPr lang="en-US" altLang="zh-CN" dirty="0">
                <a:solidFill>
                  <a:srgbClr val="F54251"/>
                </a:solidFill>
                <a:latin typeface="微软雅黑" pitchFamily="34" charset="-122"/>
                <a:ea typeface="微软雅黑" pitchFamily="34" charset="-122"/>
              </a:rPr>
              <a:t>Difficulties and Solutions</a:t>
            </a:r>
          </a:p>
        </p:txBody>
      </p:sp>
      <p:cxnSp>
        <p:nvCxnSpPr>
          <p:cNvPr id="16" name="直接连接符 15"/>
          <p:cNvCxnSpPr/>
          <p:nvPr/>
        </p:nvCxnSpPr>
        <p:spPr>
          <a:xfrm>
            <a:off x="-3973566" y="-2068737"/>
            <a:ext cx="5328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Text Box 3"/>
          <p:cNvSpPr>
            <a:spLocks noChangeArrowheads="1"/>
          </p:cNvSpPr>
          <p:nvPr/>
        </p:nvSpPr>
        <p:spPr bwMode="auto">
          <a:xfrm>
            <a:off x="2204380" y="3307248"/>
            <a:ext cx="3877985" cy="1692771"/>
          </a:xfrm>
          <a:prstGeom prst="rect">
            <a:avLst/>
          </a:prstGeom>
        </p:spPr>
        <p:txBody>
          <a:bodyPr wrap="none">
            <a:spAutoFit/>
          </a:bodyPr>
          <a:lstStyle/>
          <a:p>
            <a:pPr algn="r">
              <a:spcBef>
                <a:spcPct val="0"/>
              </a:spcBef>
            </a:pPr>
            <a:r>
              <a:rPr lang="en-US" altLang="zh-CN"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2016</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年</a:t>
            </a:r>
            <a:endParaRPr lang="en-US" altLang="zh-CN"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a:p>
            <a:pPr algn="r">
              <a:spcBef>
                <a:spcPct val="0"/>
              </a:spcBef>
            </a:pPr>
            <a:r>
              <a:rPr lang="zh-CN" altLang="en-US" sz="7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工作重点</a:t>
            </a:r>
            <a:endParaRPr lang="zh-CN" altLang="en-US" sz="7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p:txBody>
      </p:sp>
      <p:sp>
        <p:nvSpPr>
          <p:cNvPr id="7" name="矩形 6"/>
          <p:cNvSpPr/>
          <p:nvPr/>
        </p:nvSpPr>
        <p:spPr>
          <a:xfrm>
            <a:off x="3066203" y="2628939"/>
            <a:ext cx="3037626" cy="369332"/>
          </a:xfrm>
          <a:prstGeom prst="rect">
            <a:avLst/>
          </a:prstGeom>
        </p:spPr>
        <p:txBody>
          <a:bodyPr wrap="none">
            <a:spAutoFit/>
          </a:bodyPr>
          <a:lstStyle/>
          <a:p>
            <a:pPr algn="r">
              <a:spcBef>
                <a:spcPct val="0"/>
              </a:spcBef>
            </a:pP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The focus of work in 2015</a:t>
            </a:r>
          </a:p>
        </p:txBody>
      </p:sp>
      <p:sp>
        <p:nvSpPr>
          <p:cNvPr id="8" name="Text Box 3"/>
          <p:cNvSpPr>
            <a:spLocks noChangeArrowheads="1"/>
          </p:cNvSpPr>
          <p:nvPr/>
        </p:nvSpPr>
        <p:spPr bwMode="auto">
          <a:xfrm>
            <a:off x="6585552" y="2407506"/>
            <a:ext cx="3379451" cy="3154710"/>
          </a:xfrm>
          <a:prstGeom prst="rect">
            <a:avLst/>
          </a:prstGeom>
        </p:spPr>
        <p:txBody>
          <a:bodyPr wrap="none">
            <a:spAutoFit/>
          </a:bodyPr>
          <a:lstStyle/>
          <a:p>
            <a:pPr algn="ctr">
              <a:spcBef>
                <a:spcPct val="0"/>
              </a:spcBef>
            </a:pPr>
            <a:r>
              <a:rPr lang="en-US" altLang="zh-CN" sz="19900" smtClean="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rPr>
              <a:t>05</a:t>
            </a:r>
            <a:endParaRPr lang="zh-CN" altLang="en-US"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endParaRPr>
          </a:p>
        </p:txBody>
      </p:sp>
      <p:cxnSp>
        <p:nvCxnSpPr>
          <p:cNvPr id="10" name="直接连接符 9"/>
          <p:cNvCxnSpPr/>
          <p:nvPr/>
        </p:nvCxnSpPr>
        <p:spPr>
          <a:xfrm>
            <a:off x="1567969" y="3157346"/>
            <a:ext cx="4536000" cy="0"/>
          </a:xfrm>
          <a:prstGeom prst="line">
            <a:avLst/>
          </a:prstGeom>
          <a:ln>
            <a:solidFill>
              <a:srgbClr val="BE8C83"/>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746480" y="1429035"/>
            <a:ext cx="2489951" cy="4921365"/>
          </a:xfrm>
          <a:prstGeom prst="rect">
            <a:avLst/>
          </a:prstGeom>
          <a:solidFill>
            <a:schemeClr val="bg1">
              <a:lumMod val="95000"/>
              <a:alpha val="2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56785" y="1429035"/>
            <a:ext cx="2489951" cy="4921365"/>
          </a:xfrm>
          <a:prstGeom prst="rect">
            <a:avLst/>
          </a:prstGeom>
          <a:solidFill>
            <a:schemeClr val="bg1">
              <a:lumMod val="95000"/>
              <a:alpha val="2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778952" y="1429035"/>
            <a:ext cx="2489951" cy="4921365"/>
          </a:xfrm>
          <a:prstGeom prst="rect">
            <a:avLst/>
          </a:prstGeom>
          <a:solidFill>
            <a:schemeClr val="bg1">
              <a:lumMod val="95000"/>
              <a:alpha val="2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778952" y="3186942"/>
            <a:ext cx="2489950" cy="2575500"/>
          </a:xfrm>
          <a:prstGeom prst="rect">
            <a:avLst/>
          </a:pr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latin typeface="微软雅黑" pitchFamily="34" charset="-122"/>
              <a:ea typeface="微软雅黑" pitchFamily="34" charset="-122"/>
            </a:endParaRPr>
          </a:p>
        </p:txBody>
      </p:sp>
      <p:sp>
        <p:nvSpPr>
          <p:cNvPr id="5" name="矩形 4"/>
          <p:cNvSpPr/>
          <p:nvPr/>
        </p:nvSpPr>
        <p:spPr>
          <a:xfrm>
            <a:off x="4757323" y="3186942"/>
            <a:ext cx="2488874" cy="2574386"/>
          </a:xfrm>
          <a:prstGeom prst="rect">
            <a:avLst/>
          </a:pr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latin typeface="微软雅黑" pitchFamily="34" charset="-122"/>
              <a:ea typeface="微软雅黑" pitchFamily="34" charset="-122"/>
            </a:endParaRPr>
          </a:p>
        </p:txBody>
      </p:sp>
      <p:sp>
        <p:nvSpPr>
          <p:cNvPr id="6" name="矩形 5"/>
          <p:cNvSpPr/>
          <p:nvPr/>
        </p:nvSpPr>
        <p:spPr>
          <a:xfrm rot="10800000">
            <a:off x="7721672" y="3186942"/>
            <a:ext cx="2514758" cy="2574386"/>
          </a:xfrm>
          <a:prstGeom prst="rect">
            <a:avLst/>
          </a:pr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latin typeface="微软雅黑" pitchFamily="34" charset="-122"/>
              <a:ea typeface="微软雅黑" pitchFamily="34" charset="-122"/>
            </a:endParaRPr>
          </a:p>
        </p:txBody>
      </p:sp>
      <p:sp>
        <p:nvSpPr>
          <p:cNvPr id="19" name="矩形 1"/>
          <p:cNvSpPr>
            <a:spLocks noChangeArrowheads="1"/>
          </p:cNvSpPr>
          <p:nvPr/>
        </p:nvSpPr>
        <p:spPr bwMode="auto">
          <a:xfrm>
            <a:off x="2152414" y="416146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endParaRPr lang="en-US" altLang="zh-CN" sz="1400" dirty="0">
              <a:latin typeface="Franklin Gothic Book" panose="020B0503020102020204" pitchFamily="34" charset="0"/>
              <a:ea typeface="微软雅黑" pitchFamily="34" charset="-122"/>
            </a:endParaRPr>
          </a:p>
          <a:p>
            <a:pPr algn="ctr">
              <a:lnSpc>
                <a:spcPct val="150000"/>
              </a:lnSpc>
            </a:pPr>
            <a:r>
              <a:rPr lang="zh-CN" altLang="en-US" sz="1400" dirty="0" smtClean="0">
                <a:latin typeface="Franklin Gothic Book" panose="020B0503020102020204" pitchFamily="34" charset="0"/>
                <a:ea typeface="微软雅黑" pitchFamily="34" charset="-122"/>
              </a:rPr>
              <a:t>点击添加文字说明</a:t>
            </a:r>
            <a:endParaRPr lang="zh-CN" altLang="en-US" sz="1400" dirty="0">
              <a:latin typeface="Franklin Gothic Book" panose="020B0503020102020204" pitchFamily="34" charset="0"/>
              <a:ea typeface="微软雅黑" pitchFamily="34" charset="-122"/>
            </a:endParaRPr>
          </a:p>
        </p:txBody>
      </p:sp>
      <p:sp>
        <p:nvSpPr>
          <p:cNvPr id="20" name="文本框 19"/>
          <p:cNvSpPr txBox="1"/>
          <p:nvPr/>
        </p:nvSpPr>
        <p:spPr>
          <a:xfrm>
            <a:off x="2471984" y="3408196"/>
            <a:ext cx="1177022" cy="646331"/>
          </a:xfrm>
          <a:prstGeom prst="rect">
            <a:avLst/>
          </a:prstGeom>
          <a:noFill/>
        </p:spPr>
        <p:txBody>
          <a:bodyPr wrap="square" rtlCol="0">
            <a:spAutoFit/>
          </a:bodyPr>
          <a:lstStyle/>
          <a:p>
            <a:r>
              <a:rPr lang="zh-CN" altLang="en-US" sz="3600" dirty="0" smtClean="0">
                <a:latin typeface="微软雅黑" pitchFamily="34" charset="-122"/>
                <a:ea typeface="微软雅黑" pitchFamily="34" charset="-122"/>
              </a:rPr>
              <a:t>标题</a:t>
            </a:r>
            <a:endParaRPr lang="zh-CN" altLang="en-US" sz="3600" dirty="0">
              <a:latin typeface="微软雅黑" pitchFamily="34" charset="-122"/>
              <a:ea typeface="微软雅黑" pitchFamily="34" charset="-122"/>
            </a:endParaRPr>
          </a:p>
        </p:txBody>
      </p:sp>
      <p:sp>
        <p:nvSpPr>
          <p:cNvPr id="21" name="矩形 1"/>
          <p:cNvSpPr>
            <a:spLocks noChangeArrowheads="1"/>
          </p:cNvSpPr>
          <p:nvPr/>
        </p:nvSpPr>
        <p:spPr bwMode="auto">
          <a:xfrm>
            <a:off x="5159645" y="417594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endParaRPr lang="en-US" altLang="zh-CN" sz="1400" dirty="0">
              <a:latin typeface="Franklin Gothic Book" panose="020B0503020102020204" pitchFamily="34" charset="0"/>
              <a:ea typeface="微软雅黑" pitchFamily="34" charset="-122"/>
            </a:endParaRPr>
          </a:p>
          <a:p>
            <a:pPr algn="ctr">
              <a:lnSpc>
                <a:spcPct val="150000"/>
              </a:lnSpc>
            </a:pPr>
            <a:r>
              <a:rPr lang="zh-CN" altLang="en-US" sz="1400" dirty="0" smtClean="0">
                <a:latin typeface="Franklin Gothic Book" panose="020B0503020102020204" pitchFamily="34" charset="0"/>
                <a:ea typeface="微软雅黑" pitchFamily="34" charset="-122"/>
              </a:rPr>
              <a:t>点击添加文字说明</a:t>
            </a:r>
            <a:endParaRPr lang="zh-CN" altLang="en-US" sz="1400" dirty="0">
              <a:latin typeface="Franklin Gothic Book" panose="020B0503020102020204" pitchFamily="34" charset="0"/>
              <a:ea typeface="微软雅黑" pitchFamily="34" charset="-122"/>
            </a:endParaRPr>
          </a:p>
        </p:txBody>
      </p:sp>
      <p:sp>
        <p:nvSpPr>
          <p:cNvPr id="22" name="文本框 21"/>
          <p:cNvSpPr txBox="1"/>
          <p:nvPr/>
        </p:nvSpPr>
        <p:spPr>
          <a:xfrm>
            <a:off x="5451079" y="3422676"/>
            <a:ext cx="1177022" cy="646331"/>
          </a:xfrm>
          <a:prstGeom prst="rect">
            <a:avLst/>
          </a:prstGeom>
          <a:noFill/>
        </p:spPr>
        <p:txBody>
          <a:bodyPr wrap="square" rtlCol="0">
            <a:spAutoFit/>
          </a:bodyPr>
          <a:lstStyle/>
          <a:p>
            <a:r>
              <a:rPr lang="zh-CN" altLang="en-US" sz="3600" dirty="0" smtClean="0">
                <a:latin typeface="微软雅黑" pitchFamily="34" charset="-122"/>
                <a:ea typeface="微软雅黑" pitchFamily="34" charset="-122"/>
              </a:rPr>
              <a:t>标题</a:t>
            </a:r>
            <a:endParaRPr lang="zh-CN" altLang="en-US" sz="3600" dirty="0">
              <a:latin typeface="微软雅黑" pitchFamily="34" charset="-122"/>
              <a:ea typeface="微软雅黑" pitchFamily="34" charset="-122"/>
            </a:endParaRPr>
          </a:p>
        </p:txBody>
      </p:sp>
      <p:sp>
        <p:nvSpPr>
          <p:cNvPr id="23" name="矩形 1"/>
          <p:cNvSpPr>
            <a:spLocks noChangeArrowheads="1"/>
          </p:cNvSpPr>
          <p:nvPr/>
        </p:nvSpPr>
        <p:spPr bwMode="auto">
          <a:xfrm>
            <a:off x="8047468" y="416146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endParaRPr lang="en-US" altLang="zh-CN" sz="1400" dirty="0">
              <a:latin typeface="Franklin Gothic Book" panose="020B0503020102020204" pitchFamily="34" charset="0"/>
              <a:ea typeface="微软雅黑" pitchFamily="34" charset="-122"/>
            </a:endParaRPr>
          </a:p>
          <a:p>
            <a:pPr algn="ctr">
              <a:lnSpc>
                <a:spcPct val="150000"/>
              </a:lnSpc>
            </a:pPr>
            <a:r>
              <a:rPr lang="zh-CN" altLang="en-US" sz="1400" dirty="0" smtClean="0">
                <a:latin typeface="Franklin Gothic Book" panose="020B0503020102020204" pitchFamily="34" charset="0"/>
                <a:ea typeface="微软雅黑" pitchFamily="34" charset="-122"/>
              </a:rPr>
              <a:t>点击添加文字说明</a:t>
            </a:r>
            <a:endParaRPr lang="zh-CN" altLang="en-US" sz="1400" dirty="0">
              <a:latin typeface="Franklin Gothic Book" panose="020B0503020102020204" pitchFamily="34" charset="0"/>
              <a:ea typeface="微软雅黑" pitchFamily="34" charset="-122"/>
            </a:endParaRPr>
          </a:p>
        </p:txBody>
      </p:sp>
      <p:sp>
        <p:nvSpPr>
          <p:cNvPr id="24" name="文本框 23"/>
          <p:cNvSpPr txBox="1"/>
          <p:nvPr/>
        </p:nvSpPr>
        <p:spPr>
          <a:xfrm>
            <a:off x="8324834" y="3408196"/>
            <a:ext cx="1177022" cy="646331"/>
          </a:xfrm>
          <a:prstGeom prst="rect">
            <a:avLst/>
          </a:prstGeom>
          <a:noFill/>
        </p:spPr>
        <p:txBody>
          <a:bodyPr wrap="square" rtlCol="0">
            <a:spAutoFit/>
          </a:bodyPr>
          <a:lstStyle/>
          <a:p>
            <a:r>
              <a:rPr lang="zh-CN" altLang="en-US" sz="3600" dirty="0" smtClean="0">
                <a:latin typeface="微软雅黑" pitchFamily="34" charset="-122"/>
                <a:ea typeface="微软雅黑" pitchFamily="34" charset="-122"/>
              </a:rPr>
              <a:t>标题</a:t>
            </a:r>
            <a:endParaRPr lang="zh-CN" altLang="en-US" sz="3600" dirty="0">
              <a:latin typeface="微软雅黑" pitchFamily="34" charset="-122"/>
              <a:ea typeface="微软雅黑" pitchFamily="34" charset="-122"/>
            </a:endParaRPr>
          </a:p>
        </p:txBody>
      </p:sp>
      <p:sp>
        <p:nvSpPr>
          <p:cNvPr id="18" name="文本框 17"/>
          <p:cNvSpPr txBox="1"/>
          <p:nvPr/>
        </p:nvSpPr>
        <p:spPr>
          <a:xfrm>
            <a:off x="2235890" y="1625192"/>
            <a:ext cx="157607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spcBef>
                <a:spcPct val="0"/>
              </a:spcBef>
              <a:defRPr sz="88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en-US" altLang="zh-CN" dirty="0"/>
              <a:t>01</a:t>
            </a:r>
            <a:endParaRPr lang="zh-CN" altLang="en-US" dirty="0"/>
          </a:p>
        </p:txBody>
      </p:sp>
      <p:sp>
        <p:nvSpPr>
          <p:cNvPr id="28" name="文本框 27"/>
          <p:cNvSpPr txBox="1"/>
          <p:nvPr/>
        </p:nvSpPr>
        <p:spPr>
          <a:xfrm>
            <a:off x="5317173" y="1633454"/>
            <a:ext cx="157607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spcBef>
                <a:spcPct val="0"/>
              </a:spcBef>
              <a:defRPr sz="3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en-US" altLang="zh-CN" sz="8800" b="1" dirty="0"/>
              <a:t>02</a:t>
            </a:r>
            <a:endParaRPr lang="zh-CN" altLang="en-US" sz="8800" b="1" dirty="0"/>
          </a:p>
        </p:txBody>
      </p:sp>
      <p:sp>
        <p:nvSpPr>
          <p:cNvPr id="29" name="文本框 28"/>
          <p:cNvSpPr txBox="1"/>
          <p:nvPr/>
        </p:nvSpPr>
        <p:spPr>
          <a:xfrm>
            <a:off x="8181103" y="1686923"/>
            <a:ext cx="1620703"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spcBef>
                <a:spcPct val="0"/>
              </a:spcBef>
              <a:defRPr sz="88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en-US" altLang="zh-CN" dirty="0"/>
              <a:t>03</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KSO_Shape"/>
          <p:cNvGrpSpPr/>
          <p:nvPr/>
        </p:nvGrpSpPr>
        <p:grpSpPr bwMode="auto">
          <a:xfrm>
            <a:off x="627564" y="642519"/>
            <a:ext cx="6789236" cy="5603541"/>
            <a:chOff x="1331640" y="1268760"/>
            <a:chExt cx="5832647" cy="4819363"/>
          </a:xfrm>
          <a:solidFill>
            <a:srgbClr val="BE8C83">
              <a:alpha val="20000"/>
            </a:srgbClr>
          </a:solidFill>
        </p:grpSpPr>
        <p:sp>
          <p:nvSpPr>
            <p:cNvPr id="3" name="内蒙古"/>
            <p:cNvSpPr/>
            <p:nvPr/>
          </p:nvSpPr>
          <p:spPr bwMode="auto">
            <a:xfrm>
              <a:off x="3780707" y="132246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3175">
              <a:solidFill>
                <a:schemeClr val="bg1"/>
              </a:solidFill>
              <a:round/>
            </a:ln>
          </p:spPr>
          <p:txBody>
            <a:bodyPr/>
            <a:lstStyle/>
            <a:p>
              <a:endParaRPr lang="zh-CN" altLang="en-US"/>
            </a:p>
          </p:txBody>
        </p:sp>
        <p:sp>
          <p:nvSpPr>
            <p:cNvPr id="4" name="甘肃"/>
            <p:cNvSpPr/>
            <p:nvPr/>
          </p:nvSpPr>
          <p:spPr bwMode="auto">
            <a:xfrm>
              <a:off x="3290178" y="279763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3175">
              <a:solidFill>
                <a:schemeClr val="bg1"/>
              </a:solidFill>
              <a:round/>
            </a:ln>
          </p:spPr>
          <p:txBody>
            <a:bodyPr/>
            <a:lstStyle/>
            <a:p>
              <a:endParaRPr lang="zh-CN" altLang="en-US"/>
            </a:p>
          </p:txBody>
        </p:sp>
        <p:sp>
          <p:nvSpPr>
            <p:cNvPr id="5" name="宁夏"/>
            <p:cNvSpPr/>
            <p:nvPr/>
          </p:nvSpPr>
          <p:spPr bwMode="auto">
            <a:xfrm>
              <a:off x="4450262" y="327742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3175">
              <a:solidFill>
                <a:schemeClr val="bg1"/>
              </a:solidFill>
              <a:round/>
            </a:ln>
          </p:spPr>
          <p:txBody>
            <a:bodyPr/>
            <a:lstStyle/>
            <a:p>
              <a:endParaRPr lang="zh-CN" altLang="en-US"/>
            </a:p>
          </p:txBody>
        </p:sp>
        <p:sp>
          <p:nvSpPr>
            <p:cNvPr id="6" name="新疆"/>
            <p:cNvSpPr/>
            <p:nvPr/>
          </p:nvSpPr>
          <p:spPr bwMode="auto">
            <a:xfrm>
              <a:off x="1331640" y="184522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FFEEE2"/>
            </a:solidFill>
            <a:ln w="3175">
              <a:solidFill>
                <a:schemeClr val="bg1"/>
              </a:solidFill>
              <a:round/>
            </a:ln>
          </p:spPr>
          <p:txBody>
            <a:bodyPr/>
            <a:lstStyle/>
            <a:p>
              <a:endParaRPr lang="zh-CN" altLang="en-US"/>
            </a:p>
          </p:txBody>
        </p:sp>
        <p:sp>
          <p:nvSpPr>
            <p:cNvPr id="7" name="青海"/>
            <p:cNvSpPr/>
            <p:nvPr/>
          </p:nvSpPr>
          <p:spPr bwMode="auto">
            <a:xfrm>
              <a:off x="2846195" y="323087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w="3175">
              <a:solidFill>
                <a:schemeClr val="bg1"/>
              </a:solidFill>
              <a:round/>
            </a:ln>
          </p:spPr>
          <p:txBody>
            <a:bodyPr/>
            <a:lstStyle/>
            <a:p>
              <a:endParaRPr lang="zh-CN" altLang="en-US"/>
            </a:p>
          </p:txBody>
        </p:sp>
        <p:sp>
          <p:nvSpPr>
            <p:cNvPr id="8" name="四川"/>
            <p:cNvSpPr/>
            <p:nvPr/>
          </p:nvSpPr>
          <p:spPr bwMode="auto">
            <a:xfrm>
              <a:off x="3680453" y="396130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FFEEE2"/>
            </a:solidFill>
            <a:ln w="3175">
              <a:solidFill>
                <a:schemeClr val="bg1"/>
              </a:solidFill>
              <a:round/>
            </a:ln>
          </p:spPr>
          <p:txBody>
            <a:bodyPr/>
            <a:lstStyle/>
            <a:p>
              <a:endParaRPr lang="zh-CN" altLang="en-US"/>
            </a:p>
          </p:txBody>
        </p:sp>
        <p:sp>
          <p:nvSpPr>
            <p:cNvPr id="9" name="西藏"/>
            <p:cNvSpPr/>
            <p:nvPr/>
          </p:nvSpPr>
          <p:spPr bwMode="auto">
            <a:xfrm>
              <a:off x="1593017" y="351373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3175">
              <a:solidFill>
                <a:schemeClr val="bg1"/>
              </a:solidFill>
              <a:round/>
            </a:ln>
          </p:spPr>
          <p:txBody>
            <a:bodyPr/>
            <a:lstStyle/>
            <a:p>
              <a:endParaRPr lang="zh-CN" altLang="en-US"/>
            </a:p>
          </p:txBody>
        </p:sp>
        <p:sp>
          <p:nvSpPr>
            <p:cNvPr id="10" name="云南"/>
            <p:cNvSpPr/>
            <p:nvPr/>
          </p:nvSpPr>
          <p:spPr bwMode="auto">
            <a:xfrm>
              <a:off x="3641067" y="465234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3175">
              <a:solidFill>
                <a:schemeClr val="bg1"/>
              </a:solidFill>
              <a:round/>
            </a:ln>
          </p:spPr>
          <p:txBody>
            <a:bodyPr/>
            <a:lstStyle/>
            <a:p>
              <a:endParaRPr lang="zh-CN" altLang="en-US"/>
            </a:p>
          </p:txBody>
        </p:sp>
        <p:sp>
          <p:nvSpPr>
            <p:cNvPr id="11" name="贵州"/>
            <p:cNvSpPr/>
            <p:nvPr/>
          </p:nvSpPr>
          <p:spPr bwMode="auto">
            <a:xfrm>
              <a:off x="4371491" y="463801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3175">
              <a:solidFill>
                <a:schemeClr val="bg1"/>
              </a:solidFill>
              <a:round/>
            </a:ln>
          </p:spPr>
          <p:txBody>
            <a:bodyPr/>
            <a:lstStyle/>
            <a:p>
              <a:endParaRPr lang="zh-CN" altLang="en-US"/>
            </a:p>
          </p:txBody>
        </p:sp>
        <p:sp>
          <p:nvSpPr>
            <p:cNvPr id="12" name="广西"/>
            <p:cNvSpPr/>
            <p:nvPr/>
          </p:nvSpPr>
          <p:spPr bwMode="auto">
            <a:xfrm>
              <a:off x="4482487" y="500322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3175">
              <a:solidFill>
                <a:schemeClr val="bg1"/>
              </a:solidFill>
              <a:round/>
            </a:ln>
          </p:spPr>
          <p:txBody>
            <a:bodyPr/>
            <a:lstStyle/>
            <a:p>
              <a:endParaRPr lang="zh-CN" altLang="en-US"/>
            </a:p>
          </p:txBody>
        </p:sp>
        <p:sp>
          <p:nvSpPr>
            <p:cNvPr id="13" name="重庆"/>
            <p:cNvSpPr/>
            <p:nvPr/>
          </p:nvSpPr>
          <p:spPr bwMode="auto">
            <a:xfrm>
              <a:off x="4607805" y="425132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3175">
              <a:solidFill>
                <a:schemeClr val="bg1"/>
              </a:solidFill>
              <a:round/>
            </a:ln>
          </p:spPr>
          <p:txBody>
            <a:bodyPr/>
            <a:lstStyle/>
            <a:p>
              <a:endParaRPr lang="zh-CN" altLang="en-US"/>
            </a:p>
          </p:txBody>
        </p:sp>
        <p:sp>
          <p:nvSpPr>
            <p:cNvPr id="14" name="陕西"/>
            <p:cNvSpPr/>
            <p:nvPr/>
          </p:nvSpPr>
          <p:spPr bwMode="auto">
            <a:xfrm>
              <a:off x="4607805" y="324878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3175">
              <a:solidFill>
                <a:schemeClr val="bg1"/>
              </a:solidFill>
              <a:round/>
            </a:ln>
          </p:spPr>
          <p:txBody>
            <a:bodyPr/>
            <a:lstStyle/>
            <a:p>
              <a:endParaRPr lang="zh-CN" altLang="en-US"/>
            </a:p>
          </p:txBody>
        </p:sp>
        <p:sp>
          <p:nvSpPr>
            <p:cNvPr id="15" name="山西"/>
            <p:cNvSpPr/>
            <p:nvPr/>
          </p:nvSpPr>
          <p:spPr bwMode="auto">
            <a:xfrm>
              <a:off x="5109076" y="305543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3175">
              <a:solidFill>
                <a:schemeClr val="bg1"/>
              </a:solidFill>
              <a:round/>
            </a:ln>
          </p:spPr>
          <p:txBody>
            <a:bodyPr/>
            <a:lstStyle/>
            <a:p>
              <a:endParaRPr lang="zh-CN" altLang="en-US"/>
            </a:p>
          </p:txBody>
        </p:sp>
        <p:sp>
          <p:nvSpPr>
            <p:cNvPr id="16" name="湖南"/>
            <p:cNvSpPr/>
            <p:nvPr/>
          </p:nvSpPr>
          <p:spPr bwMode="auto">
            <a:xfrm>
              <a:off x="5008821" y="450195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3175">
              <a:solidFill>
                <a:schemeClr val="bg1"/>
              </a:solidFill>
              <a:round/>
            </a:ln>
          </p:spPr>
          <p:txBody>
            <a:bodyPr/>
            <a:lstStyle/>
            <a:p>
              <a:endParaRPr lang="zh-CN" altLang="en-US"/>
            </a:p>
          </p:txBody>
        </p:sp>
        <p:sp>
          <p:nvSpPr>
            <p:cNvPr id="17" name="湖北"/>
            <p:cNvSpPr/>
            <p:nvPr/>
          </p:nvSpPr>
          <p:spPr bwMode="auto">
            <a:xfrm>
              <a:off x="4937211" y="409020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3175">
              <a:solidFill>
                <a:schemeClr val="bg1"/>
              </a:solidFill>
              <a:round/>
            </a:ln>
          </p:spPr>
          <p:txBody>
            <a:bodyPr/>
            <a:lstStyle/>
            <a:p>
              <a:endParaRPr lang="zh-CN" altLang="en-US"/>
            </a:p>
          </p:txBody>
        </p:sp>
        <p:sp>
          <p:nvSpPr>
            <p:cNvPr id="18" name="广东"/>
            <p:cNvSpPr/>
            <p:nvPr/>
          </p:nvSpPr>
          <p:spPr bwMode="auto">
            <a:xfrm>
              <a:off x="5130559" y="509632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3175">
              <a:solidFill>
                <a:schemeClr val="bg1"/>
              </a:solidFill>
              <a:round/>
            </a:ln>
          </p:spPr>
          <p:txBody>
            <a:bodyPr/>
            <a:lstStyle/>
            <a:p>
              <a:endParaRPr lang="zh-CN" altLang="en-US"/>
            </a:p>
          </p:txBody>
        </p:sp>
        <p:sp>
          <p:nvSpPr>
            <p:cNvPr id="19" name="江西"/>
            <p:cNvSpPr/>
            <p:nvPr/>
          </p:nvSpPr>
          <p:spPr bwMode="auto">
            <a:xfrm>
              <a:off x="5560220" y="447331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w="3175">
              <a:solidFill>
                <a:schemeClr val="bg1"/>
              </a:solidFill>
              <a:round/>
            </a:ln>
          </p:spPr>
          <p:txBody>
            <a:bodyPr/>
            <a:lstStyle/>
            <a:p>
              <a:endParaRPr lang="zh-CN" altLang="en-US"/>
            </a:p>
          </p:txBody>
        </p:sp>
        <p:sp>
          <p:nvSpPr>
            <p:cNvPr id="20" name="福建"/>
            <p:cNvSpPr/>
            <p:nvPr/>
          </p:nvSpPr>
          <p:spPr bwMode="auto">
            <a:xfrm>
              <a:off x="5843080" y="467024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FFEEE2"/>
            </a:solidFill>
            <a:ln w="3175">
              <a:solidFill>
                <a:schemeClr val="bg1"/>
              </a:solidFill>
              <a:round/>
            </a:ln>
          </p:spPr>
          <p:txBody>
            <a:bodyPr/>
            <a:lstStyle/>
            <a:p>
              <a:endParaRPr lang="zh-CN" altLang="en-US"/>
            </a:p>
          </p:txBody>
        </p:sp>
        <p:sp>
          <p:nvSpPr>
            <p:cNvPr id="21" name="浙江"/>
            <p:cNvSpPr/>
            <p:nvPr/>
          </p:nvSpPr>
          <p:spPr bwMode="auto">
            <a:xfrm>
              <a:off x="6068652" y="427996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3175">
              <a:solidFill>
                <a:schemeClr val="bg1"/>
              </a:solidFill>
              <a:round/>
            </a:ln>
          </p:spPr>
          <p:txBody>
            <a:bodyPr/>
            <a:lstStyle/>
            <a:p>
              <a:endParaRPr lang="zh-CN" altLang="en-US"/>
            </a:p>
          </p:txBody>
        </p:sp>
        <p:sp>
          <p:nvSpPr>
            <p:cNvPr id="22" name="安徽"/>
            <p:cNvSpPr/>
            <p:nvPr/>
          </p:nvSpPr>
          <p:spPr bwMode="auto">
            <a:xfrm>
              <a:off x="5646152" y="384672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3175">
              <a:solidFill>
                <a:schemeClr val="bg1"/>
              </a:solidFill>
              <a:round/>
            </a:ln>
          </p:spPr>
          <p:txBody>
            <a:bodyPr/>
            <a:lstStyle/>
            <a:p>
              <a:endParaRPr lang="zh-CN" altLang="en-US"/>
            </a:p>
          </p:txBody>
        </p:sp>
        <p:sp>
          <p:nvSpPr>
            <p:cNvPr id="23" name="天津"/>
            <p:cNvSpPr/>
            <p:nvPr/>
          </p:nvSpPr>
          <p:spPr bwMode="auto">
            <a:xfrm>
              <a:off x="5753567" y="307333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3175">
              <a:solidFill>
                <a:schemeClr val="bg1"/>
              </a:solidFill>
              <a:round/>
            </a:ln>
          </p:spPr>
          <p:txBody>
            <a:bodyPr/>
            <a:lstStyle/>
            <a:p>
              <a:endParaRPr lang="zh-CN" altLang="en-US"/>
            </a:p>
          </p:txBody>
        </p:sp>
        <p:sp>
          <p:nvSpPr>
            <p:cNvPr id="24" name="北京"/>
            <p:cNvSpPr/>
            <p:nvPr/>
          </p:nvSpPr>
          <p:spPr bwMode="auto">
            <a:xfrm>
              <a:off x="5610347" y="298024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3175">
              <a:solidFill>
                <a:schemeClr val="bg1"/>
              </a:solidFill>
              <a:round/>
            </a:ln>
          </p:spPr>
          <p:txBody>
            <a:bodyPr/>
            <a:lstStyle/>
            <a:p>
              <a:endParaRPr lang="zh-CN" altLang="en-US"/>
            </a:p>
          </p:txBody>
        </p:sp>
        <p:sp>
          <p:nvSpPr>
            <p:cNvPr id="25" name="辽宁"/>
            <p:cNvSpPr/>
            <p:nvPr/>
          </p:nvSpPr>
          <p:spPr bwMode="auto">
            <a:xfrm>
              <a:off x="5932592" y="257564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3175">
              <a:solidFill>
                <a:schemeClr val="bg1"/>
              </a:solidFill>
              <a:round/>
            </a:ln>
          </p:spPr>
          <p:txBody>
            <a:bodyPr/>
            <a:lstStyle/>
            <a:p>
              <a:endParaRPr lang="zh-CN" altLang="en-US"/>
            </a:p>
          </p:txBody>
        </p:sp>
        <p:sp>
          <p:nvSpPr>
            <p:cNvPr id="26" name="吉林"/>
            <p:cNvSpPr/>
            <p:nvPr/>
          </p:nvSpPr>
          <p:spPr bwMode="auto">
            <a:xfrm>
              <a:off x="6082974" y="218895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3175">
              <a:solidFill>
                <a:schemeClr val="bg1"/>
              </a:solidFill>
              <a:round/>
            </a:ln>
          </p:spPr>
          <p:txBody>
            <a:bodyPr/>
            <a:lstStyle/>
            <a:p>
              <a:endParaRPr lang="zh-CN" altLang="en-US"/>
            </a:p>
          </p:txBody>
        </p:sp>
        <p:sp>
          <p:nvSpPr>
            <p:cNvPr id="27" name="黑龙江"/>
            <p:cNvSpPr/>
            <p:nvPr/>
          </p:nvSpPr>
          <p:spPr bwMode="auto">
            <a:xfrm>
              <a:off x="5878885" y="126876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3175">
              <a:solidFill>
                <a:schemeClr val="bg1"/>
              </a:solidFill>
              <a:round/>
            </a:ln>
          </p:spPr>
          <p:txBody>
            <a:bodyPr/>
            <a:lstStyle/>
            <a:p>
              <a:endParaRPr lang="zh-CN" altLang="en-US"/>
            </a:p>
          </p:txBody>
        </p:sp>
        <p:sp>
          <p:nvSpPr>
            <p:cNvPr id="28" name="山东"/>
            <p:cNvSpPr/>
            <p:nvPr/>
          </p:nvSpPr>
          <p:spPr bwMode="auto">
            <a:xfrm>
              <a:off x="5624669" y="336335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3175">
              <a:solidFill>
                <a:schemeClr val="bg1"/>
              </a:solidFill>
              <a:round/>
            </a:ln>
          </p:spPr>
          <p:txBody>
            <a:bodyPr/>
            <a:lstStyle/>
            <a:p>
              <a:endParaRPr lang="zh-CN" altLang="en-US"/>
            </a:p>
          </p:txBody>
        </p:sp>
        <p:sp>
          <p:nvSpPr>
            <p:cNvPr id="29" name="上海"/>
            <p:cNvSpPr/>
            <p:nvPr/>
          </p:nvSpPr>
          <p:spPr bwMode="auto">
            <a:xfrm>
              <a:off x="6351512" y="417255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3175">
              <a:solidFill>
                <a:schemeClr val="bg1"/>
              </a:solidFill>
              <a:round/>
            </a:ln>
          </p:spPr>
          <p:txBody>
            <a:bodyPr/>
            <a:lstStyle/>
            <a:p>
              <a:endParaRPr lang="zh-CN" altLang="en-US"/>
            </a:p>
          </p:txBody>
        </p:sp>
        <p:sp>
          <p:nvSpPr>
            <p:cNvPr id="30" name="江苏"/>
            <p:cNvSpPr/>
            <p:nvPr/>
          </p:nvSpPr>
          <p:spPr bwMode="auto">
            <a:xfrm>
              <a:off x="5782211" y="376079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3175">
              <a:solidFill>
                <a:schemeClr val="bg1"/>
              </a:solidFill>
              <a:round/>
            </a:ln>
          </p:spPr>
          <p:txBody>
            <a:bodyPr/>
            <a:lstStyle/>
            <a:p>
              <a:endParaRPr lang="zh-CN" altLang="en-US"/>
            </a:p>
          </p:txBody>
        </p:sp>
        <p:sp>
          <p:nvSpPr>
            <p:cNvPr id="31" name="河北"/>
            <p:cNvSpPr/>
            <p:nvPr/>
          </p:nvSpPr>
          <p:spPr bwMode="auto">
            <a:xfrm>
              <a:off x="5427741" y="276183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3175">
              <a:solidFill>
                <a:schemeClr val="bg1"/>
              </a:solidFill>
              <a:round/>
            </a:ln>
          </p:spPr>
          <p:txBody>
            <a:bodyPr/>
            <a:lstStyle/>
            <a:p>
              <a:endParaRPr lang="zh-CN" altLang="en-US"/>
            </a:p>
          </p:txBody>
        </p:sp>
        <p:sp>
          <p:nvSpPr>
            <p:cNvPr id="32" name="河南"/>
            <p:cNvSpPr/>
            <p:nvPr/>
          </p:nvSpPr>
          <p:spPr bwMode="auto">
            <a:xfrm>
              <a:off x="5141300" y="362473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3175">
              <a:solidFill>
                <a:schemeClr val="bg1"/>
              </a:solidFill>
              <a:round/>
            </a:ln>
          </p:spPr>
          <p:txBody>
            <a:bodyPr/>
            <a:lstStyle/>
            <a:p>
              <a:endParaRPr lang="zh-CN" altLang="en-US"/>
            </a:p>
          </p:txBody>
        </p:sp>
        <p:sp>
          <p:nvSpPr>
            <p:cNvPr id="33" name="台湾"/>
            <p:cNvSpPr/>
            <p:nvPr/>
          </p:nvSpPr>
          <p:spPr bwMode="auto">
            <a:xfrm>
              <a:off x="6387317" y="502471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3175">
              <a:solidFill>
                <a:schemeClr val="bg1"/>
              </a:solidFill>
              <a:round/>
            </a:ln>
          </p:spPr>
          <p:txBody>
            <a:bodyPr/>
            <a:lstStyle/>
            <a:p>
              <a:endParaRPr lang="zh-CN" altLang="en-US"/>
            </a:p>
          </p:txBody>
        </p:sp>
        <p:sp>
          <p:nvSpPr>
            <p:cNvPr id="34" name="海南"/>
            <p:cNvSpPr/>
            <p:nvPr/>
          </p:nvSpPr>
          <p:spPr bwMode="auto">
            <a:xfrm>
              <a:off x="4990919" y="583748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3175">
              <a:solidFill>
                <a:schemeClr val="bg1"/>
              </a:solidFill>
              <a:round/>
            </a:ln>
          </p:spPr>
          <p:txBody>
            <a:bodyPr/>
            <a:lstStyle/>
            <a:p>
              <a:endParaRPr lang="zh-CN" altLang="en-US"/>
            </a:p>
          </p:txBody>
        </p:sp>
      </p:grpSp>
      <p:sp>
        <p:nvSpPr>
          <p:cNvPr id="35" name="矩形 1"/>
          <p:cNvSpPr>
            <a:spLocks noChangeArrowheads="1"/>
          </p:cNvSpPr>
          <p:nvPr/>
        </p:nvSpPr>
        <p:spPr bwMode="auto">
          <a:xfrm>
            <a:off x="8182549" y="2054623"/>
            <a:ext cx="1826141" cy="584775"/>
          </a:xfrm>
          <a:prstGeom prst="rect">
            <a:avLst/>
          </a:prstGeom>
        </p:spPr>
        <p:txBody>
          <a:bodyPr wrap="none">
            <a:spAutoFit/>
          </a:bodyPr>
          <a:lstStyle/>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1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36" name="矩形 35"/>
          <p:cNvSpPr/>
          <p:nvPr/>
        </p:nvSpPr>
        <p:spPr>
          <a:xfrm>
            <a:off x="8182549" y="1682703"/>
            <a:ext cx="2236510" cy="400110"/>
          </a:xfrm>
          <a:prstGeom prst="rect">
            <a:avLst/>
          </a:prstGeom>
        </p:spPr>
        <p:txBody>
          <a:bodyPr wrap="none">
            <a:spAutoFit/>
          </a:bodyPr>
          <a:lstStyle/>
          <a:p>
            <a:pPr algn="r">
              <a:spcBef>
                <a:spcPct val="0"/>
              </a:spcBef>
            </a:pPr>
            <a:r>
              <a:rPr lang="zh-CN" altLang="en-US" sz="20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2000" b="1"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41" name="矩形 1"/>
          <p:cNvSpPr>
            <a:spLocks noChangeArrowheads="1"/>
          </p:cNvSpPr>
          <p:nvPr/>
        </p:nvSpPr>
        <p:spPr bwMode="auto">
          <a:xfrm>
            <a:off x="8182549" y="3365190"/>
            <a:ext cx="1826141" cy="584775"/>
          </a:xfrm>
          <a:prstGeom prst="rect">
            <a:avLst/>
          </a:prstGeom>
        </p:spPr>
        <p:txBody>
          <a:bodyPr wrap="none">
            <a:spAutoFit/>
          </a:bodyPr>
          <a:lstStyle/>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1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42" name="矩形 41"/>
          <p:cNvSpPr/>
          <p:nvPr/>
        </p:nvSpPr>
        <p:spPr>
          <a:xfrm>
            <a:off x="8182549" y="2993270"/>
            <a:ext cx="2236510" cy="400110"/>
          </a:xfrm>
          <a:prstGeom prst="rect">
            <a:avLst/>
          </a:prstGeom>
        </p:spPr>
        <p:txBody>
          <a:bodyPr wrap="none">
            <a:spAutoFit/>
          </a:bodyPr>
          <a:lstStyle/>
          <a:p>
            <a:pPr algn="r">
              <a:spcBef>
                <a:spcPct val="0"/>
              </a:spcBef>
            </a:pPr>
            <a:r>
              <a:rPr lang="zh-CN" altLang="en-US" sz="20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2000" b="1"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43" name="矩形 1"/>
          <p:cNvSpPr>
            <a:spLocks noChangeArrowheads="1"/>
          </p:cNvSpPr>
          <p:nvPr/>
        </p:nvSpPr>
        <p:spPr bwMode="auto">
          <a:xfrm>
            <a:off x="8182549" y="4828158"/>
            <a:ext cx="1826141" cy="584775"/>
          </a:xfrm>
          <a:prstGeom prst="rect">
            <a:avLst/>
          </a:prstGeom>
        </p:spPr>
        <p:txBody>
          <a:bodyPr wrap="none">
            <a:spAutoFit/>
          </a:bodyPr>
          <a:lstStyle/>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1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44" name="矩形 43"/>
          <p:cNvSpPr/>
          <p:nvPr/>
        </p:nvSpPr>
        <p:spPr>
          <a:xfrm>
            <a:off x="8182549" y="4456238"/>
            <a:ext cx="2236510" cy="400110"/>
          </a:xfrm>
          <a:prstGeom prst="rect">
            <a:avLst/>
          </a:prstGeom>
        </p:spPr>
        <p:txBody>
          <a:bodyPr wrap="none">
            <a:spAutoFit/>
          </a:bodyPr>
          <a:lstStyle/>
          <a:p>
            <a:pPr algn="r">
              <a:spcBef>
                <a:spcPct val="0"/>
              </a:spcBef>
            </a:pPr>
            <a:r>
              <a:rPr lang="zh-CN" altLang="en-US" sz="20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2000" b="1"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8214" b="35110"/>
          <a:stretch>
            <a:fillRect/>
          </a:stretch>
        </p:blipFill>
        <p:spPr>
          <a:xfrm>
            <a:off x="228127" y="362521"/>
            <a:ext cx="11735745" cy="4722242"/>
          </a:xfrm>
          <a:prstGeom prst="roundRect">
            <a:avLst>
              <a:gd name="adj" fmla="val 2179"/>
            </a:avLst>
          </a:prstGeom>
          <a:gradFill>
            <a:gsLst>
              <a:gs pos="35000">
                <a:srgbClr val="6B13D3"/>
              </a:gs>
              <a:gs pos="88000">
                <a:srgbClr val="2D83D8"/>
              </a:gs>
            </a:gsLst>
            <a:lin ang="18000000" scaled="0"/>
          </a:gradFill>
          <a:ln>
            <a:noFill/>
          </a:ln>
        </p:spPr>
      </p:pic>
      <p:sp>
        <p:nvSpPr>
          <p:cNvPr id="3" name="矩形 2"/>
          <p:cNvSpPr/>
          <p:nvPr/>
        </p:nvSpPr>
        <p:spPr>
          <a:xfrm>
            <a:off x="542888" y="4188982"/>
            <a:ext cx="1949293" cy="1949293"/>
          </a:xfrm>
          <a:prstGeom prst="rect">
            <a:avLst/>
          </a:prstGeom>
          <a:noFill/>
          <a:ln>
            <a:solidFill>
              <a:srgbClr val="FFE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8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谢</a:t>
            </a:r>
          </a:p>
        </p:txBody>
      </p:sp>
      <p:sp>
        <p:nvSpPr>
          <p:cNvPr id="4" name="矩形 3"/>
          <p:cNvSpPr/>
          <p:nvPr/>
        </p:nvSpPr>
        <p:spPr>
          <a:xfrm>
            <a:off x="3142255" y="5200858"/>
            <a:ext cx="8171542" cy="961289"/>
          </a:xfrm>
          <a:prstGeom prst="rect">
            <a:avLst/>
          </a:prstGeom>
        </p:spPr>
        <p:txBody>
          <a:bodyPr wrap="square">
            <a:spAutoFit/>
          </a:bodyPr>
          <a:lstStyle/>
          <a:p>
            <a:pPr>
              <a:lnSpc>
                <a:spcPct val="150000"/>
              </a:lnSpc>
              <a:spcBef>
                <a:spcPct val="0"/>
              </a:spcBef>
            </a:pP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希望在未来的工作中，各位领导、同事继续给予帮助、指导，我将继续始终如一地在公司规章制度内做好各项工作，做更加完美的工作者。</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4618674" y="3719459"/>
            <a:ext cx="2954655" cy="646331"/>
          </a:xfrm>
          <a:prstGeom prst="rect">
            <a:avLst/>
          </a:prstGeom>
        </p:spPr>
        <p:txBody>
          <a:bodyPr wrap="none">
            <a:spAutoFit/>
          </a:bodyPr>
          <a:lstStyle/>
          <a:p>
            <a:pPr algn="ctr">
              <a:spcBef>
                <a:spcPct val="0"/>
              </a:spcBef>
              <a:buFontTx/>
              <a:buNone/>
            </a:pPr>
            <a:r>
              <a:rPr lang="zh-CN" altLang="en-US" sz="36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感谢大家聆听</a:t>
            </a:r>
            <a:endParaRPr lang="en-US"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14" name="矩形 13"/>
          <p:cNvSpPr/>
          <p:nvPr/>
        </p:nvSpPr>
        <p:spPr>
          <a:xfrm>
            <a:off x="4667565" y="4339527"/>
            <a:ext cx="2856872" cy="830997"/>
          </a:xfrm>
          <a:prstGeom prst="rect">
            <a:avLst/>
          </a:prstGeom>
        </p:spPr>
        <p:txBody>
          <a:bodyPr wrap="none">
            <a:spAutoFit/>
          </a:bodyPr>
          <a:lstStyle/>
          <a:p>
            <a:pPr algn="ctr">
              <a:spcBef>
                <a:spcPct val="0"/>
              </a:spcBef>
              <a:buFontTx/>
              <a:buNone/>
            </a:pPr>
            <a:r>
              <a:rPr lang="en-US" altLang="zh-CN" sz="4800" b="1"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THANKS</a:t>
            </a:r>
            <a:endParaRPr lang="en-US" altLang="zh-CN" sz="4800" b="1"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4" name="矩形 3"/>
          <p:cNvSpPr/>
          <p:nvPr/>
        </p:nvSpPr>
        <p:spPr>
          <a:xfrm>
            <a:off x="3395898" y="5446096"/>
            <a:ext cx="5136086" cy="400110"/>
          </a:xfrm>
          <a:prstGeom prst="rect">
            <a:avLst/>
          </a:prstGeom>
        </p:spPr>
        <p:txBody>
          <a:bodyPr wrap="none">
            <a:spAutoFit/>
          </a:bodyPr>
          <a:lstStyle/>
          <a:p>
            <a:pPr algn="ctr">
              <a:spcBef>
                <a:spcPct val="0"/>
              </a:spcBef>
            </a:pP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汇报人</a:t>
            </a:r>
            <a:r>
              <a:rPr lang="zh-CN" altLang="en-US"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a:t>
            </a: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优</a:t>
            </a:r>
            <a:r>
              <a:rPr lang="zh-CN" altLang="en-US"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品</a:t>
            </a:r>
            <a:r>
              <a:rPr lang="en-US" altLang="zh-CN"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PPT</a:t>
            </a:r>
            <a:r>
              <a:rPr lang="en-US" altLang="zh-CN"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    </a:t>
            </a: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汇报时间：</a:t>
            </a:r>
            <a:r>
              <a:rPr lang="en-US" altLang="zh-CN"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20XX.01.02</a:t>
            </a:r>
            <a:endParaRPr lang="en-US" altLang="zh-CN" sz="20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cxnSp>
        <p:nvCxnSpPr>
          <p:cNvPr id="8" name="直接连接符 7"/>
          <p:cNvCxnSpPr/>
          <p:nvPr/>
        </p:nvCxnSpPr>
        <p:spPr>
          <a:xfrm>
            <a:off x="3708935" y="5265018"/>
            <a:ext cx="4774131" cy="0"/>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637447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0" name="Text Box 3"/>
          <p:cNvSpPr>
            <a:spLocks noChangeArrowheads="1"/>
          </p:cNvSpPr>
          <p:nvPr/>
        </p:nvSpPr>
        <p:spPr bwMode="auto">
          <a:xfrm>
            <a:off x="2204379" y="3307248"/>
            <a:ext cx="3877986" cy="1692771"/>
          </a:xfrm>
          <a:prstGeom prst="rect">
            <a:avLst/>
          </a:prstGeom>
        </p:spPr>
        <p:txBody>
          <a:bodyPr wrap="none">
            <a:spAutoFit/>
          </a:bodyPr>
          <a:lstStyle/>
          <a:p>
            <a:pPr algn="r">
              <a:spcBef>
                <a:spcPct val="0"/>
              </a:spcBef>
            </a:pPr>
            <a:r>
              <a:rPr lang="en-US" altLang="zh-CN"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2015</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年度</a:t>
            </a:r>
            <a:endParaRPr lang="en-US" altLang="zh-CN"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a:p>
            <a:pPr algn="r">
              <a:spcBef>
                <a:spcPct val="0"/>
              </a:spcBef>
            </a:pPr>
            <a:r>
              <a:rPr lang="zh-CN" altLang="en-US" sz="7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工作总结</a:t>
            </a:r>
          </a:p>
        </p:txBody>
      </p:sp>
      <p:sp>
        <p:nvSpPr>
          <p:cNvPr id="11" name="矩形 10"/>
          <p:cNvSpPr/>
          <p:nvPr/>
        </p:nvSpPr>
        <p:spPr>
          <a:xfrm>
            <a:off x="2356986" y="2628939"/>
            <a:ext cx="3725379" cy="369332"/>
          </a:xfrm>
          <a:prstGeom prst="rect">
            <a:avLst/>
          </a:prstGeom>
        </p:spPr>
        <p:txBody>
          <a:bodyPr wrap="none">
            <a:spAutoFit/>
          </a:bodyPr>
          <a:lstStyle/>
          <a:p>
            <a:pPr algn="ctr">
              <a:spcBef>
                <a:spcPct val="0"/>
              </a:spcBef>
            </a:pP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The 2014 annual work summary</a:t>
            </a:r>
          </a:p>
        </p:txBody>
      </p:sp>
      <p:sp>
        <p:nvSpPr>
          <p:cNvPr id="6" name="Text Box 3"/>
          <p:cNvSpPr>
            <a:spLocks noChangeArrowheads="1"/>
          </p:cNvSpPr>
          <p:nvPr/>
        </p:nvSpPr>
        <p:spPr bwMode="auto">
          <a:xfrm>
            <a:off x="6609902" y="2392516"/>
            <a:ext cx="3090911" cy="3154710"/>
          </a:xfrm>
          <a:prstGeom prst="rect">
            <a:avLst/>
          </a:prstGeom>
        </p:spPr>
        <p:txBody>
          <a:bodyPr wrap="none">
            <a:spAutoFit/>
          </a:bodyPr>
          <a:lstStyle/>
          <a:p>
            <a:pPr algn="ctr">
              <a:spcBef>
                <a:spcPct val="0"/>
              </a:spcBef>
            </a:pPr>
            <a:r>
              <a:rPr lang="en-US" altLang="zh-CN"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rPr>
              <a:t>01</a:t>
            </a:r>
            <a:endParaRPr lang="zh-CN" altLang="en-US"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endParaRPr>
          </a:p>
        </p:txBody>
      </p:sp>
      <p:cxnSp>
        <p:nvCxnSpPr>
          <p:cNvPr id="9" name="直接连接符 8"/>
          <p:cNvCxnSpPr/>
          <p:nvPr/>
        </p:nvCxnSpPr>
        <p:spPr>
          <a:xfrm>
            <a:off x="1567969" y="3157346"/>
            <a:ext cx="4536000" cy="0"/>
          </a:xfrm>
          <a:prstGeom prst="line">
            <a:avLst/>
          </a:prstGeom>
          <a:ln>
            <a:solidFill>
              <a:srgbClr val="BE8C83"/>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08005" y="4213178"/>
            <a:ext cx="2333958" cy="1525066"/>
            <a:chOff x="0" y="6227623"/>
            <a:chExt cx="12192000" cy="630377"/>
          </a:xfrm>
        </p:grpSpPr>
        <p:sp>
          <p:nvSpPr>
            <p:cNvPr id="3" name="矩形 2"/>
            <p:cNvSpPr/>
            <p:nvPr/>
          </p:nvSpPr>
          <p:spPr>
            <a:xfrm>
              <a:off x="0" y="6256185"/>
              <a:ext cx="12192000" cy="601815"/>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a:spLocks noChangeArrowheads="1"/>
          </p:cNvSpPr>
          <p:nvPr/>
        </p:nvSpPr>
        <p:spPr bwMode="auto">
          <a:xfrm>
            <a:off x="104869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a:t>
            </a:r>
            <a:r>
              <a:rPr lang="zh-CN" altLang="en-US" sz="1400" dirty="0">
                <a:solidFill>
                  <a:schemeClr val="bg1"/>
                </a:solidFill>
                <a:latin typeface="Franklin Gothic Book" panose="020B0503020102020204" pitchFamily="34" charset="0"/>
                <a:ea typeface="微软雅黑"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itchFamily="34" charset="-122"/>
              </a:rPr>
              <a:t>点击添加文字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点击添加文字说明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a:t>
            </a:r>
            <a:r>
              <a:rPr lang="zh-CN" altLang="en-US" sz="1400" dirty="0">
                <a:solidFill>
                  <a:schemeClr val="bg1"/>
                </a:solidFill>
                <a:latin typeface="Franklin Gothic Book" panose="020B0503020102020204" pitchFamily="34" charset="0"/>
                <a:ea typeface="微软雅黑" pitchFamily="34" charset="-122"/>
              </a:rPr>
              <a:t>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p:txBody>
      </p:sp>
      <p:pic>
        <p:nvPicPr>
          <p:cNvPr id="6" name="图片 5"/>
          <p:cNvPicPr>
            <a:picLocks noChangeAspect="1"/>
          </p:cNvPicPr>
          <p:nvPr/>
        </p:nvPicPr>
        <p:blipFill rotWithShape="1">
          <a:blip r:embed="rId2">
            <a:duotone>
              <a:prstClr val="black"/>
              <a:schemeClr val="accent3">
                <a:tint val="45000"/>
                <a:satMod val="400000"/>
              </a:schemeClr>
            </a:duotone>
            <a:extLst>
              <a:ext uri="{28A0092B-C50C-407E-A947-70E740481C1C}">
                <a14:useLocalDpi xmlns:a14="http://schemas.microsoft.com/office/drawing/2010/main" val="0"/>
              </a:ext>
            </a:extLst>
          </a:blip>
          <a:srcRect l="24987" r="24987"/>
          <a:stretch>
            <a:fillRect/>
          </a:stretch>
        </p:blipFill>
        <p:spPr>
          <a:xfrm>
            <a:off x="908005" y="1084020"/>
            <a:ext cx="2333958" cy="3111943"/>
          </a:xfrm>
          <a:prstGeom prst="rect">
            <a:avLst/>
          </a:prstGeom>
        </p:spPr>
      </p:pic>
      <p:pic>
        <p:nvPicPr>
          <p:cNvPr id="7" name="图片 6"/>
          <p:cNvPicPr>
            <a:picLocks noChangeAspect="1"/>
          </p:cNvPicPr>
          <p:nvPr/>
        </p:nvPicPr>
        <p:blipFill rotWithShape="1">
          <a:blip r:embed="rId3">
            <a:duotone>
              <a:prstClr val="black"/>
              <a:schemeClr val="accent3">
                <a:tint val="45000"/>
                <a:satMod val="400000"/>
              </a:schemeClr>
            </a:duotone>
            <a:extLst>
              <a:ext uri="{28A0092B-C50C-407E-A947-70E740481C1C}">
                <a14:useLocalDpi xmlns:a14="http://schemas.microsoft.com/office/drawing/2010/main" val="0"/>
              </a:ext>
            </a:extLst>
          </a:blip>
          <a:srcRect l="27378" r="17122"/>
          <a:stretch>
            <a:fillRect/>
          </a:stretch>
        </p:blipFill>
        <p:spPr>
          <a:xfrm>
            <a:off x="3697211" y="1084020"/>
            <a:ext cx="2333957" cy="3111943"/>
          </a:xfrm>
          <a:prstGeom prst="rect">
            <a:avLst/>
          </a:prstGeom>
        </p:spPr>
      </p:pic>
      <p:pic>
        <p:nvPicPr>
          <p:cNvPr id="8" name="图片 7"/>
          <p:cNvPicPr>
            <a:picLocks noChangeAspect="1"/>
          </p:cNvPicPr>
          <p:nvPr/>
        </p:nvPicPr>
        <p:blipFill rotWithShape="1">
          <a:blip r:embed="rId4">
            <a:duotone>
              <a:prstClr val="black"/>
              <a:schemeClr val="accent3">
                <a:tint val="45000"/>
                <a:satMod val="400000"/>
              </a:schemeClr>
            </a:duotone>
            <a:extLst>
              <a:ext uri="{28A0092B-C50C-407E-A947-70E740481C1C}">
                <a14:useLocalDpi xmlns:a14="http://schemas.microsoft.com/office/drawing/2010/main" val="0"/>
              </a:ext>
            </a:extLst>
          </a:blip>
          <a:srcRect l="40792" r="7458"/>
          <a:stretch>
            <a:fillRect/>
          </a:stretch>
        </p:blipFill>
        <p:spPr>
          <a:xfrm>
            <a:off x="6492807" y="1084020"/>
            <a:ext cx="2333957" cy="3111943"/>
          </a:xfrm>
          <a:prstGeom prst="rect">
            <a:avLst/>
          </a:prstGeom>
        </p:spPr>
      </p:pic>
      <p:pic>
        <p:nvPicPr>
          <p:cNvPr id="9" name="图片 8"/>
          <p:cNvPicPr>
            <a:picLocks noChangeAspect="1"/>
          </p:cNvPicPr>
          <p:nvPr/>
        </p:nvPicPr>
        <p:blipFill rotWithShape="1">
          <a:blip r:embed="rId5">
            <a:duotone>
              <a:prstClr val="black"/>
              <a:schemeClr val="accent3">
                <a:tint val="45000"/>
                <a:satMod val="400000"/>
              </a:schemeClr>
            </a:duotone>
            <a:extLst>
              <a:ext uri="{28A0092B-C50C-407E-A947-70E740481C1C}">
                <a14:useLocalDpi xmlns:a14="http://schemas.microsoft.com/office/drawing/2010/main" val="0"/>
              </a:ext>
            </a:extLst>
          </a:blip>
          <a:srcRect l="51799" r="1282" b="6234"/>
          <a:stretch>
            <a:fillRect/>
          </a:stretch>
        </p:blipFill>
        <p:spPr>
          <a:xfrm>
            <a:off x="9260156" y="1084020"/>
            <a:ext cx="2333957" cy="3111943"/>
          </a:xfrm>
          <a:prstGeom prst="rect">
            <a:avLst/>
          </a:prstGeom>
        </p:spPr>
      </p:pic>
      <p:grpSp>
        <p:nvGrpSpPr>
          <p:cNvPr id="10" name="组合 9"/>
          <p:cNvGrpSpPr/>
          <p:nvPr/>
        </p:nvGrpSpPr>
        <p:grpSpPr>
          <a:xfrm>
            <a:off x="3697210" y="4213178"/>
            <a:ext cx="2333958" cy="1525066"/>
            <a:chOff x="0" y="6227623"/>
            <a:chExt cx="12192000" cy="630377"/>
          </a:xfrm>
        </p:grpSpPr>
        <p:sp>
          <p:nvSpPr>
            <p:cNvPr id="11" name="矩形 10"/>
            <p:cNvSpPr/>
            <p:nvPr/>
          </p:nvSpPr>
          <p:spPr>
            <a:xfrm>
              <a:off x="0" y="6256185"/>
              <a:ext cx="12192000" cy="601815"/>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TextBox 4"/>
          <p:cNvSpPr txBox="1">
            <a:spLocks noChangeArrowheads="1"/>
          </p:cNvSpPr>
          <p:nvPr/>
        </p:nvSpPr>
        <p:spPr bwMode="auto">
          <a:xfrm>
            <a:off x="3837895"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a:t>
            </a:r>
            <a:r>
              <a:rPr lang="zh-CN" altLang="en-US" sz="1400" dirty="0">
                <a:solidFill>
                  <a:schemeClr val="bg1"/>
                </a:solidFill>
                <a:latin typeface="Franklin Gothic Book" panose="020B0503020102020204" pitchFamily="34" charset="0"/>
                <a:ea typeface="微软雅黑"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itchFamily="34" charset="-122"/>
              </a:rPr>
              <a:t>点击添加文字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点击添加文字说明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a:t>
            </a:r>
            <a:r>
              <a:rPr lang="zh-CN" altLang="en-US" sz="1400" dirty="0">
                <a:solidFill>
                  <a:schemeClr val="bg1"/>
                </a:solidFill>
                <a:latin typeface="Franklin Gothic Book" panose="020B0503020102020204" pitchFamily="34" charset="0"/>
                <a:ea typeface="微软雅黑" pitchFamily="34" charset="-122"/>
              </a:rPr>
              <a:t>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p:txBody>
      </p:sp>
      <p:grpSp>
        <p:nvGrpSpPr>
          <p:cNvPr id="14" name="组合 13"/>
          <p:cNvGrpSpPr/>
          <p:nvPr/>
        </p:nvGrpSpPr>
        <p:grpSpPr>
          <a:xfrm>
            <a:off x="6492806" y="4213178"/>
            <a:ext cx="2333958" cy="1525066"/>
            <a:chOff x="0" y="6227623"/>
            <a:chExt cx="12192000" cy="630377"/>
          </a:xfrm>
        </p:grpSpPr>
        <p:sp>
          <p:nvSpPr>
            <p:cNvPr id="15" name="矩形 14"/>
            <p:cNvSpPr/>
            <p:nvPr/>
          </p:nvSpPr>
          <p:spPr>
            <a:xfrm>
              <a:off x="0" y="6256185"/>
              <a:ext cx="12192000" cy="601815"/>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4"/>
          <p:cNvSpPr txBox="1">
            <a:spLocks noChangeArrowheads="1"/>
          </p:cNvSpPr>
          <p:nvPr/>
        </p:nvSpPr>
        <p:spPr bwMode="auto">
          <a:xfrm>
            <a:off x="6633491"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a:t>
            </a:r>
            <a:r>
              <a:rPr lang="zh-CN" altLang="en-US" sz="1400" dirty="0">
                <a:solidFill>
                  <a:schemeClr val="bg1"/>
                </a:solidFill>
                <a:latin typeface="Franklin Gothic Book" panose="020B0503020102020204" pitchFamily="34" charset="0"/>
                <a:ea typeface="微软雅黑"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itchFamily="34" charset="-122"/>
              </a:rPr>
              <a:t>点击添加文字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点击添加文字说明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a:t>
            </a:r>
            <a:r>
              <a:rPr lang="zh-CN" altLang="en-US" sz="1400" dirty="0">
                <a:solidFill>
                  <a:schemeClr val="bg1"/>
                </a:solidFill>
                <a:latin typeface="Franklin Gothic Book" panose="020B0503020102020204" pitchFamily="34" charset="0"/>
                <a:ea typeface="微软雅黑" pitchFamily="34" charset="-122"/>
              </a:rPr>
              <a:t>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p:txBody>
      </p:sp>
      <p:grpSp>
        <p:nvGrpSpPr>
          <p:cNvPr id="18" name="组合 17"/>
          <p:cNvGrpSpPr/>
          <p:nvPr/>
        </p:nvGrpSpPr>
        <p:grpSpPr>
          <a:xfrm>
            <a:off x="9260155" y="4213178"/>
            <a:ext cx="2333958" cy="1525066"/>
            <a:chOff x="0" y="6227623"/>
            <a:chExt cx="12192000" cy="630377"/>
          </a:xfrm>
        </p:grpSpPr>
        <p:sp>
          <p:nvSpPr>
            <p:cNvPr id="19" name="矩形 18"/>
            <p:cNvSpPr/>
            <p:nvPr/>
          </p:nvSpPr>
          <p:spPr>
            <a:xfrm>
              <a:off x="0" y="6256185"/>
              <a:ext cx="12192000" cy="601815"/>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4"/>
          <p:cNvSpPr txBox="1">
            <a:spLocks noChangeArrowheads="1"/>
          </p:cNvSpPr>
          <p:nvPr/>
        </p:nvSpPr>
        <p:spPr bwMode="auto">
          <a:xfrm>
            <a:off x="940084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a:t>
            </a:r>
            <a:r>
              <a:rPr lang="zh-CN" altLang="en-US" sz="1400" dirty="0">
                <a:solidFill>
                  <a:schemeClr val="bg1"/>
                </a:solidFill>
                <a:latin typeface="Franklin Gothic Book" panose="020B0503020102020204" pitchFamily="34" charset="0"/>
                <a:ea typeface="微软雅黑"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itchFamily="34" charset="-122"/>
              </a:rPr>
              <a:t>点击添加文字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点击添加文字说明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a:t>
            </a:r>
            <a:r>
              <a:rPr lang="zh-CN" altLang="en-US" sz="1400" dirty="0">
                <a:solidFill>
                  <a:schemeClr val="bg1"/>
                </a:solidFill>
                <a:latin typeface="Franklin Gothic Book" panose="020B0503020102020204" pitchFamily="34" charset="0"/>
                <a:ea typeface="微软雅黑" pitchFamily="34" charset="-122"/>
              </a:rPr>
              <a:t>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4001" y="2011242"/>
            <a:ext cx="7554314" cy="1442735"/>
            <a:chOff x="1419655" y="1993404"/>
            <a:chExt cx="6032665" cy="1152128"/>
          </a:xfrm>
        </p:grpSpPr>
        <p:cxnSp>
          <p:nvCxnSpPr>
            <p:cNvPr id="3" name="直接连接符 2"/>
            <p:cNvCxnSpPr/>
            <p:nvPr/>
          </p:nvCxnSpPr>
          <p:spPr>
            <a:xfrm>
              <a:off x="1419655" y="2497460"/>
              <a:ext cx="6032665" cy="0"/>
            </a:xfrm>
            <a:prstGeom prst="line">
              <a:avLst/>
            </a:prstGeom>
            <a:ln>
              <a:solidFill>
                <a:srgbClr val="BE8C83"/>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1419655" y="2497460"/>
              <a:ext cx="0" cy="648072"/>
            </a:xfrm>
            <a:prstGeom prst="straightConnector1">
              <a:avLst/>
            </a:prstGeom>
            <a:ln>
              <a:solidFill>
                <a:srgbClr val="BE8C83"/>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451140" y="2497460"/>
              <a:ext cx="0" cy="648072"/>
            </a:xfrm>
            <a:prstGeom prst="straightConnector1">
              <a:avLst/>
            </a:prstGeom>
            <a:ln>
              <a:solidFill>
                <a:srgbClr val="BE8C83"/>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5564105" y="2497460"/>
              <a:ext cx="0" cy="648072"/>
            </a:xfrm>
            <a:prstGeom prst="straightConnector1">
              <a:avLst/>
            </a:prstGeom>
            <a:ln>
              <a:solidFill>
                <a:srgbClr val="BE8C83"/>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7450413" y="2497460"/>
              <a:ext cx="0" cy="648072"/>
            </a:xfrm>
            <a:prstGeom prst="straightConnector1">
              <a:avLst/>
            </a:prstGeom>
            <a:ln>
              <a:solidFill>
                <a:srgbClr val="BE8C83"/>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499992" y="1993404"/>
              <a:ext cx="1" cy="504056"/>
            </a:xfrm>
            <a:prstGeom prst="line">
              <a:avLst/>
            </a:prstGeom>
            <a:ln>
              <a:solidFill>
                <a:srgbClr val="BE8C83"/>
              </a:solidFill>
            </a:ln>
          </p:spPr>
          <p:style>
            <a:lnRef idx="1">
              <a:schemeClr val="accent1"/>
            </a:lnRef>
            <a:fillRef idx="0">
              <a:schemeClr val="accent1"/>
            </a:fillRef>
            <a:effectRef idx="0">
              <a:schemeClr val="accent1"/>
            </a:effectRef>
            <a:fontRef idx="minor">
              <a:schemeClr val="tx1"/>
            </a:fontRef>
          </p:style>
        </p:cxnSp>
      </p:grpSp>
      <p:sp>
        <p:nvSpPr>
          <p:cNvPr id="9" name="TextBox 29"/>
          <p:cNvSpPr txBox="1"/>
          <p:nvPr/>
        </p:nvSpPr>
        <p:spPr>
          <a:xfrm>
            <a:off x="1260494" y="4250812"/>
            <a:ext cx="1826141" cy="584775"/>
          </a:xfrm>
          <a:prstGeom prst="rect">
            <a:avLst/>
          </a:prstGeom>
        </p:spPr>
        <p:txBody>
          <a:bodyPr wrap="none">
            <a:spAutoFit/>
          </a:bodyPr>
          <a:lstStyle>
            <a:defPPr>
              <a:defRPr lang="zh-CN"/>
            </a:defPPr>
            <a:lvl1pPr algn="ct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600" dirty="0"/>
              <a:t>点击添加文字说明</a:t>
            </a:r>
          </a:p>
          <a:p>
            <a:r>
              <a:rPr lang="zh-CN" altLang="en-US" sz="1600" dirty="0"/>
              <a:t>点击添加文字说明</a:t>
            </a:r>
          </a:p>
        </p:txBody>
      </p:sp>
      <p:sp>
        <p:nvSpPr>
          <p:cNvPr id="10" name="TextBox 30"/>
          <p:cNvSpPr txBox="1"/>
          <p:nvPr/>
        </p:nvSpPr>
        <p:spPr>
          <a:xfrm>
            <a:off x="3785280" y="4250812"/>
            <a:ext cx="1826141" cy="584775"/>
          </a:xfrm>
          <a:prstGeom prst="rect">
            <a:avLst/>
          </a:prstGeom>
        </p:spPr>
        <p:txBody>
          <a:bodyPr wrap="none">
            <a:spAutoFit/>
          </a:bodyPr>
          <a:lstStyle>
            <a:defPPr>
              <a:defRPr lang="zh-CN"/>
            </a:defPPr>
            <a:lvl1pPr algn="ct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600" dirty="0"/>
              <a:t>点击添加文字说明</a:t>
            </a:r>
          </a:p>
          <a:p>
            <a:r>
              <a:rPr lang="zh-CN" altLang="en-US" sz="1600" dirty="0"/>
              <a:t>点击添加文字说明</a:t>
            </a:r>
          </a:p>
        </p:txBody>
      </p:sp>
      <p:sp>
        <p:nvSpPr>
          <p:cNvPr id="11" name="TextBox 31"/>
          <p:cNvSpPr txBox="1"/>
          <p:nvPr/>
        </p:nvSpPr>
        <p:spPr>
          <a:xfrm>
            <a:off x="6400237" y="4250812"/>
            <a:ext cx="1826141" cy="584775"/>
          </a:xfrm>
          <a:prstGeom prst="rect">
            <a:avLst/>
          </a:prstGeom>
        </p:spPr>
        <p:txBody>
          <a:bodyPr wrap="none">
            <a:spAutoFit/>
          </a:bodyPr>
          <a:lstStyle>
            <a:defPPr>
              <a:defRPr lang="zh-CN"/>
            </a:defPPr>
            <a:lvl1pPr algn="ct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600" dirty="0"/>
              <a:t>点击添加文字说明</a:t>
            </a:r>
          </a:p>
          <a:p>
            <a:r>
              <a:rPr lang="zh-CN" altLang="en-US" sz="1600" dirty="0"/>
              <a:t>点击添加文字说明</a:t>
            </a:r>
          </a:p>
        </p:txBody>
      </p:sp>
      <p:sp>
        <p:nvSpPr>
          <p:cNvPr id="12" name="TextBox 32"/>
          <p:cNvSpPr txBox="1"/>
          <p:nvPr/>
        </p:nvSpPr>
        <p:spPr>
          <a:xfrm>
            <a:off x="9105365" y="4250812"/>
            <a:ext cx="1826141" cy="584775"/>
          </a:xfrm>
          <a:prstGeom prst="rect">
            <a:avLst/>
          </a:prstGeom>
        </p:spPr>
        <p:txBody>
          <a:bodyPr wrap="none">
            <a:spAutoFit/>
          </a:bodyPr>
          <a:lstStyle>
            <a:defPPr>
              <a:defRPr lang="zh-CN"/>
            </a:defPPr>
            <a:lvl1pPr algn="ct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600" dirty="0"/>
              <a:t>点击添加文字说明</a:t>
            </a:r>
          </a:p>
          <a:p>
            <a:r>
              <a:rPr lang="zh-CN" altLang="en-US" sz="1600" dirty="0"/>
              <a:t>点击添加文字说明</a:t>
            </a:r>
          </a:p>
        </p:txBody>
      </p:sp>
      <p:sp>
        <p:nvSpPr>
          <p:cNvPr id="13" name="等腰三角形 12"/>
          <p:cNvSpPr/>
          <p:nvPr/>
        </p:nvSpPr>
        <p:spPr>
          <a:xfrm rot="5400000">
            <a:off x="1878178" y="5525377"/>
            <a:ext cx="360684" cy="310935"/>
          </a:xfrm>
          <a:prstGeom prst="triangle">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34"/>
          <p:cNvSpPr txBox="1"/>
          <p:nvPr/>
        </p:nvSpPr>
        <p:spPr>
          <a:xfrm>
            <a:off x="2205483" y="5496178"/>
            <a:ext cx="8263801" cy="369332"/>
          </a:xfrm>
          <a:prstGeom prst="rect">
            <a:avLst/>
          </a:prstGeom>
        </p:spPr>
        <p:txBody>
          <a:bodyPr wrap="none">
            <a:spAutoFit/>
          </a:bodyPr>
          <a:lstStyle>
            <a:defPPr>
              <a:defRPr lang="zh-CN"/>
            </a:defPPr>
            <a:lvl1pPr algn="ct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800" dirty="0"/>
              <a:t>这里输入简单的文字概述里输入简单文字概述输入简单的文字概述里输入输入里</a:t>
            </a:r>
            <a:endParaRPr lang="en-US" altLang="zh-CN" sz="1800" dirty="0"/>
          </a:p>
        </p:txBody>
      </p:sp>
      <p:grpSp>
        <p:nvGrpSpPr>
          <p:cNvPr id="15" name="组合 14"/>
          <p:cNvGrpSpPr/>
          <p:nvPr/>
        </p:nvGrpSpPr>
        <p:grpSpPr>
          <a:xfrm>
            <a:off x="4643243" y="1289874"/>
            <a:ext cx="2905514" cy="721368"/>
            <a:chOff x="3385609" y="1289874"/>
            <a:chExt cx="2320263" cy="576064"/>
          </a:xfrm>
          <a:gradFill>
            <a:gsLst>
              <a:gs pos="0">
                <a:srgbClr val="FFEEE2"/>
              </a:gs>
              <a:gs pos="97000">
                <a:srgbClr val="BE8C83"/>
              </a:gs>
            </a:gsLst>
            <a:lin ang="2700000" scaled="0"/>
          </a:gradFill>
        </p:grpSpPr>
        <p:sp>
          <p:nvSpPr>
            <p:cNvPr id="16" name="矩形 15"/>
            <p:cNvSpPr/>
            <p:nvPr/>
          </p:nvSpPr>
          <p:spPr>
            <a:xfrm>
              <a:off x="3385609" y="1289874"/>
              <a:ext cx="2320263"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5"/>
            <p:cNvSpPr txBox="1"/>
            <p:nvPr/>
          </p:nvSpPr>
          <p:spPr>
            <a:xfrm>
              <a:off x="3755638" y="1418148"/>
              <a:ext cx="1560715" cy="319516"/>
            </a:xfrm>
            <a:prstGeom prst="rect">
              <a:avLst/>
            </a:prstGeom>
            <a:grpFill/>
          </p:spPr>
          <p:txBody>
            <a:bodyPr wrap="none" rtlCol="0">
              <a:spAutoFit/>
            </a:bodyPr>
            <a:lstStyle/>
            <a:p>
              <a:pPr algn="ctr"/>
              <a:r>
                <a:rPr lang="zh-CN" altLang="en-US" sz="2000" b="1" spc="300" dirty="0" smtClean="0">
                  <a:solidFill>
                    <a:srgbClr val="3B3B3B"/>
                  </a:solidFill>
                  <a:latin typeface="微软雅黑" pitchFamily="34" charset="-122"/>
                  <a:ea typeface="微软雅黑" pitchFamily="34" charset="-122"/>
                </a:rPr>
                <a:t>此处输入标题</a:t>
              </a:r>
              <a:endParaRPr lang="zh-CN" altLang="en-US" sz="2000" b="1" spc="300" dirty="0">
                <a:solidFill>
                  <a:srgbClr val="3B3B3B"/>
                </a:solidFill>
                <a:latin typeface="微软雅黑" pitchFamily="34" charset="-122"/>
                <a:ea typeface="微软雅黑" pitchFamily="34" charset="-122"/>
              </a:endParaRPr>
            </a:p>
          </p:txBody>
        </p:sp>
      </p:grpSp>
      <p:grpSp>
        <p:nvGrpSpPr>
          <p:cNvPr id="18" name="组合 17"/>
          <p:cNvGrpSpPr/>
          <p:nvPr/>
        </p:nvGrpSpPr>
        <p:grpSpPr>
          <a:xfrm>
            <a:off x="1001343" y="3453977"/>
            <a:ext cx="2384533" cy="721368"/>
            <a:chOff x="467544" y="3018066"/>
            <a:chExt cx="1904222" cy="576064"/>
          </a:xfrm>
        </p:grpSpPr>
        <p:sp>
          <p:nvSpPr>
            <p:cNvPr id="19" name="矩形 18"/>
            <p:cNvSpPr/>
            <p:nvPr/>
          </p:nvSpPr>
          <p:spPr>
            <a:xfrm>
              <a:off x="467544" y="3018066"/>
              <a:ext cx="1904222" cy="576064"/>
            </a:xfrm>
            <a:prstGeom prst="rect">
              <a:avLst/>
            </a:prstGeom>
            <a:noFill/>
            <a:ln>
              <a:solidFill>
                <a:srgbClr val="FFE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6"/>
            <p:cNvSpPr txBox="1"/>
            <p:nvPr/>
          </p:nvSpPr>
          <p:spPr>
            <a:xfrm>
              <a:off x="792911" y="3158629"/>
              <a:ext cx="1253487" cy="294938"/>
            </a:xfrm>
            <a:prstGeom prst="rect">
              <a:avLst/>
            </a:prstGeom>
            <a:noFill/>
          </p:spPr>
          <p:txBody>
            <a:bodyPr wrap="none" rtlCol="0">
              <a:spAutoFit/>
            </a:bodyPr>
            <a:lstStyle/>
            <a:p>
              <a:pPr algn="ctr"/>
              <a:r>
                <a:rPr lang="zh-CN" altLang="en-US" dirty="0" smtClean="0">
                  <a:solidFill>
                    <a:schemeClr val="bg1"/>
                  </a:solidFill>
                  <a:latin typeface="微软雅黑" pitchFamily="34" charset="-122"/>
                  <a:ea typeface="微软雅黑" pitchFamily="34" charset="-122"/>
                </a:rPr>
                <a:t>此处输入标题</a:t>
              </a:r>
              <a:endParaRPr lang="zh-CN" altLang="en-US" dirty="0">
                <a:solidFill>
                  <a:schemeClr val="bg1"/>
                </a:solidFill>
                <a:latin typeface="微软雅黑" pitchFamily="34" charset="-122"/>
                <a:ea typeface="微软雅黑" pitchFamily="34" charset="-122"/>
              </a:endParaRPr>
            </a:p>
          </p:txBody>
        </p:sp>
      </p:grpSp>
      <p:grpSp>
        <p:nvGrpSpPr>
          <p:cNvPr id="21" name="组合 20"/>
          <p:cNvGrpSpPr/>
          <p:nvPr/>
        </p:nvGrpSpPr>
        <p:grpSpPr>
          <a:xfrm>
            <a:off x="3576211" y="3453977"/>
            <a:ext cx="2384533" cy="721368"/>
            <a:chOff x="2523762" y="3018066"/>
            <a:chExt cx="1904222" cy="576064"/>
          </a:xfrm>
        </p:grpSpPr>
        <p:sp>
          <p:nvSpPr>
            <p:cNvPr id="22" name="矩形 21"/>
            <p:cNvSpPr/>
            <p:nvPr/>
          </p:nvSpPr>
          <p:spPr>
            <a:xfrm>
              <a:off x="2523762" y="3018066"/>
              <a:ext cx="1904222" cy="576064"/>
            </a:xfrm>
            <a:prstGeom prst="rect">
              <a:avLst/>
            </a:prstGeom>
            <a:noFill/>
            <a:ln>
              <a:solidFill>
                <a:srgbClr val="FFE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7"/>
            <p:cNvSpPr txBox="1"/>
            <p:nvPr/>
          </p:nvSpPr>
          <p:spPr>
            <a:xfrm>
              <a:off x="2849129" y="3158629"/>
              <a:ext cx="1253487" cy="294938"/>
            </a:xfrm>
            <a:prstGeom prst="rect">
              <a:avLst/>
            </a:prstGeom>
            <a:noFill/>
          </p:spPr>
          <p:txBody>
            <a:bodyPr wrap="none" rtlCol="0">
              <a:spAutoFit/>
            </a:bodyPr>
            <a:lstStyle/>
            <a:p>
              <a:pPr algn="ctr"/>
              <a:r>
                <a:rPr lang="zh-CN" altLang="en-US" dirty="0" smtClean="0">
                  <a:solidFill>
                    <a:schemeClr val="bg1"/>
                  </a:solidFill>
                  <a:latin typeface="微软雅黑" pitchFamily="34" charset="-122"/>
                  <a:ea typeface="微软雅黑" pitchFamily="34" charset="-122"/>
                </a:rPr>
                <a:t>此处输入标题</a:t>
              </a:r>
              <a:endParaRPr lang="zh-CN" altLang="en-US" dirty="0">
                <a:solidFill>
                  <a:schemeClr val="bg1"/>
                </a:solidFill>
                <a:latin typeface="微软雅黑" pitchFamily="34" charset="-122"/>
                <a:ea typeface="微软雅黑" pitchFamily="34" charset="-122"/>
              </a:endParaRPr>
            </a:p>
          </p:txBody>
        </p:sp>
      </p:grpSp>
      <p:grpSp>
        <p:nvGrpSpPr>
          <p:cNvPr id="24" name="组合 23"/>
          <p:cNvGrpSpPr/>
          <p:nvPr/>
        </p:nvGrpSpPr>
        <p:grpSpPr>
          <a:xfrm>
            <a:off x="6191168" y="3453977"/>
            <a:ext cx="2384533" cy="721368"/>
            <a:chOff x="4611994" y="3018066"/>
            <a:chExt cx="1904222" cy="576064"/>
          </a:xfrm>
        </p:grpSpPr>
        <p:sp>
          <p:nvSpPr>
            <p:cNvPr id="25" name="矩形 24"/>
            <p:cNvSpPr/>
            <p:nvPr/>
          </p:nvSpPr>
          <p:spPr>
            <a:xfrm>
              <a:off x="4611994" y="3018066"/>
              <a:ext cx="1904222" cy="576064"/>
            </a:xfrm>
            <a:prstGeom prst="rect">
              <a:avLst/>
            </a:prstGeom>
            <a:noFill/>
            <a:ln>
              <a:solidFill>
                <a:srgbClr val="FFE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8"/>
            <p:cNvSpPr txBox="1"/>
            <p:nvPr/>
          </p:nvSpPr>
          <p:spPr>
            <a:xfrm>
              <a:off x="4937361" y="3158629"/>
              <a:ext cx="1253487" cy="294938"/>
            </a:xfrm>
            <a:prstGeom prst="rect">
              <a:avLst/>
            </a:prstGeom>
            <a:noFill/>
          </p:spPr>
          <p:txBody>
            <a:bodyPr wrap="none" rtlCol="0">
              <a:spAutoFit/>
            </a:bodyPr>
            <a:lstStyle/>
            <a:p>
              <a:pPr algn="ctr"/>
              <a:r>
                <a:rPr lang="zh-CN" altLang="en-US" dirty="0" smtClean="0">
                  <a:solidFill>
                    <a:schemeClr val="bg1"/>
                  </a:solidFill>
                  <a:latin typeface="微软雅黑" pitchFamily="34" charset="-122"/>
                  <a:ea typeface="微软雅黑" pitchFamily="34" charset="-122"/>
                </a:rPr>
                <a:t>此处输入标题</a:t>
              </a:r>
              <a:endParaRPr lang="zh-CN" altLang="en-US" dirty="0">
                <a:solidFill>
                  <a:schemeClr val="bg1"/>
                </a:solidFill>
                <a:latin typeface="微软雅黑" pitchFamily="34" charset="-122"/>
                <a:ea typeface="微软雅黑" pitchFamily="34" charset="-122"/>
              </a:endParaRPr>
            </a:p>
          </p:txBody>
        </p:sp>
      </p:grpSp>
      <p:grpSp>
        <p:nvGrpSpPr>
          <p:cNvPr id="27" name="组合 26"/>
          <p:cNvGrpSpPr/>
          <p:nvPr/>
        </p:nvGrpSpPr>
        <p:grpSpPr>
          <a:xfrm>
            <a:off x="8806125" y="3453977"/>
            <a:ext cx="2384533" cy="721368"/>
            <a:chOff x="6700226" y="3018066"/>
            <a:chExt cx="1904222" cy="576064"/>
          </a:xfrm>
        </p:grpSpPr>
        <p:sp>
          <p:nvSpPr>
            <p:cNvPr id="28" name="矩形 27"/>
            <p:cNvSpPr/>
            <p:nvPr/>
          </p:nvSpPr>
          <p:spPr>
            <a:xfrm>
              <a:off x="6700226" y="3018066"/>
              <a:ext cx="1904222" cy="576064"/>
            </a:xfrm>
            <a:prstGeom prst="rect">
              <a:avLst/>
            </a:prstGeom>
            <a:noFill/>
            <a:ln>
              <a:solidFill>
                <a:srgbClr val="FFE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025593" y="3158629"/>
              <a:ext cx="1253487" cy="294938"/>
            </a:xfrm>
            <a:prstGeom prst="rect">
              <a:avLst/>
            </a:prstGeom>
            <a:noFill/>
          </p:spPr>
          <p:txBody>
            <a:bodyPr wrap="none" rtlCol="0">
              <a:spAutoFit/>
            </a:bodyPr>
            <a:lstStyle/>
            <a:p>
              <a:pPr algn="ctr"/>
              <a:r>
                <a:rPr lang="zh-CN" altLang="en-US" dirty="0" smtClean="0">
                  <a:solidFill>
                    <a:schemeClr val="bg1"/>
                  </a:solidFill>
                  <a:latin typeface="微软雅黑" pitchFamily="34" charset="-122"/>
                  <a:ea typeface="微软雅黑" pitchFamily="34" charset="-122"/>
                </a:rPr>
                <a:t>此处输入标题</a:t>
              </a:r>
              <a:endParaRPr lang="zh-CN" altLang="en-US" dirty="0">
                <a:solidFill>
                  <a:schemeClr val="bg1"/>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21261" y="4991146"/>
            <a:ext cx="7437763" cy="1165206"/>
            <a:chOff x="3498861" y="5264746"/>
            <a:chExt cx="7437763" cy="1165206"/>
          </a:xfrm>
          <a:solidFill>
            <a:schemeClr val="bg1">
              <a:lumMod val="85000"/>
            </a:schemeClr>
          </a:solidFill>
          <a:effectLst>
            <a:outerShdw blurRad="50800" dist="38100" dir="5400000" algn="t" rotWithShape="0">
              <a:prstClr val="black">
                <a:alpha val="40000"/>
              </a:prstClr>
            </a:outerShdw>
          </a:effectLst>
        </p:grpSpPr>
        <p:sp>
          <p:nvSpPr>
            <p:cNvPr id="3" name="流程图: 过程 2"/>
            <p:cNvSpPr/>
            <p:nvPr/>
          </p:nvSpPr>
          <p:spPr>
            <a:xfrm>
              <a:off x="3498861" y="5264746"/>
              <a:ext cx="6523363" cy="1165206"/>
            </a:xfrm>
            <a:prstGeom prst="flowChart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10022224" y="5264746"/>
              <a:ext cx="914400" cy="1165206"/>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877972" y="1043299"/>
            <a:ext cx="7181052" cy="1843133"/>
            <a:chOff x="3755572" y="1316899"/>
            <a:chExt cx="7181052" cy="1843133"/>
          </a:xfrm>
          <a:solidFill>
            <a:schemeClr val="bg1">
              <a:lumMod val="85000"/>
            </a:schemeClr>
          </a:solidFill>
          <a:effectLst>
            <a:outerShdw blurRad="50800" dist="38100" dir="5400000" algn="t" rotWithShape="0">
              <a:prstClr val="black">
                <a:alpha val="40000"/>
              </a:prstClr>
            </a:outerShdw>
          </a:effectLst>
        </p:grpSpPr>
        <p:sp>
          <p:nvSpPr>
            <p:cNvPr id="6" name="流程图: 过程 5"/>
            <p:cNvSpPr/>
            <p:nvPr/>
          </p:nvSpPr>
          <p:spPr>
            <a:xfrm>
              <a:off x="3755572" y="1316900"/>
              <a:ext cx="6266652" cy="1843132"/>
            </a:xfrm>
            <a:prstGeom prst="flowChart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flipV="1">
              <a:off x="10022224" y="1316899"/>
              <a:ext cx="914400" cy="184313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322800" y="3148013"/>
            <a:ext cx="7736224" cy="1649358"/>
            <a:chOff x="3200400" y="3421613"/>
            <a:chExt cx="7736224" cy="1649358"/>
          </a:xfrm>
          <a:solidFill>
            <a:schemeClr val="bg1">
              <a:lumMod val="85000"/>
            </a:schemeClr>
          </a:solidFill>
          <a:effectLst>
            <a:outerShdw blurRad="50800" dist="38100" dir="5400000" algn="t" rotWithShape="0">
              <a:prstClr val="black">
                <a:alpha val="40000"/>
              </a:prstClr>
            </a:outerShdw>
          </a:effectLst>
        </p:grpSpPr>
        <p:sp>
          <p:nvSpPr>
            <p:cNvPr id="9" name="流程图: 过程 8"/>
            <p:cNvSpPr/>
            <p:nvPr/>
          </p:nvSpPr>
          <p:spPr>
            <a:xfrm>
              <a:off x="3200400" y="3425709"/>
              <a:ext cx="6821824" cy="1645262"/>
            </a:xfrm>
            <a:prstGeom prst="flowChart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V="1">
              <a:off x="10022224" y="3421613"/>
              <a:ext cx="914400" cy="164935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流程图: 联系 10"/>
          <p:cNvSpPr/>
          <p:nvPr/>
        </p:nvSpPr>
        <p:spPr>
          <a:xfrm>
            <a:off x="2005197" y="794209"/>
            <a:ext cx="2341315" cy="2341315"/>
          </a:xfrm>
          <a:prstGeom prst="flowChartConnector">
            <a:avLst/>
          </a:prstGeom>
          <a:solidFill>
            <a:srgbClr val="BE8C83"/>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流程图: 联系 11"/>
          <p:cNvSpPr/>
          <p:nvPr/>
        </p:nvSpPr>
        <p:spPr>
          <a:xfrm>
            <a:off x="1570658" y="2187999"/>
            <a:ext cx="2050603" cy="2050603"/>
          </a:xfrm>
          <a:prstGeom prst="flowChartConnector">
            <a:avLst/>
          </a:prstGeom>
          <a:solidFill>
            <a:srgbClr val="FFEEE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3" name="流程图: 联系 12"/>
          <p:cNvSpPr/>
          <p:nvPr/>
        </p:nvSpPr>
        <p:spPr>
          <a:xfrm>
            <a:off x="1841086" y="3693490"/>
            <a:ext cx="1780175" cy="1780175"/>
          </a:xfrm>
          <a:prstGeom prst="flowChartConnector">
            <a:avLst/>
          </a:prstGeom>
          <a:solidFill>
            <a:srgbClr val="BE8C83"/>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流程图: 联系 13"/>
          <p:cNvSpPr/>
          <p:nvPr/>
        </p:nvSpPr>
        <p:spPr>
          <a:xfrm>
            <a:off x="2595959" y="4858963"/>
            <a:ext cx="1429572" cy="1429572"/>
          </a:xfrm>
          <a:prstGeom prst="flowChartConnector">
            <a:avLst/>
          </a:prstGeom>
          <a:solidFill>
            <a:srgbClr val="FFEEE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5" name="文本框 14"/>
          <p:cNvSpPr txBox="1"/>
          <p:nvPr/>
        </p:nvSpPr>
        <p:spPr>
          <a:xfrm>
            <a:off x="2550107" y="1387762"/>
            <a:ext cx="1388692" cy="769441"/>
          </a:xfrm>
          <a:prstGeom prst="rect">
            <a:avLst/>
          </a:prstGeom>
          <a:noFill/>
        </p:spPr>
        <p:txBody>
          <a:bodyPr wrap="square" rtlCol="0">
            <a:spAutoFit/>
          </a:bodyPr>
          <a:lstStyle/>
          <a:p>
            <a:r>
              <a:rPr lang="zh-CN" altLang="en-US" sz="4400" b="1" dirty="0" smtClean="0">
                <a:solidFill>
                  <a:schemeClr val="bg1"/>
                </a:solidFill>
                <a:latin typeface="微软雅黑" pitchFamily="34" charset="-122"/>
                <a:ea typeface="微软雅黑" pitchFamily="34" charset="-122"/>
              </a:rPr>
              <a:t>标题</a:t>
            </a:r>
            <a:endParaRPr lang="zh-CN" altLang="en-US" sz="4400" b="1" dirty="0">
              <a:solidFill>
                <a:schemeClr val="bg1"/>
              </a:solidFill>
              <a:latin typeface="微软雅黑" pitchFamily="34" charset="-122"/>
              <a:ea typeface="微软雅黑" pitchFamily="34" charset="-122"/>
            </a:endParaRPr>
          </a:p>
        </p:txBody>
      </p:sp>
      <p:sp>
        <p:nvSpPr>
          <p:cNvPr id="16" name="文本框 15"/>
          <p:cNvSpPr txBox="1"/>
          <p:nvPr/>
        </p:nvSpPr>
        <p:spPr>
          <a:xfrm>
            <a:off x="1983954" y="2912097"/>
            <a:ext cx="1331418" cy="584775"/>
          </a:xfrm>
          <a:prstGeom prst="rect">
            <a:avLst/>
          </a:prstGeom>
          <a:noFill/>
        </p:spPr>
        <p:txBody>
          <a:bodyPr wrap="square" rtlCol="0">
            <a:spAutoFit/>
          </a:bodyPr>
          <a:lstStyle/>
          <a:p>
            <a:pPr algn="ctr"/>
            <a:r>
              <a:rPr lang="zh-CN" altLang="en-US" sz="3200" b="1" dirty="0" smtClean="0">
                <a:solidFill>
                  <a:srgbClr val="3B3B3B"/>
                </a:solidFill>
                <a:latin typeface="微软雅黑" pitchFamily="34" charset="-122"/>
                <a:ea typeface="微软雅黑" pitchFamily="34" charset="-122"/>
              </a:rPr>
              <a:t>标题</a:t>
            </a:r>
            <a:endParaRPr lang="zh-CN" altLang="en-US" sz="3200" b="1" dirty="0">
              <a:solidFill>
                <a:srgbClr val="3B3B3B"/>
              </a:solidFill>
              <a:latin typeface="微软雅黑" pitchFamily="34" charset="-122"/>
              <a:ea typeface="微软雅黑" pitchFamily="34" charset="-122"/>
            </a:endParaRPr>
          </a:p>
        </p:txBody>
      </p:sp>
      <p:sp>
        <p:nvSpPr>
          <p:cNvPr id="17" name="文本框 16"/>
          <p:cNvSpPr txBox="1"/>
          <p:nvPr/>
        </p:nvSpPr>
        <p:spPr>
          <a:xfrm>
            <a:off x="2362668" y="4322911"/>
            <a:ext cx="881785" cy="461665"/>
          </a:xfrm>
          <a:prstGeom prst="rect">
            <a:avLst/>
          </a:prstGeom>
          <a:noFill/>
        </p:spPr>
        <p:txBody>
          <a:bodyPr wrap="square" rtlCol="0">
            <a:spAutoFit/>
          </a:bodyPr>
          <a:lstStyle/>
          <a:p>
            <a:r>
              <a:rPr lang="zh-CN" altLang="en-US" sz="2400" dirty="0" smtClean="0">
                <a:solidFill>
                  <a:schemeClr val="bg1"/>
                </a:solidFill>
                <a:latin typeface="微软雅黑" pitchFamily="34" charset="-122"/>
                <a:ea typeface="微软雅黑" pitchFamily="34" charset="-122"/>
              </a:rPr>
              <a:t>标题</a:t>
            </a:r>
            <a:endParaRPr lang="zh-CN" altLang="en-US" sz="2400" dirty="0">
              <a:solidFill>
                <a:schemeClr val="bg1"/>
              </a:solidFill>
              <a:latin typeface="微软雅黑" pitchFamily="34" charset="-122"/>
              <a:ea typeface="微软雅黑" pitchFamily="34" charset="-122"/>
            </a:endParaRPr>
          </a:p>
        </p:txBody>
      </p:sp>
      <p:sp>
        <p:nvSpPr>
          <p:cNvPr id="18" name="文本框 17"/>
          <p:cNvSpPr txBox="1"/>
          <p:nvPr/>
        </p:nvSpPr>
        <p:spPr>
          <a:xfrm>
            <a:off x="2881907" y="5375015"/>
            <a:ext cx="881785" cy="400110"/>
          </a:xfrm>
          <a:prstGeom prst="rect">
            <a:avLst/>
          </a:prstGeom>
          <a:noFill/>
        </p:spPr>
        <p:txBody>
          <a:bodyPr wrap="square" rtlCol="0">
            <a:spAutoFit/>
          </a:bodyPr>
          <a:lstStyle/>
          <a:p>
            <a:pPr algn="ctr"/>
            <a:r>
              <a:rPr lang="zh-CN" altLang="en-US" sz="2000" dirty="0" smtClean="0">
                <a:solidFill>
                  <a:srgbClr val="3B3B3B"/>
                </a:solidFill>
                <a:latin typeface="微软雅黑" pitchFamily="34" charset="-122"/>
                <a:ea typeface="微软雅黑" pitchFamily="34" charset="-122"/>
              </a:rPr>
              <a:t>标题</a:t>
            </a:r>
            <a:endParaRPr lang="zh-CN" altLang="en-US" sz="2000" dirty="0">
              <a:solidFill>
                <a:srgbClr val="3B3B3B"/>
              </a:solidFill>
              <a:latin typeface="微软雅黑" pitchFamily="34" charset="-122"/>
              <a:ea typeface="微软雅黑" pitchFamily="34" charset="-122"/>
            </a:endParaRPr>
          </a:p>
        </p:txBody>
      </p:sp>
      <p:sp>
        <p:nvSpPr>
          <p:cNvPr id="19" name="TextBox 4"/>
          <p:cNvSpPr txBox="1">
            <a:spLocks noChangeArrowheads="1"/>
          </p:cNvSpPr>
          <p:nvPr/>
        </p:nvSpPr>
        <p:spPr bwMode="auto">
          <a:xfrm>
            <a:off x="5166696" y="1343323"/>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lnSpc>
                <a:spcPct val="150000"/>
              </a:lnSpc>
            </a:pPr>
            <a:r>
              <a:rPr lang="zh-CN" altLang="en-US" dirty="0" smtClean="0">
                <a:solidFill>
                  <a:srgbClr val="000000"/>
                </a:solidFill>
                <a:latin typeface="Franklin Gothic Book" panose="020B0503020102020204" pitchFamily="34" charset="0"/>
                <a:ea typeface="微软雅黑" pitchFamily="34" charset="-122"/>
              </a:rPr>
              <a:t>击</a:t>
            </a:r>
            <a:r>
              <a:rPr lang="zh-CN" altLang="en-US" dirty="0">
                <a:solidFill>
                  <a:srgbClr val="000000"/>
                </a:solidFill>
                <a:latin typeface="Franklin Gothic Book" panose="020B0503020102020204" pitchFamily="34" charset="0"/>
                <a:ea typeface="微软雅黑" pitchFamily="34" charset="-122"/>
              </a:rPr>
              <a:t>点添加文字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添加文字说明</a:t>
            </a:r>
          </a:p>
          <a:p>
            <a:pPr eaLnBrk="1" hangingPunct="1">
              <a:lnSpc>
                <a:spcPct val="150000"/>
              </a:lnSpc>
            </a:pPr>
            <a:r>
              <a:rPr lang="zh-CN" altLang="en-US" dirty="0">
                <a:solidFill>
                  <a:srgbClr val="000000"/>
                </a:solidFill>
                <a:latin typeface="Franklin Gothic Book" panose="020B0503020102020204" pitchFamily="34" charset="0"/>
                <a:ea typeface="微软雅黑" pitchFamily="34" charset="-122"/>
              </a:rPr>
              <a:t>点击添加文字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a:t>
            </a:r>
            <a:r>
              <a:rPr lang="zh-CN" altLang="en-US" dirty="0" smtClean="0">
                <a:solidFill>
                  <a:srgbClr val="000000"/>
                </a:solidFill>
                <a:latin typeface="Franklin Gothic Book" panose="020B0503020102020204" pitchFamily="34" charset="0"/>
                <a:ea typeface="微软雅黑" pitchFamily="34" charset="-122"/>
              </a:rPr>
              <a:t>说明</a:t>
            </a:r>
            <a:endParaRPr lang="en-US" altLang="zh-CN" dirty="0" smtClean="0">
              <a:solidFill>
                <a:srgbClr val="000000"/>
              </a:solidFill>
              <a:latin typeface="Franklin Gothic Book" panose="020B0503020102020204" pitchFamily="34" charset="0"/>
              <a:ea typeface="微软雅黑" pitchFamily="34" charset="-122"/>
            </a:endParaRPr>
          </a:p>
          <a:p>
            <a:pPr eaLnBrk="1" hangingPunct="1">
              <a:lnSpc>
                <a:spcPct val="150000"/>
              </a:lnSpc>
            </a:pPr>
            <a:r>
              <a:rPr lang="zh-CN" altLang="en-US" dirty="0">
                <a:solidFill>
                  <a:srgbClr val="000000"/>
                </a:solidFill>
                <a:latin typeface="Franklin Gothic Book" panose="020B0503020102020204" pitchFamily="34" charset="0"/>
                <a:ea typeface="微软雅黑" pitchFamily="34" charset="-122"/>
              </a:rPr>
              <a:t>点击添加文字说明点击添加文字</a:t>
            </a:r>
            <a:r>
              <a:rPr lang="zh-CN" altLang="en-US" dirty="0" smtClean="0">
                <a:solidFill>
                  <a:srgbClr val="000000"/>
                </a:solidFill>
                <a:latin typeface="Franklin Gothic Book" panose="020B0503020102020204" pitchFamily="34" charset="0"/>
                <a:ea typeface="微软雅黑" pitchFamily="34" charset="-122"/>
              </a:rPr>
              <a:t>说明</a:t>
            </a:r>
            <a:endParaRPr lang="en-US" altLang="zh-CN" dirty="0" smtClean="0">
              <a:solidFill>
                <a:srgbClr val="000000"/>
              </a:solidFill>
              <a:latin typeface="Franklin Gothic Book" panose="020B0503020102020204" pitchFamily="34" charset="0"/>
              <a:ea typeface="微软雅黑" pitchFamily="34" charset="-122"/>
            </a:endParaRPr>
          </a:p>
        </p:txBody>
      </p:sp>
      <p:sp>
        <p:nvSpPr>
          <p:cNvPr id="20" name="TextBox 4"/>
          <p:cNvSpPr txBox="1">
            <a:spLocks noChangeArrowheads="1"/>
          </p:cNvSpPr>
          <p:nvPr/>
        </p:nvSpPr>
        <p:spPr bwMode="auto">
          <a:xfrm>
            <a:off x="5163380" y="3353414"/>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lnSpc>
                <a:spcPct val="150000"/>
              </a:lnSpc>
            </a:pPr>
            <a:r>
              <a:rPr lang="zh-CN" altLang="en-US" dirty="0" smtClean="0">
                <a:solidFill>
                  <a:srgbClr val="000000"/>
                </a:solidFill>
                <a:latin typeface="Franklin Gothic Book" panose="020B0503020102020204" pitchFamily="34" charset="0"/>
                <a:ea typeface="微软雅黑" pitchFamily="34" charset="-122"/>
              </a:rPr>
              <a:t>击</a:t>
            </a:r>
            <a:r>
              <a:rPr lang="zh-CN" altLang="en-US" dirty="0">
                <a:solidFill>
                  <a:srgbClr val="000000"/>
                </a:solidFill>
                <a:latin typeface="Franklin Gothic Book" panose="020B0503020102020204" pitchFamily="34" charset="0"/>
                <a:ea typeface="微软雅黑" pitchFamily="34" charset="-122"/>
              </a:rPr>
              <a:t>点添加文字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添加文字说明</a:t>
            </a:r>
          </a:p>
          <a:p>
            <a:pPr eaLnBrk="1" hangingPunct="1">
              <a:lnSpc>
                <a:spcPct val="150000"/>
              </a:lnSpc>
            </a:pPr>
            <a:r>
              <a:rPr lang="zh-CN" altLang="en-US" dirty="0">
                <a:solidFill>
                  <a:srgbClr val="000000"/>
                </a:solidFill>
                <a:latin typeface="Franklin Gothic Book" panose="020B0503020102020204" pitchFamily="34" charset="0"/>
                <a:ea typeface="微软雅黑" pitchFamily="34" charset="-122"/>
              </a:rPr>
              <a:t>点击添加文字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a:t>
            </a:r>
            <a:r>
              <a:rPr lang="zh-CN" altLang="en-US" dirty="0" smtClean="0">
                <a:solidFill>
                  <a:srgbClr val="000000"/>
                </a:solidFill>
                <a:latin typeface="Franklin Gothic Book" panose="020B0503020102020204" pitchFamily="34" charset="0"/>
                <a:ea typeface="微软雅黑" pitchFamily="34" charset="-122"/>
              </a:rPr>
              <a:t>说明</a:t>
            </a:r>
            <a:endParaRPr lang="en-US" altLang="zh-CN" dirty="0" smtClean="0">
              <a:solidFill>
                <a:srgbClr val="000000"/>
              </a:solidFill>
              <a:latin typeface="Franklin Gothic Book" panose="020B0503020102020204" pitchFamily="34" charset="0"/>
              <a:ea typeface="微软雅黑" pitchFamily="34" charset="-122"/>
            </a:endParaRPr>
          </a:p>
          <a:p>
            <a:pPr eaLnBrk="1" hangingPunct="1">
              <a:lnSpc>
                <a:spcPct val="150000"/>
              </a:lnSpc>
            </a:pPr>
            <a:r>
              <a:rPr lang="zh-CN" altLang="en-US" dirty="0">
                <a:solidFill>
                  <a:srgbClr val="000000"/>
                </a:solidFill>
                <a:latin typeface="Franklin Gothic Book" panose="020B0503020102020204" pitchFamily="34" charset="0"/>
                <a:ea typeface="微软雅黑" pitchFamily="34" charset="-122"/>
              </a:rPr>
              <a:t>点击添加文字说明点击添加文字</a:t>
            </a:r>
            <a:r>
              <a:rPr lang="zh-CN" altLang="en-US" dirty="0" smtClean="0">
                <a:solidFill>
                  <a:srgbClr val="000000"/>
                </a:solidFill>
                <a:latin typeface="Franklin Gothic Book" panose="020B0503020102020204" pitchFamily="34" charset="0"/>
                <a:ea typeface="微软雅黑" pitchFamily="34" charset="-122"/>
              </a:rPr>
              <a:t>说明</a:t>
            </a:r>
            <a:endParaRPr lang="en-US" altLang="zh-CN" dirty="0" smtClean="0">
              <a:solidFill>
                <a:srgbClr val="000000"/>
              </a:solidFill>
              <a:latin typeface="Franklin Gothic Book" panose="020B0503020102020204" pitchFamily="34" charset="0"/>
              <a:ea typeface="微软雅黑" pitchFamily="34" charset="-122"/>
            </a:endParaRPr>
          </a:p>
        </p:txBody>
      </p:sp>
      <p:sp>
        <p:nvSpPr>
          <p:cNvPr id="21" name="TextBox 4"/>
          <p:cNvSpPr txBox="1">
            <a:spLocks noChangeArrowheads="1"/>
          </p:cNvSpPr>
          <p:nvPr/>
        </p:nvSpPr>
        <p:spPr bwMode="auto">
          <a:xfrm>
            <a:off x="5163380" y="5190348"/>
            <a:ext cx="36892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lnSpc>
                <a:spcPct val="150000"/>
              </a:lnSpc>
            </a:pPr>
            <a:r>
              <a:rPr lang="zh-CN" altLang="en-US" dirty="0" smtClean="0">
                <a:solidFill>
                  <a:srgbClr val="000000"/>
                </a:solidFill>
                <a:latin typeface="Franklin Gothic Book" panose="020B0503020102020204" pitchFamily="34" charset="0"/>
                <a:ea typeface="微软雅黑" pitchFamily="34" charset="-122"/>
              </a:rPr>
              <a:t>击</a:t>
            </a:r>
            <a:r>
              <a:rPr lang="zh-CN" altLang="en-US" dirty="0">
                <a:solidFill>
                  <a:srgbClr val="000000"/>
                </a:solidFill>
                <a:latin typeface="Franklin Gothic Book" panose="020B0503020102020204" pitchFamily="34" charset="0"/>
                <a:ea typeface="微软雅黑" pitchFamily="34" charset="-122"/>
              </a:rPr>
              <a:t>点添加文字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添加文字说明</a:t>
            </a:r>
          </a:p>
          <a:p>
            <a:pPr eaLnBrk="1" hangingPunct="1">
              <a:lnSpc>
                <a:spcPct val="150000"/>
              </a:lnSpc>
            </a:pPr>
            <a:r>
              <a:rPr lang="zh-CN" altLang="en-US" dirty="0">
                <a:solidFill>
                  <a:srgbClr val="000000"/>
                </a:solidFill>
                <a:latin typeface="Franklin Gothic Book" panose="020B0503020102020204" pitchFamily="34" charset="0"/>
                <a:ea typeface="微软雅黑" pitchFamily="34" charset="-122"/>
              </a:rPr>
              <a:t>点击添加文字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a:t>
            </a:r>
            <a:r>
              <a:rPr lang="zh-CN" altLang="en-US" dirty="0" smtClean="0">
                <a:solidFill>
                  <a:srgbClr val="000000"/>
                </a:solidFill>
                <a:latin typeface="Franklin Gothic Book" panose="020B0503020102020204" pitchFamily="34" charset="0"/>
                <a:ea typeface="微软雅黑" pitchFamily="34" charset="-122"/>
              </a:rPr>
              <a:t>说明</a:t>
            </a:r>
            <a:endParaRPr lang="en-US" altLang="zh-CN" dirty="0" smtClean="0">
              <a:solidFill>
                <a:srgbClr val="000000"/>
              </a:solidFill>
              <a:latin typeface="Franklin Gothic Book" panose="020B0503020102020204" pitchFamily="34" charset="0"/>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13213" y="932045"/>
            <a:ext cx="6356039" cy="3081038"/>
            <a:chOff x="0" y="6227623"/>
            <a:chExt cx="12192000" cy="630377"/>
          </a:xfrm>
        </p:grpSpPr>
        <p:sp>
          <p:nvSpPr>
            <p:cNvPr id="3" name="矩形 2"/>
            <p:cNvSpPr/>
            <p:nvPr/>
          </p:nvSpPr>
          <p:spPr>
            <a:xfrm>
              <a:off x="0" y="6256185"/>
              <a:ext cx="12192000" cy="6018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2">
            <a:duotone>
              <a:prstClr val="black"/>
              <a:schemeClr val="accent3">
                <a:tint val="45000"/>
                <a:satMod val="400000"/>
              </a:schemeClr>
            </a:duotone>
            <a:extLst>
              <a:ext uri="{28A0092B-C50C-407E-A947-70E740481C1C}">
                <a14:useLocalDpi xmlns:a14="http://schemas.microsoft.com/office/drawing/2010/main" val="0"/>
              </a:ext>
            </a:extLst>
          </a:blip>
          <a:srcRect l="24987" r="24987"/>
          <a:stretch>
            <a:fillRect/>
          </a:stretch>
        </p:blipFill>
        <p:spPr>
          <a:xfrm>
            <a:off x="908005" y="901140"/>
            <a:ext cx="4002898" cy="5337196"/>
          </a:xfrm>
          <a:prstGeom prst="rect">
            <a:avLst/>
          </a:prstGeom>
        </p:spPr>
      </p:pic>
      <p:sp>
        <p:nvSpPr>
          <p:cNvPr id="7" name="TextBox 15"/>
          <p:cNvSpPr txBox="1"/>
          <p:nvPr/>
        </p:nvSpPr>
        <p:spPr>
          <a:xfrm>
            <a:off x="5133641" y="2273335"/>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itchFamily="34" charset="-122"/>
                <a:ea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itchFamily="34" charset="-122"/>
                <a:ea typeface="微软雅黑" pitchFamily="34" charset="-122"/>
              </a:rPr>
              <a:t>输入</a:t>
            </a:r>
            <a:r>
              <a:rPr lang="zh-CN" altLang="en-US" sz="1400" dirty="0">
                <a:solidFill>
                  <a:schemeClr val="bg1"/>
                </a:solidFill>
                <a:latin typeface="微软雅黑" pitchFamily="34" charset="-122"/>
                <a:ea typeface="微软雅黑" pitchFamily="34" charset="-122"/>
              </a:rPr>
              <a:t>这里输入简单的文字概述这里输入简单字</a:t>
            </a:r>
            <a:r>
              <a:rPr lang="zh-CN" altLang="en-US" sz="1400" dirty="0" smtClean="0">
                <a:solidFill>
                  <a:schemeClr val="bg1"/>
                </a:solidFill>
                <a:latin typeface="微软雅黑" pitchFamily="34" charset="-122"/>
                <a:ea typeface="微软雅黑" pitchFamily="34" charset="-122"/>
              </a:rPr>
              <a:t>概述</a:t>
            </a:r>
            <a:endParaRPr lang="zh-CN" altLang="en-US" sz="1400" dirty="0">
              <a:solidFill>
                <a:schemeClr val="bg1"/>
              </a:solidFill>
              <a:latin typeface="微软雅黑" pitchFamily="34" charset="-122"/>
              <a:ea typeface="微软雅黑" pitchFamily="34" charset="-122"/>
            </a:endParaRPr>
          </a:p>
        </p:txBody>
      </p:sp>
      <p:pic>
        <p:nvPicPr>
          <p:cNvPr id="8" name="图片 7"/>
          <p:cNvPicPr>
            <a:picLocks noChangeAspect="1"/>
          </p:cNvPicPr>
          <p:nvPr/>
        </p:nvPicPr>
        <p:blipFill rotWithShape="1">
          <a:blip r:embed="rId3">
            <a:duotone>
              <a:prstClr val="black"/>
              <a:schemeClr val="accent3">
                <a:tint val="45000"/>
                <a:satMod val="400000"/>
              </a:schemeClr>
            </a:duotone>
            <a:extLst>
              <a:ext uri="{28A0092B-C50C-407E-A947-70E740481C1C}">
                <a14:useLocalDpi xmlns:a14="http://schemas.microsoft.com/office/drawing/2010/main" val="0"/>
              </a:ext>
            </a:extLst>
          </a:blip>
          <a:srcRect l="51799" r="1282" b="6234"/>
          <a:stretch>
            <a:fillRect/>
          </a:stretch>
        </p:blipFill>
        <p:spPr>
          <a:xfrm>
            <a:off x="9866569" y="4213442"/>
            <a:ext cx="1502684" cy="2003579"/>
          </a:xfrm>
          <a:prstGeom prst="rect">
            <a:avLst/>
          </a:prstGeom>
        </p:spPr>
      </p:pic>
      <p:grpSp>
        <p:nvGrpSpPr>
          <p:cNvPr id="9" name="组合 8"/>
          <p:cNvGrpSpPr/>
          <p:nvPr/>
        </p:nvGrpSpPr>
        <p:grpSpPr>
          <a:xfrm>
            <a:off x="5013213" y="4213441"/>
            <a:ext cx="4731861" cy="2003579"/>
            <a:chOff x="0" y="6227623"/>
            <a:chExt cx="12192000" cy="630377"/>
          </a:xfrm>
        </p:grpSpPr>
        <p:sp>
          <p:nvSpPr>
            <p:cNvPr id="10" name="矩形 9"/>
            <p:cNvSpPr/>
            <p:nvPr/>
          </p:nvSpPr>
          <p:spPr>
            <a:xfrm>
              <a:off x="0" y="6256185"/>
              <a:ext cx="12192000" cy="6018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5"/>
          <p:cNvSpPr txBox="1"/>
          <p:nvPr/>
        </p:nvSpPr>
        <p:spPr>
          <a:xfrm>
            <a:off x="5224942" y="5020496"/>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itchFamily="34" charset="-122"/>
                <a:ea typeface="微软雅黑" pitchFamily="34" charset="-122"/>
              </a:rPr>
              <a:t>这里输入简单的文字概述这里输入简单字概述这里输入简单简单的文字概述这里输入简单的文字概述简单的文字概述这里输入简单的文字</a:t>
            </a:r>
            <a:r>
              <a:rPr lang="zh-CN" altLang="en-US" sz="1400" dirty="0" smtClean="0">
                <a:solidFill>
                  <a:schemeClr val="bg1"/>
                </a:solidFill>
                <a:latin typeface="微软雅黑" pitchFamily="34" charset="-122"/>
                <a:ea typeface="微软雅黑" pitchFamily="34" charset="-122"/>
              </a:rPr>
              <a:t>概述</a:t>
            </a:r>
            <a:endParaRPr lang="zh-CN" altLang="en-US" sz="1400" dirty="0">
              <a:solidFill>
                <a:schemeClr val="bg1"/>
              </a:solidFill>
              <a:latin typeface="微软雅黑" pitchFamily="34" charset="-122"/>
              <a:ea typeface="微软雅黑" pitchFamily="34" charset="-122"/>
            </a:endParaRPr>
          </a:p>
        </p:txBody>
      </p:sp>
      <p:sp>
        <p:nvSpPr>
          <p:cNvPr id="13" name="矩形 12"/>
          <p:cNvSpPr/>
          <p:nvPr/>
        </p:nvSpPr>
        <p:spPr>
          <a:xfrm>
            <a:off x="5151217" y="1499700"/>
            <a:ext cx="5262979" cy="646331"/>
          </a:xfrm>
          <a:prstGeom prst="rect">
            <a:avLst/>
          </a:prstGeom>
        </p:spPr>
        <p:txBody>
          <a:bodyPr wrap="none">
            <a:spAutoFit/>
          </a:bodyPr>
          <a:lstStyle/>
          <a:p>
            <a:pPr algn="ctr">
              <a:spcBef>
                <a:spcPct val="0"/>
              </a:spcBef>
            </a:pPr>
            <a:r>
              <a:rPr lang="zh-CN" altLang="en-US" sz="36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这里输入简单的文字概述</a:t>
            </a:r>
          </a:p>
        </p:txBody>
      </p:sp>
      <p:sp>
        <p:nvSpPr>
          <p:cNvPr id="14" name="矩形 13"/>
          <p:cNvSpPr/>
          <p:nvPr/>
        </p:nvSpPr>
        <p:spPr>
          <a:xfrm>
            <a:off x="5433345" y="4497276"/>
            <a:ext cx="4134465" cy="523220"/>
          </a:xfrm>
          <a:prstGeom prst="rect">
            <a:avLst/>
          </a:prstGeom>
        </p:spPr>
        <p:txBody>
          <a:bodyPr wrap="none">
            <a:spAutoFit/>
          </a:bodyPr>
          <a:lstStyle/>
          <a:p>
            <a:pPr algn="ctr">
              <a:spcBef>
                <a:spcPct val="0"/>
              </a:spcBef>
            </a:pPr>
            <a:r>
              <a:rPr lang="zh-CN" altLang="en-US" sz="28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这里输入简单的文字概述</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6" name="Text Box 3"/>
          <p:cNvSpPr>
            <a:spLocks noChangeArrowheads="1"/>
          </p:cNvSpPr>
          <p:nvPr/>
        </p:nvSpPr>
        <p:spPr bwMode="auto">
          <a:xfrm>
            <a:off x="1281050" y="3307248"/>
            <a:ext cx="4801315" cy="1692771"/>
          </a:xfrm>
          <a:prstGeom prst="rect">
            <a:avLst/>
          </a:prstGeom>
        </p:spPr>
        <p:txBody>
          <a:bodyPr wrap="none">
            <a:spAutoFit/>
          </a:bodyPr>
          <a:lstStyle/>
          <a:p>
            <a:pPr algn="r">
              <a:spcBef>
                <a:spcPct val="0"/>
              </a:spcBef>
            </a:pPr>
            <a:r>
              <a:rPr lang="zh-CN" altLang="en-US"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工作</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中的</a:t>
            </a:r>
            <a:endParaRPr lang="en-US" altLang="zh-CN"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a:p>
            <a:pPr algn="r">
              <a:spcBef>
                <a:spcPct val="0"/>
              </a:spcBef>
            </a:pPr>
            <a:r>
              <a:rPr lang="zh-CN" altLang="en-US" sz="7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成绩与不足</a:t>
            </a:r>
          </a:p>
        </p:txBody>
      </p:sp>
      <p:sp>
        <p:nvSpPr>
          <p:cNvPr id="7" name="矩形 6"/>
          <p:cNvSpPr/>
          <p:nvPr/>
        </p:nvSpPr>
        <p:spPr>
          <a:xfrm>
            <a:off x="2317905" y="2628939"/>
            <a:ext cx="3803542" cy="369332"/>
          </a:xfrm>
          <a:prstGeom prst="rect">
            <a:avLst/>
          </a:prstGeom>
        </p:spPr>
        <p:txBody>
          <a:bodyPr wrap="none">
            <a:spAutoFit/>
          </a:bodyPr>
          <a:lstStyle/>
          <a:p>
            <a:pPr algn="ctr">
              <a:spcBef>
                <a:spcPct val="0"/>
              </a:spcBef>
            </a:pP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Achievements and shortcomings</a:t>
            </a:r>
          </a:p>
        </p:txBody>
      </p:sp>
      <p:sp>
        <p:nvSpPr>
          <p:cNvPr id="8" name="Text Box 3"/>
          <p:cNvSpPr>
            <a:spLocks noChangeArrowheads="1"/>
          </p:cNvSpPr>
          <p:nvPr/>
        </p:nvSpPr>
        <p:spPr bwMode="auto">
          <a:xfrm>
            <a:off x="6583148" y="2407506"/>
            <a:ext cx="3384260" cy="3154710"/>
          </a:xfrm>
          <a:prstGeom prst="rect">
            <a:avLst/>
          </a:prstGeom>
        </p:spPr>
        <p:txBody>
          <a:bodyPr wrap="none">
            <a:spAutoFit/>
          </a:bodyPr>
          <a:lstStyle/>
          <a:p>
            <a:pPr algn="ctr">
              <a:spcBef>
                <a:spcPct val="0"/>
              </a:spcBef>
            </a:pPr>
            <a:r>
              <a:rPr lang="en-US" altLang="zh-CN" sz="19900" dirty="0" smtClean="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rPr>
              <a:t>02</a:t>
            </a:r>
            <a:endParaRPr lang="zh-CN" altLang="en-US"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endParaRPr>
          </a:p>
        </p:txBody>
      </p:sp>
      <p:cxnSp>
        <p:nvCxnSpPr>
          <p:cNvPr id="10" name="直接连接符 9"/>
          <p:cNvCxnSpPr/>
          <p:nvPr/>
        </p:nvCxnSpPr>
        <p:spPr>
          <a:xfrm>
            <a:off x="1567969" y="3157346"/>
            <a:ext cx="4536000" cy="0"/>
          </a:xfrm>
          <a:prstGeom prst="line">
            <a:avLst/>
          </a:prstGeom>
          <a:ln>
            <a:solidFill>
              <a:srgbClr val="BE8C83"/>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695439" y="1592694"/>
            <a:ext cx="4435522" cy="968991"/>
            <a:chOff x="5568287" y="2333767"/>
            <a:chExt cx="4612942" cy="968991"/>
          </a:xfrm>
          <a:solidFill>
            <a:srgbClr val="BE8C83"/>
          </a:solidFill>
        </p:grpSpPr>
        <p:sp>
          <p:nvSpPr>
            <p:cNvPr id="7" name="矩形 6"/>
            <p:cNvSpPr/>
            <p:nvPr/>
          </p:nvSpPr>
          <p:spPr>
            <a:xfrm>
              <a:off x="5568287" y="2333767"/>
              <a:ext cx="36439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rot="5400000">
              <a:off x="9212238" y="2333767"/>
              <a:ext cx="968991" cy="96899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4695440" y="2561685"/>
            <a:ext cx="5145206" cy="968992"/>
            <a:chOff x="4954137" y="2333766"/>
            <a:chExt cx="5841243" cy="968992"/>
          </a:xfrm>
          <a:solidFill>
            <a:srgbClr val="FFEEE2"/>
          </a:solidFill>
        </p:grpSpPr>
        <p:sp>
          <p:nvSpPr>
            <p:cNvPr id="11" name="矩形 10"/>
            <p:cNvSpPr/>
            <p:nvPr/>
          </p:nvSpPr>
          <p:spPr>
            <a:xfrm>
              <a:off x="4954137" y="2333767"/>
              <a:ext cx="48722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2" name="直角三角形 11"/>
            <p:cNvSpPr/>
            <p:nvPr/>
          </p:nvSpPr>
          <p:spPr>
            <a:xfrm rot="5400000">
              <a:off x="9826389" y="2333766"/>
              <a:ext cx="968991" cy="96899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grpSp>
      <p:grpSp>
        <p:nvGrpSpPr>
          <p:cNvPr id="13" name="组合 12"/>
          <p:cNvGrpSpPr/>
          <p:nvPr/>
        </p:nvGrpSpPr>
        <p:grpSpPr>
          <a:xfrm>
            <a:off x="4695440" y="3526926"/>
            <a:ext cx="5887095" cy="972742"/>
            <a:chOff x="4954137" y="2330016"/>
            <a:chExt cx="5765853" cy="972742"/>
          </a:xfrm>
          <a:solidFill>
            <a:srgbClr val="BE8C83"/>
          </a:solidFill>
        </p:grpSpPr>
        <p:sp>
          <p:nvSpPr>
            <p:cNvPr id="14" name="矩形 13"/>
            <p:cNvSpPr/>
            <p:nvPr/>
          </p:nvSpPr>
          <p:spPr>
            <a:xfrm>
              <a:off x="4954137" y="2333767"/>
              <a:ext cx="48722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直角三角形 14"/>
            <p:cNvSpPr/>
            <p:nvPr/>
          </p:nvSpPr>
          <p:spPr>
            <a:xfrm rot="5400000">
              <a:off x="9786818" y="2369585"/>
              <a:ext cx="972742" cy="89360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7" name="组合 16"/>
          <p:cNvGrpSpPr/>
          <p:nvPr/>
        </p:nvGrpSpPr>
        <p:grpSpPr>
          <a:xfrm>
            <a:off x="4695439" y="4495918"/>
            <a:ext cx="6393620" cy="1000034"/>
            <a:chOff x="4954137" y="2333767"/>
            <a:chExt cx="5653864" cy="968991"/>
          </a:xfrm>
          <a:solidFill>
            <a:srgbClr val="FFEEE2"/>
          </a:solidFill>
        </p:grpSpPr>
        <p:sp>
          <p:nvSpPr>
            <p:cNvPr id="18" name="矩形 17"/>
            <p:cNvSpPr/>
            <p:nvPr/>
          </p:nvSpPr>
          <p:spPr>
            <a:xfrm>
              <a:off x="4954137" y="2333767"/>
              <a:ext cx="48722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9" name="直角三角形 18"/>
            <p:cNvSpPr/>
            <p:nvPr/>
          </p:nvSpPr>
          <p:spPr>
            <a:xfrm rot="5400000">
              <a:off x="9732701" y="2427459"/>
              <a:ext cx="968989" cy="78161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grpSp>
      <p:sp>
        <p:nvSpPr>
          <p:cNvPr id="112" name="文本框 111"/>
          <p:cNvSpPr txBox="1"/>
          <p:nvPr/>
        </p:nvSpPr>
        <p:spPr>
          <a:xfrm>
            <a:off x="7381119" y="1723674"/>
            <a:ext cx="952747" cy="769441"/>
          </a:xfrm>
          <a:prstGeom prst="rect">
            <a:avLst/>
          </a:prstGeom>
          <a:noFill/>
        </p:spPr>
        <p:txBody>
          <a:bodyPr wrap="square" rtlCol="0">
            <a:spAutoFit/>
          </a:bodyPr>
          <a:lstStyle/>
          <a:p>
            <a:r>
              <a:rPr lang="en-US" altLang="zh-CN" sz="4400" b="1" dirty="0" smtClean="0">
                <a:solidFill>
                  <a:schemeClr val="bg1"/>
                </a:solidFill>
                <a:latin typeface="微软雅黑" pitchFamily="34" charset="-122"/>
                <a:ea typeface="微软雅黑" pitchFamily="34" charset="-122"/>
              </a:rPr>
              <a:t>01</a:t>
            </a:r>
            <a:endParaRPr lang="zh-CN" altLang="en-US" sz="4400" b="1" dirty="0">
              <a:solidFill>
                <a:schemeClr val="bg1"/>
              </a:solidFill>
              <a:latin typeface="微软雅黑" pitchFamily="34" charset="-122"/>
              <a:ea typeface="微软雅黑" pitchFamily="34" charset="-122"/>
            </a:endParaRPr>
          </a:p>
        </p:txBody>
      </p:sp>
      <p:sp>
        <p:nvSpPr>
          <p:cNvPr id="113" name="文本框 112"/>
          <p:cNvSpPr txBox="1"/>
          <p:nvPr/>
        </p:nvSpPr>
        <p:spPr>
          <a:xfrm>
            <a:off x="8116805" y="2675106"/>
            <a:ext cx="952747" cy="769441"/>
          </a:xfrm>
          <a:prstGeom prst="rect">
            <a:avLst/>
          </a:prstGeom>
          <a:noFill/>
        </p:spPr>
        <p:txBody>
          <a:bodyPr wrap="square" rtlCol="0">
            <a:spAutoFit/>
          </a:bodyPr>
          <a:lstStyle/>
          <a:p>
            <a:r>
              <a:rPr lang="en-US" altLang="zh-CN" sz="4400" b="1" dirty="0" smtClean="0">
                <a:solidFill>
                  <a:srgbClr val="3B3B3B"/>
                </a:solidFill>
                <a:latin typeface="微软雅黑" pitchFamily="34" charset="-122"/>
                <a:ea typeface="微软雅黑" pitchFamily="34" charset="-122"/>
              </a:rPr>
              <a:t>02</a:t>
            </a:r>
            <a:endParaRPr lang="zh-CN" altLang="en-US" sz="4400" b="1" dirty="0">
              <a:solidFill>
                <a:srgbClr val="3B3B3B"/>
              </a:solidFill>
              <a:latin typeface="微软雅黑" pitchFamily="34" charset="-122"/>
              <a:ea typeface="微软雅黑" pitchFamily="34" charset="-122"/>
            </a:endParaRPr>
          </a:p>
        </p:txBody>
      </p:sp>
      <p:sp>
        <p:nvSpPr>
          <p:cNvPr id="114" name="文本框 113"/>
          <p:cNvSpPr txBox="1"/>
          <p:nvPr/>
        </p:nvSpPr>
        <p:spPr>
          <a:xfrm>
            <a:off x="8828430" y="3677424"/>
            <a:ext cx="952747" cy="769441"/>
          </a:xfrm>
          <a:prstGeom prst="rect">
            <a:avLst/>
          </a:prstGeom>
          <a:noFill/>
        </p:spPr>
        <p:txBody>
          <a:bodyPr wrap="square" rtlCol="0">
            <a:spAutoFit/>
          </a:bodyPr>
          <a:lstStyle/>
          <a:p>
            <a:r>
              <a:rPr lang="en-US" altLang="zh-CN" sz="4400" b="1" dirty="0" smtClean="0">
                <a:solidFill>
                  <a:schemeClr val="bg1"/>
                </a:solidFill>
                <a:latin typeface="微软雅黑" pitchFamily="34" charset="-122"/>
                <a:ea typeface="微软雅黑" pitchFamily="34" charset="-122"/>
              </a:rPr>
              <a:t>03</a:t>
            </a:r>
            <a:endParaRPr lang="zh-CN" altLang="en-US" sz="4400" b="1" dirty="0">
              <a:solidFill>
                <a:schemeClr val="bg1"/>
              </a:solidFill>
              <a:latin typeface="微软雅黑" pitchFamily="34" charset="-122"/>
              <a:ea typeface="微软雅黑" pitchFamily="34" charset="-122"/>
            </a:endParaRPr>
          </a:p>
        </p:txBody>
      </p:sp>
      <p:sp>
        <p:nvSpPr>
          <p:cNvPr id="115" name="文本框 114"/>
          <p:cNvSpPr txBox="1"/>
          <p:nvPr/>
        </p:nvSpPr>
        <p:spPr>
          <a:xfrm>
            <a:off x="9423553" y="4646416"/>
            <a:ext cx="952747" cy="769441"/>
          </a:xfrm>
          <a:prstGeom prst="rect">
            <a:avLst/>
          </a:prstGeom>
          <a:noFill/>
        </p:spPr>
        <p:txBody>
          <a:bodyPr wrap="square" rtlCol="0">
            <a:spAutoFit/>
          </a:bodyPr>
          <a:lstStyle/>
          <a:p>
            <a:r>
              <a:rPr lang="en-US" altLang="zh-CN" sz="4400" b="1" dirty="0" smtClean="0">
                <a:solidFill>
                  <a:srgbClr val="3B3B3B"/>
                </a:solidFill>
                <a:latin typeface="微软雅黑" pitchFamily="34" charset="-122"/>
                <a:ea typeface="微软雅黑" pitchFamily="34" charset="-122"/>
              </a:rPr>
              <a:t>04</a:t>
            </a:r>
            <a:endParaRPr lang="zh-CN" altLang="en-US" sz="4400" b="1" dirty="0">
              <a:solidFill>
                <a:srgbClr val="3B3B3B"/>
              </a:solidFill>
              <a:latin typeface="微软雅黑" pitchFamily="34" charset="-122"/>
              <a:ea typeface="微软雅黑" pitchFamily="34" charset="-122"/>
            </a:endParaRPr>
          </a:p>
        </p:txBody>
      </p:sp>
      <p:sp>
        <p:nvSpPr>
          <p:cNvPr id="116" name="文本框 115"/>
          <p:cNvSpPr txBox="1"/>
          <p:nvPr/>
        </p:nvSpPr>
        <p:spPr>
          <a:xfrm>
            <a:off x="5169640" y="1785228"/>
            <a:ext cx="2067594" cy="646331"/>
          </a:xfrm>
          <a:prstGeom prst="rect">
            <a:avLst/>
          </a:prstGeom>
          <a:noFill/>
        </p:spPr>
        <p:txBody>
          <a:bodyPr wrap="square" rtlCol="0">
            <a:spAutoFit/>
          </a:bodyPr>
          <a:lstStyle/>
          <a:p>
            <a:r>
              <a:rPr lang="zh-CN" altLang="en-US" dirty="0">
                <a:solidFill>
                  <a:schemeClr val="bg1"/>
                </a:solidFill>
                <a:latin typeface="微软雅黑" pitchFamily="34" charset="-122"/>
                <a:ea typeface="微软雅黑" pitchFamily="34" charset="-122"/>
              </a:rPr>
              <a:t>点击添加文字</a:t>
            </a:r>
            <a:r>
              <a:rPr lang="zh-CN" altLang="en-US" dirty="0" smtClean="0">
                <a:solidFill>
                  <a:schemeClr val="bg1"/>
                </a:solidFill>
                <a:latin typeface="微软雅黑" pitchFamily="34" charset="-122"/>
                <a:ea typeface="微软雅黑" pitchFamily="34" charset="-122"/>
              </a:rPr>
              <a:t>说明</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点击添加文字说明</a:t>
            </a:r>
          </a:p>
        </p:txBody>
      </p:sp>
      <p:sp>
        <p:nvSpPr>
          <p:cNvPr id="117" name="文本框 116"/>
          <p:cNvSpPr txBox="1"/>
          <p:nvPr/>
        </p:nvSpPr>
        <p:spPr>
          <a:xfrm>
            <a:off x="5111249" y="2686304"/>
            <a:ext cx="2067594" cy="646331"/>
          </a:xfrm>
          <a:prstGeom prst="rect">
            <a:avLst/>
          </a:prstGeom>
          <a:noFill/>
        </p:spPr>
        <p:txBody>
          <a:bodyPr wrap="square" rtlCol="0">
            <a:spAutoFit/>
          </a:bodyPr>
          <a:lstStyle/>
          <a:p>
            <a:r>
              <a:rPr lang="zh-CN" altLang="en-US" dirty="0">
                <a:solidFill>
                  <a:srgbClr val="3B3B3B"/>
                </a:solidFill>
                <a:latin typeface="微软雅黑" pitchFamily="34" charset="-122"/>
                <a:ea typeface="微软雅黑" pitchFamily="34" charset="-122"/>
              </a:rPr>
              <a:t>点击添加文字</a:t>
            </a:r>
            <a:r>
              <a:rPr lang="zh-CN" altLang="en-US" dirty="0" smtClean="0">
                <a:solidFill>
                  <a:srgbClr val="3B3B3B"/>
                </a:solidFill>
                <a:latin typeface="微软雅黑" pitchFamily="34" charset="-122"/>
                <a:ea typeface="微软雅黑" pitchFamily="34" charset="-122"/>
              </a:rPr>
              <a:t>说明</a:t>
            </a:r>
            <a:endParaRPr lang="en-US" altLang="zh-CN" dirty="0" smtClean="0">
              <a:solidFill>
                <a:srgbClr val="3B3B3B"/>
              </a:solidFill>
              <a:latin typeface="微软雅黑" pitchFamily="34" charset="-122"/>
              <a:ea typeface="微软雅黑" pitchFamily="34" charset="-122"/>
            </a:endParaRPr>
          </a:p>
          <a:p>
            <a:r>
              <a:rPr lang="zh-CN" altLang="en-US" dirty="0" smtClean="0">
                <a:solidFill>
                  <a:srgbClr val="3B3B3B"/>
                </a:solidFill>
                <a:latin typeface="微软雅黑" pitchFamily="34" charset="-122"/>
                <a:ea typeface="微软雅黑" pitchFamily="34" charset="-122"/>
              </a:rPr>
              <a:t>点击添加文字说明</a:t>
            </a:r>
          </a:p>
        </p:txBody>
      </p:sp>
      <p:sp>
        <p:nvSpPr>
          <p:cNvPr id="118" name="文本框 117"/>
          <p:cNvSpPr txBox="1"/>
          <p:nvPr/>
        </p:nvSpPr>
        <p:spPr>
          <a:xfrm>
            <a:off x="5111249" y="3651545"/>
            <a:ext cx="2067594" cy="646331"/>
          </a:xfrm>
          <a:prstGeom prst="rect">
            <a:avLst/>
          </a:prstGeom>
          <a:noFill/>
        </p:spPr>
        <p:txBody>
          <a:bodyPr wrap="square" rtlCol="0">
            <a:spAutoFit/>
          </a:bodyPr>
          <a:lstStyle/>
          <a:p>
            <a:r>
              <a:rPr lang="zh-CN" altLang="en-US" dirty="0">
                <a:solidFill>
                  <a:schemeClr val="bg1"/>
                </a:solidFill>
                <a:latin typeface="微软雅黑" pitchFamily="34" charset="-122"/>
                <a:ea typeface="微软雅黑" pitchFamily="34" charset="-122"/>
              </a:rPr>
              <a:t>点击添加文字</a:t>
            </a:r>
            <a:r>
              <a:rPr lang="zh-CN" altLang="en-US" dirty="0" smtClean="0">
                <a:solidFill>
                  <a:schemeClr val="bg1"/>
                </a:solidFill>
                <a:latin typeface="微软雅黑" pitchFamily="34" charset="-122"/>
                <a:ea typeface="微软雅黑" pitchFamily="34" charset="-122"/>
              </a:rPr>
              <a:t>说明</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点击添加文字说明</a:t>
            </a:r>
          </a:p>
        </p:txBody>
      </p:sp>
      <p:sp>
        <p:nvSpPr>
          <p:cNvPr id="119" name="文本框 118"/>
          <p:cNvSpPr txBox="1"/>
          <p:nvPr/>
        </p:nvSpPr>
        <p:spPr>
          <a:xfrm>
            <a:off x="5122666" y="4672769"/>
            <a:ext cx="2067594" cy="646331"/>
          </a:xfrm>
          <a:prstGeom prst="rect">
            <a:avLst/>
          </a:prstGeom>
          <a:noFill/>
        </p:spPr>
        <p:txBody>
          <a:bodyPr wrap="square" rtlCol="0">
            <a:spAutoFit/>
          </a:bodyPr>
          <a:lstStyle/>
          <a:p>
            <a:r>
              <a:rPr lang="zh-CN" altLang="en-US" dirty="0">
                <a:solidFill>
                  <a:srgbClr val="3B3B3B"/>
                </a:solidFill>
                <a:latin typeface="微软雅黑" pitchFamily="34" charset="-122"/>
                <a:ea typeface="微软雅黑" pitchFamily="34" charset="-122"/>
              </a:rPr>
              <a:t>点击添加文字</a:t>
            </a:r>
            <a:r>
              <a:rPr lang="zh-CN" altLang="en-US" dirty="0" smtClean="0">
                <a:solidFill>
                  <a:srgbClr val="3B3B3B"/>
                </a:solidFill>
                <a:latin typeface="微软雅黑" pitchFamily="34" charset="-122"/>
                <a:ea typeface="微软雅黑" pitchFamily="34" charset="-122"/>
              </a:rPr>
              <a:t>说明</a:t>
            </a:r>
            <a:endParaRPr lang="en-US" altLang="zh-CN" dirty="0" smtClean="0">
              <a:solidFill>
                <a:srgbClr val="3B3B3B"/>
              </a:solidFill>
              <a:latin typeface="微软雅黑" pitchFamily="34" charset="-122"/>
              <a:ea typeface="微软雅黑" pitchFamily="34" charset="-122"/>
            </a:endParaRPr>
          </a:p>
          <a:p>
            <a:r>
              <a:rPr lang="zh-CN" altLang="en-US" dirty="0" smtClean="0">
                <a:solidFill>
                  <a:srgbClr val="3B3B3B"/>
                </a:solidFill>
                <a:latin typeface="微软雅黑" pitchFamily="34" charset="-122"/>
                <a:ea typeface="微软雅黑" pitchFamily="34" charset="-122"/>
              </a:rPr>
              <a:t>点击添加文字说明</a:t>
            </a:r>
          </a:p>
        </p:txBody>
      </p:sp>
      <p:sp>
        <p:nvSpPr>
          <p:cNvPr id="43" name="TextBox 29"/>
          <p:cNvSpPr txBox="1"/>
          <p:nvPr/>
        </p:nvSpPr>
        <p:spPr>
          <a:xfrm>
            <a:off x="1962791" y="1692895"/>
            <a:ext cx="1826141" cy="584775"/>
          </a:xfrm>
          <a:prstGeom prst="rect">
            <a:avLst/>
          </a:prstGeom>
        </p:spPr>
        <p:txBody>
          <a:bodyPr wrap="none">
            <a:spAutoFit/>
          </a:bodyPr>
          <a:lstStyle>
            <a:defPPr>
              <a:defRPr lang="zh-CN"/>
            </a:defPPr>
            <a:lvl1pPr algn="ctr">
              <a:spcBef>
                <a:spcPct val="0"/>
              </a:spcBef>
              <a:defRPr sz="1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点击添加文字说明</a:t>
            </a:r>
          </a:p>
          <a:p>
            <a:r>
              <a:rPr lang="zh-CN" altLang="en-US" dirty="0"/>
              <a:t>点击添加文字说明</a:t>
            </a:r>
          </a:p>
        </p:txBody>
      </p:sp>
      <p:sp>
        <p:nvSpPr>
          <p:cNvPr id="44" name="TextBox 29"/>
          <p:cNvSpPr txBox="1"/>
          <p:nvPr/>
        </p:nvSpPr>
        <p:spPr>
          <a:xfrm>
            <a:off x="1962791" y="2670797"/>
            <a:ext cx="1826141" cy="584775"/>
          </a:xfrm>
          <a:prstGeom prst="rect">
            <a:avLst/>
          </a:prstGeom>
        </p:spPr>
        <p:txBody>
          <a:bodyPr wrap="none">
            <a:spAutoFit/>
          </a:bodyPr>
          <a:lstStyle>
            <a:defPPr>
              <a:defRPr lang="zh-CN"/>
            </a:defPPr>
            <a:lvl1pPr algn="ctr">
              <a:spcBef>
                <a:spcPct val="0"/>
              </a:spcBef>
              <a:defRPr sz="1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点击添加文字说明</a:t>
            </a:r>
          </a:p>
          <a:p>
            <a:r>
              <a:rPr lang="zh-CN" altLang="en-US" dirty="0"/>
              <a:t>点击添加文字说明</a:t>
            </a:r>
          </a:p>
        </p:txBody>
      </p:sp>
      <p:sp>
        <p:nvSpPr>
          <p:cNvPr id="45" name="TextBox 29"/>
          <p:cNvSpPr txBox="1"/>
          <p:nvPr/>
        </p:nvSpPr>
        <p:spPr>
          <a:xfrm>
            <a:off x="1962791" y="3648699"/>
            <a:ext cx="1826141" cy="584775"/>
          </a:xfrm>
          <a:prstGeom prst="rect">
            <a:avLst/>
          </a:prstGeom>
        </p:spPr>
        <p:txBody>
          <a:bodyPr wrap="none">
            <a:spAutoFit/>
          </a:bodyPr>
          <a:lstStyle>
            <a:defPPr>
              <a:defRPr lang="zh-CN"/>
            </a:defPPr>
            <a:lvl1pPr algn="ctr">
              <a:spcBef>
                <a:spcPct val="0"/>
              </a:spcBef>
              <a:defRPr sz="1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点击添加文字说明</a:t>
            </a:r>
          </a:p>
          <a:p>
            <a:r>
              <a:rPr lang="zh-CN" altLang="en-US" dirty="0"/>
              <a:t>点击添加文字说明</a:t>
            </a:r>
          </a:p>
        </p:txBody>
      </p:sp>
      <p:sp>
        <p:nvSpPr>
          <p:cNvPr id="46" name="TextBox 29"/>
          <p:cNvSpPr txBox="1"/>
          <p:nvPr/>
        </p:nvSpPr>
        <p:spPr>
          <a:xfrm>
            <a:off x="1962791" y="4626602"/>
            <a:ext cx="1826141" cy="584775"/>
          </a:xfrm>
          <a:prstGeom prst="rect">
            <a:avLst/>
          </a:prstGeom>
        </p:spPr>
        <p:txBody>
          <a:bodyPr wrap="none">
            <a:spAutoFit/>
          </a:bodyPr>
          <a:lstStyle>
            <a:defPPr>
              <a:defRPr lang="zh-CN"/>
            </a:defPPr>
            <a:lvl1pPr algn="ctr">
              <a:spcBef>
                <a:spcPct val="0"/>
              </a:spcBef>
              <a:defRPr sz="1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点击添加文字说明</a:t>
            </a:r>
          </a:p>
          <a:p>
            <a:r>
              <a:rPr lang="zh-CN" altLang="en-US" dirty="0"/>
              <a:t>点击添加文字说明</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1273</Words>
  <Application>Microsoft Office PowerPoint</Application>
  <PresentationFormat>宽屏</PresentationFormat>
  <Paragraphs>263</Paragraphs>
  <Slides>26</Slides>
  <Notes>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Arial Unicode MS</vt:lpstr>
      <vt:lpstr>Charlemagne Std</vt:lpstr>
      <vt:lpstr>Franklin Gothic Book</vt:lpstr>
      <vt:lpstr>Meiryo</vt:lpstr>
      <vt:lpstr>宋体</vt:lpstr>
      <vt:lpstr>微软雅黑</vt:lpstr>
      <vt:lpstr>造字工房朗倩（非商用）粗体</vt:lpstr>
      <vt:lpstr>Arial</vt:lpstr>
      <vt:lpstr>Bodoni MT Black</vt:lpstr>
      <vt:lpstr>Calibri</vt:lpstr>
      <vt:lpstr>Calibri Light</vt:lpstr>
      <vt:lpstr>Helvetica</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向阳花儿PPT</dc:creator>
  <cp:lastModifiedBy>kan</cp:lastModifiedBy>
  <cp:revision>247</cp:revision>
  <dcterms:created xsi:type="dcterms:W3CDTF">2014-08-08T03:06:00Z</dcterms:created>
  <dcterms:modified xsi:type="dcterms:W3CDTF">2022-06-15T07:04:55Z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2052-10.1.0.5400</vt:lpwstr>
  </property>
</Properties>
</file>