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29"/>
  </p:notesMasterIdLst>
  <p:sldIdLst>
    <p:sldId id="256" r:id="rId3"/>
    <p:sldId id="332" r:id="rId4"/>
    <p:sldId id="333" r:id="rId5"/>
    <p:sldId id="334" r:id="rId6"/>
    <p:sldId id="335" r:id="rId7"/>
    <p:sldId id="336" r:id="rId8"/>
    <p:sldId id="337" r:id="rId9"/>
    <p:sldId id="338" r:id="rId10"/>
    <p:sldId id="340" r:id="rId11"/>
    <p:sldId id="339" r:id="rId12"/>
    <p:sldId id="341" r:id="rId13"/>
    <p:sldId id="342" r:id="rId14"/>
    <p:sldId id="343" r:id="rId15"/>
    <p:sldId id="344" r:id="rId16"/>
    <p:sldId id="345" r:id="rId17"/>
    <p:sldId id="346" r:id="rId18"/>
    <p:sldId id="347" r:id="rId19"/>
    <p:sldId id="348" r:id="rId20"/>
    <p:sldId id="349" r:id="rId21"/>
    <p:sldId id="350" r:id="rId22"/>
    <p:sldId id="351" r:id="rId23"/>
    <p:sldId id="352" r:id="rId24"/>
    <p:sldId id="353" r:id="rId25"/>
    <p:sldId id="354" r:id="rId26"/>
    <p:sldId id="355" r:id="rId27"/>
    <p:sldId id="356" r:id="rId28"/>
  </p:sldIdLst>
  <p:sldSz cx="9144000" cy="5143500" type="screen16x9"/>
  <p:notesSz cx="6858000" cy="9144000"/>
  <p:custDataLst>
    <p:tags r:id="rId30"/>
  </p:custDataLst>
  <p:defaultTextStyle>
    <a:defPPr>
      <a:defRPr lang="zh-CN"/>
    </a:defPPr>
    <a:lvl1pPr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1pPr>
    <a:lvl2pPr marL="342900" indent="1143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2pPr>
    <a:lvl3pPr marL="685800" indent="2286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3pPr>
    <a:lvl4pPr marL="1028700" indent="3429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4pPr>
    <a:lvl5pPr marL="1371600" indent="457200" algn="l" defTabSz="685800" rtl="0" fontAlgn="base">
      <a:spcBef>
        <a:spcPct val="0"/>
      </a:spcBef>
      <a:spcAft>
        <a:spcPct val="0"/>
      </a:spcAft>
      <a:defRPr sz="13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54">
          <p15:clr>
            <a:srgbClr val="A4A3A4"/>
          </p15:clr>
        </p15:guide>
        <p15:guide id="2" pos="276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6781E"/>
    <a:srgbClr val="EE7619"/>
    <a:srgbClr val="F32307"/>
    <a:srgbClr val="0099A7"/>
    <a:srgbClr val="1C3313"/>
    <a:srgbClr val="2E2E2E"/>
    <a:srgbClr val="9D8670"/>
    <a:srgbClr val="BAC8D0"/>
    <a:srgbClr val="B3B7BA"/>
    <a:srgbClr val="D5D3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72" autoAdjust="0"/>
    <p:restoredTop sz="96181" autoAdjust="0"/>
  </p:normalViewPr>
  <p:slideViewPr>
    <p:cSldViewPr snapToGrid="0">
      <p:cViewPr varScale="1">
        <p:scale>
          <a:sx n="117" d="100"/>
          <a:sy n="117" d="100"/>
        </p:scale>
        <p:origin x="438" y="96"/>
      </p:cViewPr>
      <p:guideLst>
        <p:guide orient="horz" pos="1654"/>
        <p:guide pos="2769"/>
      </p:guideLst>
    </p:cSldViewPr>
  </p:slideViewPr>
  <p:outlineViewPr>
    <p:cViewPr>
      <p:scale>
        <a:sx n="33" d="100"/>
        <a:sy n="33" d="100"/>
      </p:scale>
      <p:origin x="0" y="0"/>
    </p:cViewPr>
  </p:outlineViewPr>
  <p:notesTextViewPr>
    <p:cViewPr>
      <p:scale>
        <a:sx n="125" d="100"/>
        <a:sy n="125" d="100"/>
      </p:scale>
      <p:origin x="0" y="0"/>
    </p:cViewPr>
  </p:notesTextViewPr>
  <p:sorterViewPr showFormatting="0">
    <p:cViewPr>
      <p:scale>
        <a:sx n="88" d="100"/>
        <a:sy n="88"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noProof="1">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noProof="1">
                <a:latin typeface="+mn-lt"/>
                <a:ea typeface="+mn-ea"/>
              </a:defRPr>
            </a:lvl1pPr>
          </a:lstStyle>
          <a:p>
            <a:pPr>
              <a:defRPr/>
            </a:pPr>
            <a:fld id="{7F3EF5EF-C183-428B-80C9-8F2B957BC91E}" type="datetimeFigureOut">
              <a:rPr lang="zh-CN" altLang="en-US"/>
              <a:pPr>
                <a:defRPr/>
              </a:pPr>
              <a:t>2018/6/6</a:t>
            </a:fld>
            <a:endParaRPr lang="zh-CN" altLang="en-US"/>
          </a:p>
        </p:txBody>
      </p:sp>
      <p:sp>
        <p:nvSpPr>
          <p:cNvPr id="10244"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10245"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noProof="1">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noProof="1">
                <a:latin typeface="+mn-lt"/>
                <a:ea typeface="+mn-ea"/>
              </a:defRPr>
            </a:lvl1pPr>
          </a:lstStyle>
          <a:p>
            <a:pPr>
              <a:defRPr/>
            </a:pPr>
            <a:fld id="{9668CB19-E835-4018-A545-A952CEF593B6}" type="slidenum">
              <a:rPr lang="zh-CN" altLang="en-US"/>
              <a:pPr>
                <a:defRPr/>
              </a:pPr>
              <a:t>‹#›</a:t>
            </a:fld>
            <a:endParaRPr lang="zh-CN" altLang="en-US"/>
          </a:p>
        </p:txBody>
      </p:sp>
    </p:spTree>
    <p:extLst>
      <p:ext uri="{BB962C8B-B14F-4D97-AF65-F5344CB8AC3E}">
        <p14:creationId xmlns:p14="http://schemas.microsoft.com/office/powerpoint/2010/main" val="2044178831"/>
      </p:ext>
    </p:extLst>
  </p:cSld>
  <p:clrMap bg1="lt1" tx1="dk1" bg2="lt2" tx2="dk2" accent1="accent1" accent2="accent2" accent3="accent3" accent4="accent4" accent5="accent5" accent6="accent6" hlink="hlink" folHlink="folHlink"/>
  <p:notesStyle>
    <a:lvl1pPr algn="l" defTabSz="685800" rtl="0" eaLnBrk="0" fontAlgn="base" hangingPunct="0">
      <a:spcBef>
        <a:spcPct val="30000"/>
      </a:spcBef>
      <a:spcAft>
        <a:spcPct val="0"/>
      </a:spcAft>
      <a:defRPr sz="900" kern="1200">
        <a:solidFill>
          <a:schemeClr val="tx1"/>
        </a:solidFill>
        <a:latin typeface="+mn-lt"/>
        <a:ea typeface="+mn-ea"/>
        <a:cs typeface="+mn-cs"/>
      </a:defRPr>
    </a:lvl1pPr>
    <a:lvl2pPr marL="342900" algn="l" defTabSz="685800" rtl="0" eaLnBrk="0" fontAlgn="base" hangingPunct="0">
      <a:spcBef>
        <a:spcPct val="30000"/>
      </a:spcBef>
      <a:spcAft>
        <a:spcPct val="0"/>
      </a:spcAft>
      <a:defRPr sz="900" kern="1200">
        <a:solidFill>
          <a:schemeClr val="tx1"/>
        </a:solidFill>
        <a:latin typeface="+mn-lt"/>
        <a:ea typeface="+mn-ea"/>
        <a:cs typeface="+mn-cs"/>
      </a:defRPr>
    </a:lvl2pPr>
    <a:lvl3pPr marL="685800" algn="l" defTabSz="685800" rtl="0" eaLnBrk="0" fontAlgn="base" hangingPunct="0">
      <a:spcBef>
        <a:spcPct val="30000"/>
      </a:spcBef>
      <a:spcAft>
        <a:spcPct val="0"/>
      </a:spcAft>
      <a:defRPr sz="900" kern="1200">
        <a:solidFill>
          <a:schemeClr val="tx1"/>
        </a:solidFill>
        <a:latin typeface="+mn-lt"/>
        <a:ea typeface="+mn-ea"/>
        <a:cs typeface="+mn-cs"/>
      </a:defRPr>
    </a:lvl3pPr>
    <a:lvl4pPr marL="1028700" algn="l" defTabSz="685800" rtl="0" eaLnBrk="0" fontAlgn="base" hangingPunct="0">
      <a:spcBef>
        <a:spcPct val="30000"/>
      </a:spcBef>
      <a:spcAft>
        <a:spcPct val="0"/>
      </a:spcAft>
      <a:defRPr sz="900" kern="1200">
        <a:solidFill>
          <a:schemeClr val="tx1"/>
        </a:solidFill>
        <a:latin typeface="+mn-lt"/>
        <a:ea typeface="+mn-ea"/>
        <a:cs typeface="+mn-cs"/>
      </a:defRPr>
    </a:lvl4pPr>
    <a:lvl5pPr marL="1371600" algn="l" defTabSz="685800" rtl="0" eaLnBrk="0" fontAlgn="base" hangingPunct="0">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noTextEdit="1"/>
          </p:cNvSpPr>
          <p:nvPr>
            <p:ph type="sldImg" idx="4294967295"/>
          </p:nvPr>
        </p:nvSpPr>
        <p:spPr>
          <a:ln>
            <a:miter lim="800000"/>
          </a:ln>
        </p:spPr>
      </p:sp>
      <p:sp>
        <p:nvSpPr>
          <p:cNvPr id="12290" name="备注占位符 2"/>
          <p:cNvSpPr>
            <a:spLocks noGrp="1" noChangeArrowheads="1"/>
          </p:cNvSpPr>
          <p:nvPr>
            <p:ph type="body" idx="4294967295"/>
          </p:nvPr>
        </p:nvSpPr>
        <p:spPr/>
        <p:txBody>
          <a:bodyPr/>
          <a:lstStyle/>
          <a:p>
            <a:pPr eaLnBrk="1" hangingPunct="1"/>
            <a:r>
              <a:rPr lang="zh-CN" altLang="en-US" sz="1800">
                <a:latin typeface="微软雅黑" panose="020B0503020204020204" pitchFamily="34" charset="-122"/>
                <a:ea typeface="微软雅黑" panose="020B0503020204020204" pitchFamily="34" charset="-122"/>
              </a:rPr>
              <a:t>更多精彩作品请移步演界官方网站：</a:t>
            </a:r>
            <a:r>
              <a:rPr lang="en-US" altLang="zh-CN" sz="1800">
                <a:latin typeface="微软雅黑" panose="020B0503020204020204" pitchFamily="34" charset="-122"/>
                <a:ea typeface="微软雅黑" panose="020B0503020204020204" pitchFamily="34" charset="-122"/>
              </a:rPr>
              <a:t>sunny_heima.yanj.cn</a:t>
            </a:r>
            <a:endParaRPr lang="zh-CN" altLang="en-US" sz="1800">
              <a:latin typeface="微软雅黑" panose="020B0503020204020204" pitchFamily="34" charset="-122"/>
              <a:ea typeface="微软雅黑" panose="020B0503020204020204" pitchFamily="34" charset="-122"/>
            </a:endParaRPr>
          </a:p>
          <a:p>
            <a:pPr eaLnBrk="1" hangingPunct="1"/>
            <a:endParaRPr lang="zh-CN" altLang="en-US">
              <a:ea typeface="微软雅黑" panose="020B0503020204020204" pitchFamily="34" charset="-122"/>
            </a:endParaRPr>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spcBef>
                <a:spcPct val="0"/>
              </a:spcBef>
              <a:spcAft>
                <a:spcPct val="0"/>
              </a:spcAft>
            </a:pPr>
            <a:fld id="{AE6A7775-B622-4D98-A8C1-D93C1930A506}" type="slidenum">
              <a:rPr lang="zh-CN" altLang="en-US" smtClean="0"/>
              <a:pPr fontAlgn="base">
                <a:spcBef>
                  <a:spcPct val="0"/>
                </a:spcBef>
                <a:spcAft>
                  <a:spcPct val="0"/>
                </a:spcAft>
              </a:pPr>
              <a:t>1</a:t>
            </a:fld>
            <a:endParaRPr lang="zh-CN" altLang="en-US"/>
          </a:p>
        </p:txBody>
      </p:sp>
    </p:spTree>
    <p:extLst>
      <p:ext uri="{BB962C8B-B14F-4D97-AF65-F5344CB8AC3E}">
        <p14:creationId xmlns:p14="http://schemas.microsoft.com/office/powerpoint/2010/main" val="400865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668CB19-E835-4018-A545-A952CEF593B6}" type="slidenum">
              <a:rPr lang="zh-CN" altLang="en-US" smtClean="0"/>
              <a:pPr>
                <a:defRPr/>
              </a:pPr>
              <a:t>2</a:t>
            </a:fld>
            <a:endParaRPr lang="zh-CN" altLang="en-US"/>
          </a:p>
        </p:txBody>
      </p:sp>
    </p:spTree>
    <p:extLst>
      <p:ext uri="{BB962C8B-B14F-4D97-AF65-F5344CB8AC3E}">
        <p14:creationId xmlns:p14="http://schemas.microsoft.com/office/powerpoint/2010/main" val="112790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noChangeArrowheads="1" noTextEdit="1"/>
          </p:cNvSpPr>
          <p:nvPr>
            <p:ph type="sldImg" idx="4294967295"/>
          </p:nvPr>
        </p:nvSpPr>
        <p:spPr>
          <a:ln>
            <a:miter lim="800000"/>
          </a:ln>
        </p:spPr>
      </p:sp>
      <p:sp>
        <p:nvSpPr>
          <p:cNvPr id="12290" name="备注占位符 2"/>
          <p:cNvSpPr>
            <a:spLocks noGrp="1" noChangeArrowheads="1"/>
          </p:cNvSpPr>
          <p:nvPr>
            <p:ph type="body" idx="4294967295"/>
          </p:nvPr>
        </p:nvSpPr>
        <p:spPr/>
        <p:txBody>
          <a:bodyPr/>
          <a:lstStyle/>
          <a:p>
            <a:pPr eaLnBrk="1" hangingPunct="1"/>
            <a:r>
              <a:rPr lang="zh-CN" altLang="en-US" sz="1800">
                <a:latin typeface="微软雅黑" panose="020B0503020204020204" pitchFamily="34" charset="-122"/>
                <a:ea typeface="微软雅黑" panose="020B0503020204020204" pitchFamily="34" charset="-122"/>
              </a:rPr>
              <a:t>更多精彩作品请移步演界官方网站：</a:t>
            </a:r>
            <a:r>
              <a:rPr lang="en-US" altLang="zh-CN" sz="1800">
                <a:latin typeface="微软雅黑" panose="020B0503020204020204" pitchFamily="34" charset="-122"/>
                <a:ea typeface="微软雅黑" panose="020B0503020204020204" pitchFamily="34" charset="-122"/>
              </a:rPr>
              <a:t>sunny_heima.yanj.cn</a:t>
            </a:r>
            <a:endParaRPr lang="zh-CN" altLang="en-US" sz="1800">
              <a:latin typeface="微软雅黑" panose="020B0503020204020204" pitchFamily="34" charset="-122"/>
              <a:ea typeface="微软雅黑" panose="020B0503020204020204" pitchFamily="34" charset="-122"/>
            </a:endParaRPr>
          </a:p>
          <a:p>
            <a:pPr eaLnBrk="1" hangingPunct="1"/>
            <a:endParaRPr lang="zh-CN" altLang="en-US">
              <a:ea typeface="微软雅黑" panose="020B0503020204020204" pitchFamily="34" charset="-122"/>
            </a:endParaRPr>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spcBef>
                <a:spcPct val="0"/>
              </a:spcBef>
              <a:spcAft>
                <a:spcPct val="0"/>
              </a:spcAft>
            </a:pPr>
            <a:fld id="{AE6A7775-B622-4D98-A8C1-D93C1930A506}" type="slidenum">
              <a:rPr lang="zh-CN" altLang="en-US" smtClean="0"/>
              <a:pPr fontAlgn="base">
                <a:spcBef>
                  <a:spcPct val="0"/>
                </a:spcBef>
                <a:spcAft>
                  <a:spcPct val="0"/>
                </a:spcAft>
              </a:pPr>
              <a:t>25</a:t>
            </a:fld>
            <a:endParaRPr lang="zh-CN" altLang="en-US"/>
          </a:p>
        </p:txBody>
      </p:sp>
    </p:spTree>
    <p:extLst>
      <p:ext uri="{BB962C8B-B14F-4D97-AF65-F5344CB8AC3E}">
        <p14:creationId xmlns:p14="http://schemas.microsoft.com/office/powerpoint/2010/main" val="3244227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9540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927100" y="1066800"/>
            <a:ext cx="3048000" cy="2882900"/>
          </a:xfrm>
          <a:prstGeom prst="rect">
            <a:avLst/>
          </a:prstGeom>
        </p:spPr>
        <p:txBody>
          <a:bodyPr/>
          <a:lstStyle/>
          <a:p>
            <a:pPr lvl="0"/>
            <a:endParaRPr lang="zh-CN" altLang="en-US" noProof="0" dirty="0"/>
          </a:p>
        </p:txBody>
      </p:sp>
    </p:spTree>
    <p:extLst>
      <p:ext uri="{BB962C8B-B14F-4D97-AF65-F5344CB8AC3E}">
        <p14:creationId xmlns:p14="http://schemas.microsoft.com/office/powerpoint/2010/main" val="2004904474"/>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348D7349-070A-4E19-80EA-7B230E0E17FB}" type="datetimeFigureOut">
              <a:rPr lang="zh-CN" altLang="en-US"/>
              <a:pPr>
                <a:defRPr/>
              </a:pPr>
              <a:t>2018/6/6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49A8B5D8-7A02-4109-806C-055DEE1AE0D7}" type="slidenum">
              <a:rPr lang="zh-CN" altLang="en-US"/>
              <a:pPr>
                <a:defRPr/>
              </a:pPr>
              <a:t>‹#›</a:t>
            </a:fld>
            <a:endParaRPr lang="zh-CN" altLang="en-US"/>
          </a:p>
        </p:txBody>
      </p:sp>
    </p:spTree>
    <p:extLst>
      <p:ext uri="{BB962C8B-B14F-4D97-AF65-F5344CB8AC3E}">
        <p14:creationId xmlns:p14="http://schemas.microsoft.com/office/powerpoint/2010/main" val="2435933153"/>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6F08C8AF-B2FD-4039-AB05-6C0BA0F4FD4E}" type="datetimeFigureOut">
              <a:rPr lang="zh-CN" altLang="en-US"/>
              <a:pPr>
                <a:defRPr/>
              </a:pPr>
              <a:t>2018/6/6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C0FF39F8-6213-4695-B132-4B0EE6D4ADD2}" type="slidenum">
              <a:rPr lang="zh-CN" altLang="en-US"/>
              <a:pPr>
                <a:defRPr/>
              </a:pPr>
              <a:t>‹#›</a:t>
            </a:fld>
            <a:endParaRPr lang="zh-CN" altLang="en-US"/>
          </a:p>
        </p:txBody>
      </p:sp>
    </p:spTree>
    <p:extLst>
      <p:ext uri="{BB962C8B-B14F-4D97-AF65-F5344CB8AC3E}">
        <p14:creationId xmlns:p14="http://schemas.microsoft.com/office/powerpoint/2010/main" val="12592454"/>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131A0EE4-B2B4-4030-A5A0-82DC478FBD58}" type="datetimeFigureOut">
              <a:rPr lang="zh-CN" altLang="en-US"/>
              <a:pPr>
                <a:defRPr/>
              </a:pPr>
              <a:t>2018/6/6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E0606B29-6252-46E4-A461-695E367BB25D}" type="slidenum">
              <a:rPr lang="zh-CN" altLang="en-US"/>
              <a:pPr>
                <a:defRPr/>
              </a:pPr>
              <a:t>‹#›</a:t>
            </a:fld>
            <a:endParaRPr lang="zh-CN" altLang="en-US"/>
          </a:p>
        </p:txBody>
      </p:sp>
    </p:spTree>
    <p:extLst>
      <p:ext uri="{BB962C8B-B14F-4D97-AF65-F5344CB8AC3E}">
        <p14:creationId xmlns:p14="http://schemas.microsoft.com/office/powerpoint/2010/main" val="4154093399"/>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579483"/>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3263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3047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6540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277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89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7377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p:nvGrpSpPr>
        <p:grpSpPr bwMode="auto">
          <a:xfrm>
            <a:off x="237920" y="196230"/>
            <a:ext cx="230076" cy="290200"/>
            <a:chOff x="4481513" y="4638676"/>
            <a:chExt cx="290512" cy="366711"/>
          </a:xfrm>
          <a:solidFill>
            <a:schemeClr val="bg1"/>
          </a:solidFill>
        </p:grpSpPr>
        <p:sp>
          <p:nvSpPr>
            <p:cNvPr id="3" name="Freeform 5"/>
            <p:cNvSpPr/>
            <p:nvPr/>
          </p:nvSpPr>
          <p:spPr bwMode="auto">
            <a:xfrm>
              <a:off x="4598988" y="4784725"/>
              <a:ext cx="46038" cy="23812"/>
            </a:xfrm>
            <a:custGeom>
              <a:avLst/>
              <a:gdLst>
                <a:gd name="T0" fmla="*/ 0 w 29"/>
                <a:gd name="T1" fmla="*/ 13 h 15"/>
                <a:gd name="T2" fmla="*/ 18 w 29"/>
                <a:gd name="T3" fmla="*/ 15 h 15"/>
                <a:gd name="T4" fmla="*/ 29 w 29"/>
                <a:gd name="T5" fmla="*/ 1 h 15"/>
                <a:gd name="T6" fmla="*/ 14 w 29"/>
                <a:gd name="T7" fmla="*/ 0 h 15"/>
                <a:gd name="T8" fmla="*/ 0 w 29"/>
                <a:gd name="T9" fmla="*/ 13 h 15"/>
              </a:gdLst>
              <a:ahLst/>
              <a:cxnLst>
                <a:cxn ang="0">
                  <a:pos x="T0" y="T1"/>
                </a:cxn>
                <a:cxn ang="0">
                  <a:pos x="T2" y="T3"/>
                </a:cxn>
                <a:cxn ang="0">
                  <a:pos x="T4" y="T5"/>
                </a:cxn>
                <a:cxn ang="0">
                  <a:pos x="T6" y="T7"/>
                </a:cxn>
                <a:cxn ang="0">
                  <a:pos x="T8" y="T9"/>
                </a:cxn>
              </a:cxnLst>
              <a:rect l="0" t="0" r="r" b="b"/>
              <a:pathLst>
                <a:path w="29" h="15">
                  <a:moveTo>
                    <a:pt x="0" y="13"/>
                  </a:moveTo>
                  <a:lnTo>
                    <a:pt x="18" y="15"/>
                  </a:lnTo>
                  <a:lnTo>
                    <a:pt x="29" y="1"/>
                  </a:lnTo>
                  <a:lnTo>
                    <a:pt x="14"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4" name="Freeform 6"/>
            <p:cNvSpPr/>
            <p:nvPr/>
          </p:nvSpPr>
          <p:spPr bwMode="auto">
            <a:xfrm>
              <a:off x="4562475" y="4962525"/>
              <a:ext cx="50800" cy="42862"/>
            </a:xfrm>
            <a:custGeom>
              <a:avLst/>
              <a:gdLst>
                <a:gd name="T0" fmla="*/ 6 w 32"/>
                <a:gd name="T1" fmla="*/ 0 h 27"/>
                <a:gd name="T2" fmla="*/ 0 w 32"/>
                <a:gd name="T3" fmla="*/ 27 h 27"/>
                <a:gd name="T4" fmla="*/ 32 w 32"/>
                <a:gd name="T5" fmla="*/ 0 h 27"/>
                <a:gd name="T6" fmla="*/ 6 w 32"/>
                <a:gd name="T7" fmla="*/ 0 h 27"/>
              </a:gdLst>
              <a:ahLst/>
              <a:cxnLst>
                <a:cxn ang="0">
                  <a:pos x="T0" y="T1"/>
                </a:cxn>
                <a:cxn ang="0">
                  <a:pos x="T2" y="T3"/>
                </a:cxn>
                <a:cxn ang="0">
                  <a:pos x="T4" y="T5"/>
                </a:cxn>
                <a:cxn ang="0">
                  <a:pos x="T6" y="T7"/>
                </a:cxn>
              </a:cxnLst>
              <a:rect l="0" t="0" r="r" b="b"/>
              <a:pathLst>
                <a:path w="32" h="27">
                  <a:moveTo>
                    <a:pt x="6" y="0"/>
                  </a:moveTo>
                  <a:lnTo>
                    <a:pt x="0" y="27"/>
                  </a:lnTo>
                  <a:lnTo>
                    <a:pt x="32"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5" name="Freeform 7"/>
            <p:cNvSpPr/>
            <p:nvPr/>
          </p:nvSpPr>
          <p:spPr bwMode="auto">
            <a:xfrm>
              <a:off x="4591050" y="4962525"/>
              <a:ext cx="107950" cy="38100"/>
            </a:xfrm>
            <a:custGeom>
              <a:avLst/>
              <a:gdLst>
                <a:gd name="T0" fmla="*/ 58 w 68"/>
                <a:gd name="T1" fmla="*/ 0 h 24"/>
                <a:gd name="T2" fmla="*/ 31 w 68"/>
                <a:gd name="T3" fmla="*/ 0 h 24"/>
                <a:gd name="T4" fmla="*/ 0 w 68"/>
                <a:gd name="T5" fmla="*/ 24 h 24"/>
                <a:gd name="T6" fmla="*/ 68 w 68"/>
                <a:gd name="T7" fmla="*/ 24 h 24"/>
                <a:gd name="T8" fmla="*/ 47 w 68"/>
                <a:gd name="T9" fmla="*/ 11 h 24"/>
                <a:gd name="T10" fmla="*/ 58 w 68"/>
                <a:gd name="T11" fmla="*/ 0 h 24"/>
              </a:gdLst>
              <a:ahLst/>
              <a:cxnLst>
                <a:cxn ang="0">
                  <a:pos x="T0" y="T1"/>
                </a:cxn>
                <a:cxn ang="0">
                  <a:pos x="T2" y="T3"/>
                </a:cxn>
                <a:cxn ang="0">
                  <a:pos x="T4" y="T5"/>
                </a:cxn>
                <a:cxn ang="0">
                  <a:pos x="T6" y="T7"/>
                </a:cxn>
                <a:cxn ang="0">
                  <a:pos x="T8" y="T9"/>
                </a:cxn>
                <a:cxn ang="0">
                  <a:pos x="T10" y="T11"/>
                </a:cxn>
              </a:cxnLst>
              <a:rect l="0" t="0" r="r" b="b"/>
              <a:pathLst>
                <a:path w="68" h="24">
                  <a:moveTo>
                    <a:pt x="58" y="0"/>
                  </a:moveTo>
                  <a:lnTo>
                    <a:pt x="31" y="0"/>
                  </a:lnTo>
                  <a:lnTo>
                    <a:pt x="0" y="24"/>
                  </a:lnTo>
                  <a:lnTo>
                    <a:pt x="68" y="24"/>
                  </a:lnTo>
                  <a:lnTo>
                    <a:pt x="47" y="11"/>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6" name="Freeform 8"/>
            <p:cNvSpPr/>
            <p:nvPr/>
          </p:nvSpPr>
          <p:spPr bwMode="auto">
            <a:xfrm>
              <a:off x="4491038" y="4638676"/>
              <a:ext cx="263525" cy="258762"/>
            </a:xfrm>
            <a:custGeom>
              <a:avLst/>
              <a:gdLst>
                <a:gd name="T0" fmla="*/ 123 w 166"/>
                <a:gd name="T1" fmla="*/ 77 h 163"/>
                <a:gd name="T2" fmla="*/ 123 w 166"/>
                <a:gd name="T3" fmla="*/ 57 h 163"/>
                <a:gd name="T4" fmla="*/ 117 w 166"/>
                <a:gd name="T5" fmla="*/ 64 h 163"/>
                <a:gd name="T6" fmla="*/ 117 w 166"/>
                <a:gd name="T7" fmla="*/ 43 h 163"/>
                <a:gd name="T8" fmla="*/ 109 w 166"/>
                <a:gd name="T9" fmla="*/ 53 h 163"/>
                <a:gd name="T10" fmla="*/ 109 w 166"/>
                <a:gd name="T11" fmla="*/ 30 h 163"/>
                <a:gd name="T12" fmla="*/ 101 w 166"/>
                <a:gd name="T13" fmla="*/ 44 h 163"/>
                <a:gd name="T14" fmla="*/ 77 w 166"/>
                <a:gd name="T15" fmla="*/ 10 h 163"/>
                <a:gd name="T16" fmla="*/ 76 w 166"/>
                <a:gd name="T17" fmla="*/ 62 h 163"/>
                <a:gd name="T18" fmla="*/ 75 w 166"/>
                <a:gd name="T19" fmla="*/ 62 h 163"/>
                <a:gd name="T20" fmla="*/ 6 w 166"/>
                <a:gd name="T21" fmla="*/ 0 h 163"/>
                <a:gd name="T22" fmla="*/ 59 w 166"/>
                <a:gd name="T23" fmla="*/ 76 h 163"/>
                <a:gd name="T24" fmla="*/ 0 w 166"/>
                <a:gd name="T25" fmla="*/ 125 h 163"/>
                <a:gd name="T26" fmla="*/ 37 w 166"/>
                <a:gd name="T27" fmla="*/ 163 h 163"/>
                <a:gd name="T28" fmla="*/ 65 w 166"/>
                <a:gd name="T29" fmla="*/ 144 h 163"/>
                <a:gd name="T30" fmla="*/ 62 w 166"/>
                <a:gd name="T31" fmla="*/ 153 h 163"/>
                <a:gd name="T32" fmla="*/ 72 w 166"/>
                <a:gd name="T33" fmla="*/ 153 h 163"/>
                <a:gd name="T34" fmla="*/ 75 w 166"/>
                <a:gd name="T35" fmla="*/ 143 h 163"/>
                <a:gd name="T36" fmla="*/ 109 w 166"/>
                <a:gd name="T37" fmla="*/ 126 h 163"/>
                <a:gd name="T38" fmla="*/ 102 w 166"/>
                <a:gd name="T39" fmla="*/ 116 h 163"/>
                <a:gd name="T40" fmla="*/ 80 w 166"/>
                <a:gd name="T41" fmla="*/ 131 h 163"/>
                <a:gd name="T42" fmla="*/ 61 w 166"/>
                <a:gd name="T43" fmla="*/ 129 h 163"/>
                <a:gd name="T44" fmla="*/ 35 w 166"/>
                <a:gd name="T45" fmla="*/ 148 h 163"/>
                <a:gd name="T46" fmla="*/ 17 w 166"/>
                <a:gd name="T47" fmla="*/ 126 h 163"/>
                <a:gd name="T48" fmla="*/ 89 w 166"/>
                <a:gd name="T49" fmla="*/ 72 h 163"/>
                <a:gd name="T50" fmla="*/ 89 w 166"/>
                <a:gd name="T51" fmla="*/ 46 h 163"/>
                <a:gd name="T52" fmla="*/ 147 w 166"/>
                <a:gd name="T53" fmla="*/ 133 h 163"/>
                <a:gd name="T54" fmla="*/ 116 w 166"/>
                <a:gd name="T55" fmla="*/ 156 h 163"/>
                <a:gd name="T56" fmla="*/ 136 w 166"/>
                <a:gd name="T57" fmla="*/ 156 h 163"/>
                <a:gd name="T58" fmla="*/ 166 w 166"/>
                <a:gd name="T59" fmla="*/ 132 h 163"/>
                <a:gd name="T60" fmla="*/ 123 w 166"/>
                <a:gd name="T61" fmla="*/ 7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 h="163">
                  <a:moveTo>
                    <a:pt x="123" y="77"/>
                  </a:moveTo>
                  <a:lnTo>
                    <a:pt x="123" y="57"/>
                  </a:lnTo>
                  <a:lnTo>
                    <a:pt x="117" y="64"/>
                  </a:lnTo>
                  <a:lnTo>
                    <a:pt x="117" y="43"/>
                  </a:lnTo>
                  <a:lnTo>
                    <a:pt x="109" y="53"/>
                  </a:lnTo>
                  <a:lnTo>
                    <a:pt x="109" y="30"/>
                  </a:lnTo>
                  <a:lnTo>
                    <a:pt x="101" y="44"/>
                  </a:lnTo>
                  <a:lnTo>
                    <a:pt x="77" y="10"/>
                  </a:lnTo>
                  <a:lnTo>
                    <a:pt x="76" y="62"/>
                  </a:lnTo>
                  <a:lnTo>
                    <a:pt x="75" y="62"/>
                  </a:lnTo>
                  <a:lnTo>
                    <a:pt x="6" y="0"/>
                  </a:lnTo>
                  <a:lnTo>
                    <a:pt x="59" y="76"/>
                  </a:lnTo>
                  <a:lnTo>
                    <a:pt x="0" y="125"/>
                  </a:lnTo>
                  <a:lnTo>
                    <a:pt x="37" y="163"/>
                  </a:lnTo>
                  <a:lnTo>
                    <a:pt x="65" y="144"/>
                  </a:lnTo>
                  <a:lnTo>
                    <a:pt x="62" y="153"/>
                  </a:lnTo>
                  <a:lnTo>
                    <a:pt x="72" y="153"/>
                  </a:lnTo>
                  <a:lnTo>
                    <a:pt x="75" y="143"/>
                  </a:lnTo>
                  <a:lnTo>
                    <a:pt x="109" y="126"/>
                  </a:lnTo>
                  <a:lnTo>
                    <a:pt x="102" y="116"/>
                  </a:lnTo>
                  <a:lnTo>
                    <a:pt x="80" y="131"/>
                  </a:lnTo>
                  <a:lnTo>
                    <a:pt x="61" y="129"/>
                  </a:lnTo>
                  <a:lnTo>
                    <a:pt x="35" y="148"/>
                  </a:lnTo>
                  <a:lnTo>
                    <a:pt x="17" y="126"/>
                  </a:lnTo>
                  <a:lnTo>
                    <a:pt x="89" y="72"/>
                  </a:lnTo>
                  <a:lnTo>
                    <a:pt x="89" y="46"/>
                  </a:lnTo>
                  <a:lnTo>
                    <a:pt x="147" y="133"/>
                  </a:lnTo>
                  <a:lnTo>
                    <a:pt x="116" y="156"/>
                  </a:lnTo>
                  <a:lnTo>
                    <a:pt x="136" y="156"/>
                  </a:lnTo>
                  <a:lnTo>
                    <a:pt x="166" y="132"/>
                  </a:lnTo>
                  <a:lnTo>
                    <a:pt x="123"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7" name="Freeform 9"/>
            <p:cNvSpPr/>
            <p:nvPr/>
          </p:nvSpPr>
          <p:spPr bwMode="auto">
            <a:xfrm>
              <a:off x="4549775" y="4932363"/>
              <a:ext cx="12700" cy="9525"/>
            </a:xfrm>
            <a:custGeom>
              <a:avLst/>
              <a:gdLst>
                <a:gd name="T0" fmla="*/ 1 w 8"/>
                <a:gd name="T1" fmla="*/ 0 h 6"/>
                <a:gd name="T2" fmla="*/ 0 w 8"/>
                <a:gd name="T3" fmla="*/ 6 h 6"/>
                <a:gd name="T4" fmla="*/ 6 w 8"/>
                <a:gd name="T5" fmla="*/ 6 h 6"/>
                <a:gd name="T6" fmla="*/ 8 w 8"/>
                <a:gd name="T7" fmla="*/ 0 h 6"/>
                <a:gd name="T8" fmla="*/ 1 w 8"/>
                <a:gd name="T9" fmla="*/ 0 h 6"/>
              </a:gdLst>
              <a:ahLst/>
              <a:cxnLst>
                <a:cxn ang="0">
                  <a:pos x="T0" y="T1"/>
                </a:cxn>
                <a:cxn ang="0">
                  <a:pos x="T2" y="T3"/>
                </a:cxn>
                <a:cxn ang="0">
                  <a:pos x="T4" y="T5"/>
                </a:cxn>
                <a:cxn ang="0">
                  <a:pos x="T6" y="T7"/>
                </a:cxn>
                <a:cxn ang="0">
                  <a:pos x="T8" y="T9"/>
                </a:cxn>
              </a:cxnLst>
              <a:rect l="0" t="0" r="r" b="b"/>
              <a:pathLst>
                <a:path w="8" h="6">
                  <a:moveTo>
                    <a:pt x="1" y="0"/>
                  </a:moveTo>
                  <a:lnTo>
                    <a:pt x="0" y="6"/>
                  </a:lnTo>
                  <a:lnTo>
                    <a:pt x="6" y="6"/>
                  </a:lnTo>
                  <a:lnTo>
                    <a:pt x="8"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8" name="Freeform 10"/>
            <p:cNvSpPr/>
            <p:nvPr/>
          </p:nvSpPr>
          <p:spPr bwMode="auto">
            <a:xfrm>
              <a:off x="4564063" y="4932363"/>
              <a:ext cx="14288" cy="9525"/>
            </a:xfrm>
            <a:custGeom>
              <a:avLst/>
              <a:gdLst>
                <a:gd name="T0" fmla="*/ 2 w 9"/>
                <a:gd name="T1" fmla="*/ 0 h 6"/>
                <a:gd name="T2" fmla="*/ 0 w 9"/>
                <a:gd name="T3" fmla="*/ 6 h 6"/>
                <a:gd name="T4" fmla="*/ 7 w 9"/>
                <a:gd name="T5" fmla="*/ 6 h 6"/>
                <a:gd name="T6" fmla="*/ 9 w 9"/>
                <a:gd name="T7" fmla="*/ 0 h 6"/>
                <a:gd name="T8" fmla="*/ 2 w 9"/>
                <a:gd name="T9" fmla="*/ 0 h 6"/>
              </a:gdLst>
              <a:ahLst/>
              <a:cxnLst>
                <a:cxn ang="0">
                  <a:pos x="T0" y="T1"/>
                </a:cxn>
                <a:cxn ang="0">
                  <a:pos x="T2" y="T3"/>
                </a:cxn>
                <a:cxn ang="0">
                  <a:pos x="T4" y="T5"/>
                </a:cxn>
                <a:cxn ang="0">
                  <a:pos x="T6" y="T7"/>
                </a:cxn>
                <a:cxn ang="0">
                  <a:pos x="T8" y="T9"/>
                </a:cxn>
              </a:cxnLst>
              <a:rect l="0" t="0" r="r" b="b"/>
              <a:pathLst>
                <a:path w="9" h="6">
                  <a:moveTo>
                    <a:pt x="2" y="0"/>
                  </a:moveTo>
                  <a:lnTo>
                    <a:pt x="0" y="6"/>
                  </a:lnTo>
                  <a:lnTo>
                    <a:pt x="7" y="6"/>
                  </a:lnTo>
                  <a:lnTo>
                    <a:pt x="9"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9" name="Freeform 11"/>
            <p:cNvSpPr/>
            <p:nvPr/>
          </p:nvSpPr>
          <p:spPr bwMode="auto">
            <a:xfrm>
              <a:off x="4578350" y="4932363"/>
              <a:ext cx="14288" cy="9525"/>
            </a:xfrm>
            <a:custGeom>
              <a:avLst/>
              <a:gdLst>
                <a:gd name="T0" fmla="*/ 2 w 9"/>
                <a:gd name="T1" fmla="*/ 0 h 6"/>
                <a:gd name="T2" fmla="*/ 0 w 9"/>
                <a:gd name="T3" fmla="*/ 6 h 6"/>
                <a:gd name="T4" fmla="*/ 7 w 9"/>
                <a:gd name="T5" fmla="*/ 6 h 6"/>
                <a:gd name="T6" fmla="*/ 9 w 9"/>
                <a:gd name="T7" fmla="*/ 0 h 6"/>
                <a:gd name="T8" fmla="*/ 2 w 9"/>
                <a:gd name="T9" fmla="*/ 0 h 6"/>
              </a:gdLst>
              <a:ahLst/>
              <a:cxnLst>
                <a:cxn ang="0">
                  <a:pos x="T0" y="T1"/>
                </a:cxn>
                <a:cxn ang="0">
                  <a:pos x="T2" y="T3"/>
                </a:cxn>
                <a:cxn ang="0">
                  <a:pos x="T4" y="T5"/>
                </a:cxn>
                <a:cxn ang="0">
                  <a:pos x="T6" y="T7"/>
                </a:cxn>
                <a:cxn ang="0">
                  <a:pos x="T8" y="T9"/>
                </a:cxn>
              </a:cxnLst>
              <a:rect l="0" t="0" r="r" b="b"/>
              <a:pathLst>
                <a:path w="9" h="6">
                  <a:moveTo>
                    <a:pt x="2" y="0"/>
                  </a:moveTo>
                  <a:lnTo>
                    <a:pt x="0" y="6"/>
                  </a:lnTo>
                  <a:lnTo>
                    <a:pt x="7" y="6"/>
                  </a:lnTo>
                  <a:lnTo>
                    <a:pt x="9"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0" name="Freeform 12"/>
            <p:cNvSpPr/>
            <p:nvPr/>
          </p:nvSpPr>
          <p:spPr bwMode="auto">
            <a:xfrm>
              <a:off x="4594225" y="4932363"/>
              <a:ext cx="12700" cy="9525"/>
            </a:xfrm>
            <a:custGeom>
              <a:avLst/>
              <a:gdLst>
                <a:gd name="T0" fmla="*/ 1 w 8"/>
                <a:gd name="T1" fmla="*/ 0 h 6"/>
                <a:gd name="T2" fmla="*/ 0 w 8"/>
                <a:gd name="T3" fmla="*/ 6 h 6"/>
                <a:gd name="T4" fmla="*/ 6 w 8"/>
                <a:gd name="T5" fmla="*/ 6 h 6"/>
                <a:gd name="T6" fmla="*/ 8 w 8"/>
                <a:gd name="T7" fmla="*/ 0 h 6"/>
                <a:gd name="T8" fmla="*/ 1 w 8"/>
                <a:gd name="T9" fmla="*/ 0 h 6"/>
              </a:gdLst>
              <a:ahLst/>
              <a:cxnLst>
                <a:cxn ang="0">
                  <a:pos x="T0" y="T1"/>
                </a:cxn>
                <a:cxn ang="0">
                  <a:pos x="T2" y="T3"/>
                </a:cxn>
                <a:cxn ang="0">
                  <a:pos x="T4" y="T5"/>
                </a:cxn>
                <a:cxn ang="0">
                  <a:pos x="T6" y="T7"/>
                </a:cxn>
                <a:cxn ang="0">
                  <a:pos x="T8" y="T9"/>
                </a:cxn>
              </a:cxnLst>
              <a:rect l="0" t="0" r="r" b="b"/>
              <a:pathLst>
                <a:path w="8" h="6">
                  <a:moveTo>
                    <a:pt x="1" y="0"/>
                  </a:moveTo>
                  <a:lnTo>
                    <a:pt x="0" y="6"/>
                  </a:lnTo>
                  <a:lnTo>
                    <a:pt x="6" y="6"/>
                  </a:lnTo>
                  <a:lnTo>
                    <a:pt x="8"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1" name="Freeform 13"/>
            <p:cNvSpPr>
              <a:spLocks noEditPoints="1"/>
            </p:cNvSpPr>
            <p:nvPr/>
          </p:nvSpPr>
          <p:spPr bwMode="auto">
            <a:xfrm>
              <a:off x="4484688" y="4903788"/>
              <a:ext cx="58738" cy="38100"/>
            </a:xfrm>
            <a:custGeom>
              <a:avLst/>
              <a:gdLst>
                <a:gd name="T0" fmla="*/ 60 w 60"/>
                <a:gd name="T1" fmla="*/ 34 h 39"/>
                <a:gd name="T2" fmla="*/ 36 w 60"/>
                <a:gd name="T3" fmla="*/ 34 h 39"/>
                <a:gd name="T4" fmla="*/ 36 w 60"/>
                <a:gd name="T5" fmla="*/ 29 h 39"/>
                <a:gd name="T6" fmla="*/ 60 w 60"/>
                <a:gd name="T7" fmla="*/ 29 h 39"/>
                <a:gd name="T8" fmla="*/ 60 w 60"/>
                <a:gd name="T9" fmla="*/ 23 h 39"/>
                <a:gd name="T10" fmla="*/ 36 w 60"/>
                <a:gd name="T11" fmla="*/ 23 h 39"/>
                <a:gd name="T12" fmla="*/ 36 w 60"/>
                <a:gd name="T13" fmla="*/ 21 h 39"/>
                <a:gd name="T14" fmla="*/ 55 w 60"/>
                <a:gd name="T15" fmla="*/ 21 h 39"/>
                <a:gd name="T16" fmla="*/ 60 w 60"/>
                <a:gd name="T17" fmla="*/ 16 h 39"/>
                <a:gd name="T18" fmla="*/ 60 w 60"/>
                <a:gd name="T19" fmla="*/ 0 h 39"/>
                <a:gd name="T20" fmla="*/ 0 w 60"/>
                <a:gd name="T21" fmla="*/ 0 h 39"/>
                <a:gd name="T22" fmla="*/ 0 w 60"/>
                <a:gd name="T23" fmla="*/ 21 h 39"/>
                <a:gd name="T24" fmla="*/ 24 w 60"/>
                <a:gd name="T25" fmla="*/ 21 h 39"/>
                <a:gd name="T26" fmla="*/ 24 w 60"/>
                <a:gd name="T27" fmla="*/ 23 h 39"/>
                <a:gd name="T28" fmla="*/ 0 w 60"/>
                <a:gd name="T29" fmla="*/ 23 h 39"/>
                <a:gd name="T30" fmla="*/ 0 w 60"/>
                <a:gd name="T31" fmla="*/ 29 h 39"/>
                <a:gd name="T32" fmla="*/ 24 w 60"/>
                <a:gd name="T33" fmla="*/ 29 h 39"/>
                <a:gd name="T34" fmla="*/ 24 w 60"/>
                <a:gd name="T35" fmla="*/ 34 h 39"/>
                <a:gd name="T36" fmla="*/ 0 w 60"/>
                <a:gd name="T37" fmla="*/ 34 h 39"/>
                <a:gd name="T38" fmla="*/ 0 w 60"/>
                <a:gd name="T39" fmla="*/ 39 h 39"/>
                <a:gd name="T40" fmla="*/ 60 w 60"/>
                <a:gd name="T41" fmla="*/ 39 h 39"/>
                <a:gd name="T42" fmla="*/ 60 w 60"/>
                <a:gd name="T43" fmla="*/ 34 h 39"/>
                <a:gd name="T44" fmla="*/ 36 w 60"/>
                <a:gd name="T45" fmla="*/ 5 h 39"/>
                <a:gd name="T46" fmla="*/ 49 w 60"/>
                <a:gd name="T47" fmla="*/ 5 h 39"/>
                <a:gd name="T48" fmla="*/ 49 w 60"/>
                <a:gd name="T49" fmla="*/ 14 h 39"/>
                <a:gd name="T50" fmla="*/ 46 w 60"/>
                <a:gd name="T51" fmla="*/ 16 h 39"/>
                <a:gd name="T52" fmla="*/ 46 w 60"/>
                <a:gd name="T53" fmla="*/ 16 h 39"/>
                <a:gd name="T54" fmla="*/ 47 w 60"/>
                <a:gd name="T55" fmla="*/ 6 h 39"/>
                <a:gd name="T56" fmla="*/ 40 w 60"/>
                <a:gd name="T57" fmla="*/ 6 h 39"/>
                <a:gd name="T58" fmla="*/ 38 w 60"/>
                <a:gd name="T59" fmla="*/ 16 h 39"/>
                <a:gd name="T60" fmla="*/ 36 w 60"/>
                <a:gd name="T61" fmla="*/ 16 h 39"/>
                <a:gd name="T62" fmla="*/ 36 w 60"/>
                <a:gd name="T63" fmla="*/ 5 h 39"/>
                <a:gd name="T64" fmla="*/ 24 w 60"/>
                <a:gd name="T65" fmla="*/ 16 h 39"/>
                <a:gd name="T66" fmla="*/ 22 w 60"/>
                <a:gd name="T67" fmla="*/ 16 h 39"/>
                <a:gd name="T68" fmla="*/ 20 w 60"/>
                <a:gd name="T69" fmla="*/ 6 h 39"/>
                <a:gd name="T70" fmla="*/ 12 w 60"/>
                <a:gd name="T71" fmla="*/ 6 h 39"/>
                <a:gd name="T72" fmla="*/ 14 w 60"/>
                <a:gd name="T73" fmla="*/ 16 h 39"/>
                <a:gd name="T74" fmla="*/ 11 w 60"/>
                <a:gd name="T75" fmla="*/ 16 h 39"/>
                <a:gd name="T76" fmla="*/ 11 w 60"/>
                <a:gd name="T77" fmla="*/ 5 h 39"/>
                <a:gd name="T78" fmla="*/ 24 w 60"/>
                <a:gd name="T79" fmla="*/ 5 h 39"/>
                <a:gd name="T80" fmla="*/ 24 w 60"/>
                <a:gd name="T81"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39">
                  <a:moveTo>
                    <a:pt x="60" y="34"/>
                  </a:moveTo>
                  <a:cubicBezTo>
                    <a:pt x="36" y="34"/>
                    <a:pt x="36" y="34"/>
                    <a:pt x="36" y="34"/>
                  </a:cubicBezTo>
                  <a:cubicBezTo>
                    <a:pt x="36" y="29"/>
                    <a:pt x="36" y="29"/>
                    <a:pt x="36" y="29"/>
                  </a:cubicBezTo>
                  <a:cubicBezTo>
                    <a:pt x="60" y="29"/>
                    <a:pt x="60" y="29"/>
                    <a:pt x="60" y="29"/>
                  </a:cubicBezTo>
                  <a:cubicBezTo>
                    <a:pt x="60" y="23"/>
                    <a:pt x="60" y="23"/>
                    <a:pt x="60" y="23"/>
                  </a:cubicBezTo>
                  <a:cubicBezTo>
                    <a:pt x="36" y="23"/>
                    <a:pt x="36" y="23"/>
                    <a:pt x="36" y="23"/>
                  </a:cubicBezTo>
                  <a:cubicBezTo>
                    <a:pt x="36" y="21"/>
                    <a:pt x="36" y="21"/>
                    <a:pt x="36" y="21"/>
                  </a:cubicBezTo>
                  <a:cubicBezTo>
                    <a:pt x="55" y="21"/>
                    <a:pt x="55" y="21"/>
                    <a:pt x="55" y="21"/>
                  </a:cubicBezTo>
                  <a:cubicBezTo>
                    <a:pt x="59" y="21"/>
                    <a:pt x="60" y="20"/>
                    <a:pt x="60" y="16"/>
                  </a:cubicBezTo>
                  <a:cubicBezTo>
                    <a:pt x="60" y="0"/>
                    <a:pt x="60" y="0"/>
                    <a:pt x="60" y="0"/>
                  </a:cubicBezTo>
                  <a:cubicBezTo>
                    <a:pt x="0" y="0"/>
                    <a:pt x="0" y="0"/>
                    <a:pt x="0" y="0"/>
                  </a:cubicBezTo>
                  <a:cubicBezTo>
                    <a:pt x="0" y="21"/>
                    <a:pt x="0" y="21"/>
                    <a:pt x="0" y="21"/>
                  </a:cubicBezTo>
                  <a:cubicBezTo>
                    <a:pt x="24" y="21"/>
                    <a:pt x="24" y="21"/>
                    <a:pt x="24" y="21"/>
                  </a:cubicBezTo>
                  <a:cubicBezTo>
                    <a:pt x="24" y="23"/>
                    <a:pt x="24" y="23"/>
                    <a:pt x="24" y="23"/>
                  </a:cubicBezTo>
                  <a:cubicBezTo>
                    <a:pt x="0" y="23"/>
                    <a:pt x="0" y="23"/>
                    <a:pt x="0" y="23"/>
                  </a:cubicBezTo>
                  <a:cubicBezTo>
                    <a:pt x="0" y="29"/>
                    <a:pt x="0" y="29"/>
                    <a:pt x="0" y="29"/>
                  </a:cubicBezTo>
                  <a:cubicBezTo>
                    <a:pt x="24" y="29"/>
                    <a:pt x="24" y="29"/>
                    <a:pt x="24" y="29"/>
                  </a:cubicBezTo>
                  <a:cubicBezTo>
                    <a:pt x="24" y="34"/>
                    <a:pt x="24" y="34"/>
                    <a:pt x="24" y="34"/>
                  </a:cubicBezTo>
                  <a:cubicBezTo>
                    <a:pt x="0" y="34"/>
                    <a:pt x="0" y="34"/>
                    <a:pt x="0" y="34"/>
                  </a:cubicBezTo>
                  <a:cubicBezTo>
                    <a:pt x="0" y="39"/>
                    <a:pt x="0" y="39"/>
                    <a:pt x="0" y="39"/>
                  </a:cubicBezTo>
                  <a:cubicBezTo>
                    <a:pt x="60" y="39"/>
                    <a:pt x="60" y="39"/>
                    <a:pt x="60" y="39"/>
                  </a:cubicBezTo>
                  <a:lnTo>
                    <a:pt x="60" y="34"/>
                  </a:lnTo>
                  <a:close/>
                  <a:moveTo>
                    <a:pt x="36" y="5"/>
                  </a:moveTo>
                  <a:cubicBezTo>
                    <a:pt x="49" y="5"/>
                    <a:pt x="49" y="5"/>
                    <a:pt x="49" y="5"/>
                  </a:cubicBezTo>
                  <a:cubicBezTo>
                    <a:pt x="49" y="14"/>
                    <a:pt x="49" y="14"/>
                    <a:pt x="49" y="14"/>
                  </a:cubicBezTo>
                  <a:cubicBezTo>
                    <a:pt x="49" y="16"/>
                    <a:pt x="48" y="16"/>
                    <a:pt x="46" y="16"/>
                  </a:cubicBezTo>
                  <a:cubicBezTo>
                    <a:pt x="46" y="16"/>
                    <a:pt x="46" y="16"/>
                    <a:pt x="46" y="16"/>
                  </a:cubicBezTo>
                  <a:cubicBezTo>
                    <a:pt x="47" y="6"/>
                    <a:pt x="47" y="6"/>
                    <a:pt x="47" y="6"/>
                  </a:cubicBezTo>
                  <a:cubicBezTo>
                    <a:pt x="40" y="6"/>
                    <a:pt x="40" y="6"/>
                    <a:pt x="40" y="6"/>
                  </a:cubicBezTo>
                  <a:cubicBezTo>
                    <a:pt x="38" y="16"/>
                    <a:pt x="38" y="16"/>
                    <a:pt x="38" y="16"/>
                  </a:cubicBezTo>
                  <a:cubicBezTo>
                    <a:pt x="36" y="16"/>
                    <a:pt x="36" y="16"/>
                    <a:pt x="36" y="16"/>
                  </a:cubicBezTo>
                  <a:lnTo>
                    <a:pt x="36" y="5"/>
                  </a:lnTo>
                  <a:close/>
                  <a:moveTo>
                    <a:pt x="24" y="16"/>
                  </a:moveTo>
                  <a:cubicBezTo>
                    <a:pt x="22" y="16"/>
                    <a:pt x="22" y="16"/>
                    <a:pt x="22" y="16"/>
                  </a:cubicBezTo>
                  <a:cubicBezTo>
                    <a:pt x="20" y="6"/>
                    <a:pt x="20" y="6"/>
                    <a:pt x="20" y="6"/>
                  </a:cubicBezTo>
                  <a:cubicBezTo>
                    <a:pt x="12" y="6"/>
                    <a:pt x="12" y="6"/>
                    <a:pt x="12" y="6"/>
                  </a:cubicBezTo>
                  <a:cubicBezTo>
                    <a:pt x="14" y="16"/>
                    <a:pt x="14" y="16"/>
                    <a:pt x="14" y="16"/>
                  </a:cubicBezTo>
                  <a:cubicBezTo>
                    <a:pt x="11" y="16"/>
                    <a:pt x="11" y="16"/>
                    <a:pt x="11" y="16"/>
                  </a:cubicBezTo>
                  <a:cubicBezTo>
                    <a:pt x="11" y="5"/>
                    <a:pt x="11" y="5"/>
                    <a:pt x="11" y="5"/>
                  </a:cubicBezTo>
                  <a:cubicBezTo>
                    <a:pt x="24" y="5"/>
                    <a:pt x="24" y="5"/>
                    <a:pt x="24" y="5"/>
                  </a:cubicBezTo>
                  <a:lnTo>
                    <a:pt x="24"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2" name="Freeform 14"/>
            <p:cNvSpPr/>
            <p:nvPr/>
          </p:nvSpPr>
          <p:spPr bwMode="auto">
            <a:xfrm>
              <a:off x="4546600" y="4903788"/>
              <a:ext cx="77788" cy="15875"/>
            </a:xfrm>
            <a:custGeom>
              <a:avLst/>
              <a:gdLst>
                <a:gd name="T0" fmla="*/ 0 w 49"/>
                <a:gd name="T1" fmla="*/ 3 h 10"/>
                <a:gd name="T2" fmla="*/ 40 w 49"/>
                <a:gd name="T3" fmla="*/ 3 h 10"/>
                <a:gd name="T4" fmla="*/ 40 w 49"/>
                <a:gd name="T5" fmla="*/ 10 h 10"/>
                <a:gd name="T6" fmla="*/ 48 w 49"/>
                <a:gd name="T7" fmla="*/ 10 h 10"/>
                <a:gd name="T8" fmla="*/ 49 w 49"/>
                <a:gd name="T9" fmla="*/ 0 h 10"/>
                <a:gd name="T10" fmla="*/ 0 w 49"/>
                <a:gd name="T11" fmla="*/ 0 h 10"/>
                <a:gd name="T12" fmla="*/ 0 w 49"/>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49" h="10">
                  <a:moveTo>
                    <a:pt x="0" y="3"/>
                  </a:moveTo>
                  <a:lnTo>
                    <a:pt x="40" y="3"/>
                  </a:lnTo>
                  <a:lnTo>
                    <a:pt x="40" y="10"/>
                  </a:lnTo>
                  <a:lnTo>
                    <a:pt x="48" y="10"/>
                  </a:lnTo>
                  <a:lnTo>
                    <a:pt x="49" y="0"/>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3" name="Freeform 15"/>
            <p:cNvSpPr/>
            <p:nvPr/>
          </p:nvSpPr>
          <p:spPr bwMode="auto">
            <a:xfrm>
              <a:off x="4562475" y="4910138"/>
              <a:ext cx="61913" cy="41275"/>
            </a:xfrm>
            <a:custGeom>
              <a:avLst/>
              <a:gdLst>
                <a:gd name="T0" fmla="*/ 16 w 62"/>
                <a:gd name="T1" fmla="*/ 0 h 43"/>
                <a:gd name="T2" fmla="*/ 2 w 62"/>
                <a:gd name="T3" fmla="*/ 0 h 43"/>
                <a:gd name="T4" fmla="*/ 0 w 62"/>
                <a:gd name="T5" fmla="*/ 17 h 43"/>
                <a:gd name="T6" fmla="*/ 47 w 62"/>
                <a:gd name="T7" fmla="*/ 17 h 43"/>
                <a:gd name="T8" fmla="*/ 47 w 62"/>
                <a:gd name="T9" fmla="*/ 34 h 43"/>
                <a:gd name="T10" fmla="*/ 61 w 62"/>
                <a:gd name="T11" fmla="*/ 42 h 43"/>
                <a:gd name="T12" fmla="*/ 62 w 62"/>
                <a:gd name="T13" fmla="*/ 41 h 43"/>
                <a:gd name="T14" fmla="*/ 62 w 62"/>
                <a:gd name="T15" fmla="*/ 12 h 43"/>
                <a:gd name="T16" fmla="*/ 14 w 62"/>
                <a:gd name="T17" fmla="*/ 12 h 43"/>
                <a:gd name="T18" fmla="*/ 16 w 62"/>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3">
                  <a:moveTo>
                    <a:pt x="16" y="0"/>
                  </a:moveTo>
                  <a:cubicBezTo>
                    <a:pt x="2" y="0"/>
                    <a:pt x="2" y="0"/>
                    <a:pt x="2" y="0"/>
                  </a:cubicBezTo>
                  <a:cubicBezTo>
                    <a:pt x="0" y="17"/>
                    <a:pt x="0" y="17"/>
                    <a:pt x="0" y="17"/>
                  </a:cubicBezTo>
                  <a:cubicBezTo>
                    <a:pt x="47" y="17"/>
                    <a:pt x="47" y="17"/>
                    <a:pt x="47" y="17"/>
                  </a:cubicBezTo>
                  <a:cubicBezTo>
                    <a:pt x="47" y="34"/>
                    <a:pt x="47" y="34"/>
                    <a:pt x="47" y="34"/>
                  </a:cubicBezTo>
                  <a:cubicBezTo>
                    <a:pt x="47" y="34"/>
                    <a:pt x="60" y="41"/>
                    <a:pt x="61" y="42"/>
                  </a:cubicBezTo>
                  <a:cubicBezTo>
                    <a:pt x="62" y="43"/>
                    <a:pt x="62" y="41"/>
                    <a:pt x="62" y="41"/>
                  </a:cubicBezTo>
                  <a:cubicBezTo>
                    <a:pt x="62" y="12"/>
                    <a:pt x="62" y="12"/>
                    <a:pt x="62" y="12"/>
                  </a:cubicBezTo>
                  <a:cubicBezTo>
                    <a:pt x="14" y="12"/>
                    <a:pt x="14" y="12"/>
                    <a:pt x="14" y="12"/>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4" name="Freeform 16"/>
            <p:cNvSpPr>
              <a:spLocks noEditPoints="1"/>
            </p:cNvSpPr>
            <p:nvPr/>
          </p:nvSpPr>
          <p:spPr bwMode="auto">
            <a:xfrm>
              <a:off x="4640263" y="4903788"/>
              <a:ext cx="33338" cy="46037"/>
            </a:xfrm>
            <a:custGeom>
              <a:avLst/>
              <a:gdLst>
                <a:gd name="T0" fmla="*/ 15 w 34"/>
                <a:gd name="T1" fmla="*/ 0 h 47"/>
                <a:gd name="T2" fmla="*/ 0 w 34"/>
                <a:gd name="T3" fmla="*/ 0 h 47"/>
                <a:gd name="T4" fmla="*/ 0 w 34"/>
                <a:gd name="T5" fmla="*/ 47 h 47"/>
                <a:gd name="T6" fmla="*/ 10 w 34"/>
                <a:gd name="T7" fmla="*/ 47 h 47"/>
                <a:gd name="T8" fmla="*/ 10 w 34"/>
                <a:gd name="T9" fmla="*/ 29 h 47"/>
                <a:gd name="T10" fmla="*/ 17 w 34"/>
                <a:gd name="T11" fmla="*/ 29 h 47"/>
                <a:gd name="T12" fmla="*/ 34 w 34"/>
                <a:gd name="T13" fmla="*/ 15 h 47"/>
                <a:gd name="T14" fmla="*/ 15 w 34"/>
                <a:gd name="T15" fmla="*/ 0 h 47"/>
                <a:gd name="T16" fmla="*/ 13 w 34"/>
                <a:gd name="T17" fmla="*/ 21 h 47"/>
                <a:gd name="T18" fmla="*/ 10 w 34"/>
                <a:gd name="T19" fmla="*/ 21 h 47"/>
                <a:gd name="T20" fmla="*/ 10 w 34"/>
                <a:gd name="T21" fmla="*/ 8 h 47"/>
                <a:gd name="T22" fmla="*/ 13 w 34"/>
                <a:gd name="T23" fmla="*/ 8 h 47"/>
                <a:gd name="T24" fmla="*/ 23 w 34"/>
                <a:gd name="T25" fmla="*/ 15 h 47"/>
                <a:gd name="T26" fmla="*/ 13 w 34"/>
                <a:gd name="T27"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7">
                  <a:moveTo>
                    <a:pt x="15" y="0"/>
                  </a:moveTo>
                  <a:cubicBezTo>
                    <a:pt x="0" y="0"/>
                    <a:pt x="0" y="0"/>
                    <a:pt x="0" y="0"/>
                  </a:cubicBezTo>
                  <a:cubicBezTo>
                    <a:pt x="0" y="47"/>
                    <a:pt x="0" y="47"/>
                    <a:pt x="0" y="47"/>
                  </a:cubicBezTo>
                  <a:cubicBezTo>
                    <a:pt x="10" y="47"/>
                    <a:pt x="10" y="47"/>
                    <a:pt x="10" y="47"/>
                  </a:cubicBezTo>
                  <a:cubicBezTo>
                    <a:pt x="10" y="29"/>
                    <a:pt x="10" y="29"/>
                    <a:pt x="10" y="29"/>
                  </a:cubicBezTo>
                  <a:cubicBezTo>
                    <a:pt x="17" y="29"/>
                    <a:pt x="17" y="29"/>
                    <a:pt x="17" y="29"/>
                  </a:cubicBezTo>
                  <a:cubicBezTo>
                    <a:pt x="28" y="28"/>
                    <a:pt x="33" y="24"/>
                    <a:pt x="34" y="15"/>
                  </a:cubicBezTo>
                  <a:cubicBezTo>
                    <a:pt x="34" y="5"/>
                    <a:pt x="27" y="0"/>
                    <a:pt x="15" y="0"/>
                  </a:cubicBezTo>
                  <a:close/>
                  <a:moveTo>
                    <a:pt x="13" y="21"/>
                  </a:moveTo>
                  <a:cubicBezTo>
                    <a:pt x="12" y="21"/>
                    <a:pt x="11" y="21"/>
                    <a:pt x="10" y="21"/>
                  </a:cubicBezTo>
                  <a:cubicBezTo>
                    <a:pt x="10" y="8"/>
                    <a:pt x="10" y="8"/>
                    <a:pt x="10" y="8"/>
                  </a:cubicBezTo>
                  <a:cubicBezTo>
                    <a:pt x="11" y="8"/>
                    <a:pt x="12" y="8"/>
                    <a:pt x="13" y="8"/>
                  </a:cubicBezTo>
                  <a:cubicBezTo>
                    <a:pt x="20" y="7"/>
                    <a:pt x="23" y="10"/>
                    <a:pt x="23" y="15"/>
                  </a:cubicBezTo>
                  <a:cubicBezTo>
                    <a:pt x="23" y="20"/>
                    <a:pt x="20" y="22"/>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5" name="Freeform 17"/>
            <p:cNvSpPr>
              <a:spLocks noEditPoints="1"/>
            </p:cNvSpPr>
            <p:nvPr/>
          </p:nvSpPr>
          <p:spPr bwMode="auto">
            <a:xfrm>
              <a:off x="4689475" y="4903788"/>
              <a:ext cx="33338" cy="46037"/>
            </a:xfrm>
            <a:custGeom>
              <a:avLst/>
              <a:gdLst>
                <a:gd name="T0" fmla="*/ 15 w 34"/>
                <a:gd name="T1" fmla="*/ 0 h 47"/>
                <a:gd name="T2" fmla="*/ 0 w 34"/>
                <a:gd name="T3" fmla="*/ 0 h 47"/>
                <a:gd name="T4" fmla="*/ 0 w 34"/>
                <a:gd name="T5" fmla="*/ 47 h 47"/>
                <a:gd name="T6" fmla="*/ 10 w 34"/>
                <a:gd name="T7" fmla="*/ 47 h 47"/>
                <a:gd name="T8" fmla="*/ 10 w 34"/>
                <a:gd name="T9" fmla="*/ 29 h 47"/>
                <a:gd name="T10" fmla="*/ 18 w 34"/>
                <a:gd name="T11" fmla="*/ 29 h 47"/>
                <a:gd name="T12" fmla="*/ 34 w 34"/>
                <a:gd name="T13" fmla="*/ 15 h 47"/>
                <a:gd name="T14" fmla="*/ 15 w 34"/>
                <a:gd name="T15" fmla="*/ 0 h 47"/>
                <a:gd name="T16" fmla="*/ 13 w 34"/>
                <a:gd name="T17" fmla="*/ 21 h 47"/>
                <a:gd name="T18" fmla="*/ 10 w 34"/>
                <a:gd name="T19" fmla="*/ 21 h 47"/>
                <a:gd name="T20" fmla="*/ 10 w 34"/>
                <a:gd name="T21" fmla="*/ 8 h 47"/>
                <a:gd name="T22" fmla="*/ 13 w 34"/>
                <a:gd name="T23" fmla="*/ 8 h 47"/>
                <a:gd name="T24" fmla="*/ 23 w 34"/>
                <a:gd name="T25" fmla="*/ 15 h 47"/>
                <a:gd name="T26" fmla="*/ 13 w 34"/>
                <a:gd name="T27"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7">
                  <a:moveTo>
                    <a:pt x="15" y="0"/>
                  </a:moveTo>
                  <a:cubicBezTo>
                    <a:pt x="0" y="0"/>
                    <a:pt x="0" y="0"/>
                    <a:pt x="0" y="0"/>
                  </a:cubicBezTo>
                  <a:cubicBezTo>
                    <a:pt x="0" y="47"/>
                    <a:pt x="0" y="47"/>
                    <a:pt x="0" y="47"/>
                  </a:cubicBezTo>
                  <a:cubicBezTo>
                    <a:pt x="10" y="47"/>
                    <a:pt x="10" y="47"/>
                    <a:pt x="10" y="47"/>
                  </a:cubicBezTo>
                  <a:cubicBezTo>
                    <a:pt x="10" y="29"/>
                    <a:pt x="10" y="29"/>
                    <a:pt x="10" y="29"/>
                  </a:cubicBezTo>
                  <a:cubicBezTo>
                    <a:pt x="18" y="29"/>
                    <a:pt x="18" y="29"/>
                    <a:pt x="18" y="29"/>
                  </a:cubicBezTo>
                  <a:cubicBezTo>
                    <a:pt x="28" y="28"/>
                    <a:pt x="33" y="24"/>
                    <a:pt x="34" y="15"/>
                  </a:cubicBezTo>
                  <a:cubicBezTo>
                    <a:pt x="34" y="5"/>
                    <a:pt x="28" y="0"/>
                    <a:pt x="15" y="0"/>
                  </a:cubicBezTo>
                  <a:close/>
                  <a:moveTo>
                    <a:pt x="13" y="21"/>
                  </a:moveTo>
                  <a:cubicBezTo>
                    <a:pt x="12" y="21"/>
                    <a:pt x="11" y="21"/>
                    <a:pt x="10" y="21"/>
                  </a:cubicBezTo>
                  <a:cubicBezTo>
                    <a:pt x="10" y="8"/>
                    <a:pt x="10" y="8"/>
                    <a:pt x="10" y="8"/>
                  </a:cubicBezTo>
                  <a:cubicBezTo>
                    <a:pt x="11" y="8"/>
                    <a:pt x="12" y="8"/>
                    <a:pt x="13" y="8"/>
                  </a:cubicBezTo>
                  <a:cubicBezTo>
                    <a:pt x="20" y="7"/>
                    <a:pt x="23" y="10"/>
                    <a:pt x="23" y="15"/>
                  </a:cubicBezTo>
                  <a:cubicBezTo>
                    <a:pt x="23" y="20"/>
                    <a:pt x="20" y="22"/>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6" name="Freeform 18"/>
            <p:cNvSpPr/>
            <p:nvPr/>
          </p:nvSpPr>
          <p:spPr bwMode="auto">
            <a:xfrm>
              <a:off x="4733925" y="4903788"/>
              <a:ext cx="38100" cy="46037"/>
            </a:xfrm>
            <a:custGeom>
              <a:avLst/>
              <a:gdLst>
                <a:gd name="T0" fmla="*/ 0 w 24"/>
                <a:gd name="T1" fmla="*/ 0 h 29"/>
                <a:gd name="T2" fmla="*/ 0 w 24"/>
                <a:gd name="T3" fmla="*/ 5 h 29"/>
                <a:gd name="T4" fmla="*/ 9 w 24"/>
                <a:gd name="T5" fmla="*/ 5 h 29"/>
                <a:gd name="T6" fmla="*/ 9 w 24"/>
                <a:gd name="T7" fmla="*/ 29 h 29"/>
                <a:gd name="T8" fmla="*/ 15 w 24"/>
                <a:gd name="T9" fmla="*/ 29 h 29"/>
                <a:gd name="T10" fmla="*/ 15 w 24"/>
                <a:gd name="T11" fmla="*/ 5 h 29"/>
                <a:gd name="T12" fmla="*/ 24 w 24"/>
                <a:gd name="T13" fmla="*/ 5 h 29"/>
                <a:gd name="T14" fmla="*/ 24 w 24"/>
                <a:gd name="T15" fmla="*/ 0 h 29"/>
                <a:gd name="T16" fmla="*/ 0 w 2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9">
                  <a:moveTo>
                    <a:pt x="0" y="0"/>
                  </a:moveTo>
                  <a:lnTo>
                    <a:pt x="0" y="5"/>
                  </a:lnTo>
                  <a:lnTo>
                    <a:pt x="9" y="5"/>
                  </a:lnTo>
                  <a:lnTo>
                    <a:pt x="9" y="29"/>
                  </a:lnTo>
                  <a:lnTo>
                    <a:pt x="15" y="29"/>
                  </a:lnTo>
                  <a:lnTo>
                    <a:pt x="15" y="5"/>
                  </a:lnTo>
                  <a:lnTo>
                    <a:pt x="24" y="5"/>
                  </a:lnTo>
                  <a:lnTo>
                    <a:pt x="2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sp>
          <p:nvSpPr>
            <p:cNvPr id="17" name="Freeform 19"/>
            <p:cNvSpPr/>
            <p:nvPr/>
          </p:nvSpPr>
          <p:spPr bwMode="auto">
            <a:xfrm>
              <a:off x="4481513" y="4943475"/>
              <a:ext cx="138113" cy="14287"/>
            </a:xfrm>
            <a:custGeom>
              <a:avLst/>
              <a:gdLst>
                <a:gd name="T0" fmla="*/ 81 w 140"/>
                <a:gd name="T1" fmla="*/ 7 h 15"/>
                <a:gd name="T2" fmla="*/ 0 w 140"/>
                <a:gd name="T3" fmla="*/ 8 h 15"/>
                <a:gd name="T4" fmla="*/ 4 w 140"/>
                <a:gd name="T5" fmla="*/ 13 h 15"/>
                <a:gd name="T6" fmla="*/ 80 w 140"/>
                <a:gd name="T7" fmla="*/ 13 h 15"/>
                <a:gd name="T8" fmla="*/ 106 w 140"/>
                <a:gd name="T9" fmla="*/ 15 h 15"/>
                <a:gd name="T10" fmla="*/ 140 w 140"/>
                <a:gd name="T11" fmla="*/ 8 h 15"/>
                <a:gd name="T12" fmla="*/ 133 w 140"/>
                <a:gd name="T13" fmla="*/ 4 h 15"/>
                <a:gd name="T14" fmla="*/ 81 w 140"/>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5">
                  <a:moveTo>
                    <a:pt x="81" y="7"/>
                  </a:moveTo>
                  <a:cubicBezTo>
                    <a:pt x="41" y="0"/>
                    <a:pt x="5" y="4"/>
                    <a:pt x="0" y="8"/>
                  </a:cubicBezTo>
                  <a:cubicBezTo>
                    <a:pt x="4" y="13"/>
                    <a:pt x="4" y="13"/>
                    <a:pt x="4" y="13"/>
                  </a:cubicBezTo>
                  <a:cubicBezTo>
                    <a:pt x="7" y="11"/>
                    <a:pt x="39" y="6"/>
                    <a:pt x="80" y="13"/>
                  </a:cubicBezTo>
                  <a:cubicBezTo>
                    <a:pt x="90" y="14"/>
                    <a:pt x="99" y="15"/>
                    <a:pt x="106" y="15"/>
                  </a:cubicBezTo>
                  <a:cubicBezTo>
                    <a:pt x="129" y="15"/>
                    <a:pt x="140" y="8"/>
                    <a:pt x="140" y="8"/>
                  </a:cubicBezTo>
                  <a:cubicBezTo>
                    <a:pt x="133" y="4"/>
                    <a:pt x="133" y="4"/>
                    <a:pt x="133" y="4"/>
                  </a:cubicBezTo>
                  <a:cubicBezTo>
                    <a:pt x="131" y="5"/>
                    <a:pt x="121" y="13"/>
                    <a:pt x="8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sz="1350" noProof="1">
                <a:latin typeface="+mn-lt"/>
                <a:ea typeface="+mn-ea"/>
              </a:endParaRPr>
            </a:p>
          </p:txBody>
        </p:sp>
      </p:grpSp>
    </p:spTree>
    <p:extLst>
      <p:ext uri="{BB962C8B-B14F-4D97-AF65-F5344CB8AC3E}">
        <p14:creationId xmlns:p14="http://schemas.microsoft.com/office/powerpoint/2010/main" val="205728930"/>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6561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881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17807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578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0130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bwMode="auto">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177357"/>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574298"/>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5107173"/>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398346"/>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noProof="1"/>
              <a:t>单击此处编辑母版标题样式</a:t>
            </a:r>
          </a:p>
        </p:txBody>
      </p:sp>
      <p:sp>
        <p:nvSpPr>
          <p:cNvPr id="3" name="日期占位符 2"/>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5E397A7A-90FB-4CD9-B124-B606C8E6E5BC}" type="datetimeFigureOut">
              <a:rPr lang="zh-CN" altLang="en-US"/>
              <a:pPr>
                <a:defRPr/>
              </a:pPr>
              <a:t>2018/6/6</a:t>
            </a:fld>
            <a:endParaRPr lang="zh-CN" altLang="en-US"/>
          </a:p>
        </p:txBody>
      </p:sp>
      <p:sp>
        <p:nvSpPr>
          <p:cNvPr id="4" name="页脚占位符 3"/>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045CE7D0-750B-4877-98FA-38AF588D6B2F}" type="slidenum">
              <a:rPr lang="zh-CN" altLang="en-US"/>
              <a:pPr>
                <a:defRPr/>
              </a:pPr>
              <a:t>‹#›</a:t>
            </a:fld>
            <a:endParaRPr lang="zh-CN" altLang="en-US"/>
          </a:p>
        </p:txBody>
      </p:sp>
    </p:spTree>
    <p:extLst>
      <p:ext uri="{BB962C8B-B14F-4D97-AF65-F5344CB8AC3E}">
        <p14:creationId xmlns:p14="http://schemas.microsoft.com/office/powerpoint/2010/main" val="185435311"/>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FC192957-9782-475C-8AA1-F6896D955EAA}" type="datetimeFigureOut">
              <a:rPr lang="zh-CN" altLang="en-US"/>
              <a:pPr>
                <a:defRPr/>
              </a:pPr>
              <a:t>2018/6/6</a:t>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81FBAC16-9314-4665-AF29-BAEBD27FF649}" type="slidenum">
              <a:rPr lang="zh-CN" altLang="en-US"/>
              <a:pPr>
                <a:defRPr/>
              </a:pPr>
              <a:t>‹#›</a:t>
            </a:fld>
            <a:endParaRPr lang="zh-CN" altLang="en-US"/>
          </a:p>
        </p:txBody>
      </p:sp>
    </p:spTree>
    <p:extLst>
      <p:ext uri="{BB962C8B-B14F-4D97-AF65-F5344CB8AC3E}">
        <p14:creationId xmlns:p14="http://schemas.microsoft.com/office/powerpoint/2010/main" val="234995256"/>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EA295B52-CC3D-4B4D-BAD2-3F4D10ABE6FA}" type="datetimeFigureOut">
              <a:rPr lang="zh-CN" altLang="en-US"/>
              <a:pPr>
                <a:defRPr/>
              </a:pPr>
              <a:t>2018/6/6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eaLnBrk="1" fontAlgn="auto" hangingPunct="1">
              <a:spcBef>
                <a:spcPts val="0"/>
              </a:spcBef>
              <a:spcAft>
                <a:spcPts val="0"/>
              </a:spcAft>
              <a:defRPr sz="1350" noProof="1">
                <a:latin typeface="+mn-lt"/>
                <a:ea typeface="+mn-ea"/>
              </a:defRPr>
            </a:lvl1pPr>
          </a:lstStyle>
          <a:p>
            <a:pPr>
              <a:defRPr/>
            </a:pPr>
            <a:fld id="{B4A4F5EF-FC4E-4A16-B1DD-9202C04081A2}" type="slidenum">
              <a:rPr lang="zh-CN" altLang="en-US"/>
              <a:pPr>
                <a:defRPr/>
              </a:pPr>
              <a:t>‹#›</a:t>
            </a:fld>
            <a:endParaRPr lang="zh-CN" altLang="en-US"/>
          </a:p>
        </p:txBody>
      </p:sp>
    </p:spTree>
    <p:extLst>
      <p:ext uri="{BB962C8B-B14F-4D97-AF65-F5344CB8AC3E}">
        <p14:creationId xmlns:p14="http://schemas.microsoft.com/office/powerpoint/2010/main" val="2581157214"/>
      </p:ext>
    </p:extLst>
  </p:cSld>
  <p:clrMapOvr>
    <a:masterClrMapping/>
  </p:clrMapOvr>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4" r:id="rId4"/>
    <p:sldLayoutId id="2147483663" r:id="rId5"/>
    <p:sldLayoutId id="2147483662" r:id="rId6"/>
    <p:sldLayoutId id="2147483668" r:id="rId7"/>
    <p:sldLayoutId id="2147483669" r:id="rId8"/>
    <p:sldLayoutId id="2147483670" r:id="rId9"/>
    <p:sldLayoutId id="2147483671" r:id="rId10"/>
    <p:sldLayoutId id="2147483672" r:id="rId11"/>
    <p:sldLayoutId id="2147483673" r:id="rId12"/>
    <p:sldLayoutId id="2147483661" r:id="rId13"/>
  </p:sldLayoutIdLst>
  <mc:AlternateContent xmlns:mc="http://schemas.openxmlformats.org/markup-compatibility/2006" xmlns:p14="http://schemas.microsoft.com/office/powerpoint/2010/main">
    <mc:Choice Requires="p14">
      <p:transition spd="slow" p14:dur="1200" advClick="0" advTm="2465">
        <p:dissolve/>
      </p:transition>
    </mc:Choice>
    <mc:Fallback xmlns="">
      <p:transition spd="slow" advClick="0" advTm="2465">
        <p:dissolve/>
      </p:transition>
    </mc:Fallback>
  </mc:AlternateConten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2018/6/6</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8201609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7.png"/><Relationship Id="rId2" Type="http://schemas.openxmlformats.org/officeDocument/2006/relationships/image" Target="../media/image3.jp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19.jp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29.jpe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3.jpeg"/><Relationship Id="rId2" Type="http://schemas.openxmlformats.org/officeDocument/2006/relationships/image" Target="../media/image3.jpg"/><Relationship Id="rId1" Type="http://schemas.openxmlformats.org/officeDocument/2006/relationships/slideLayout" Target="../slideLayouts/slideLayout3.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2.jpe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8" name="文本框 7"/>
          <p:cNvSpPr txBox="1">
            <a:spLocks noChangeAspect="1"/>
          </p:cNvSpPr>
          <p:nvPr/>
        </p:nvSpPr>
        <p:spPr>
          <a:xfrm>
            <a:off x="2210945" y="2763321"/>
            <a:ext cx="4881562" cy="584775"/>
          </a:xfrm>
          <a:prstGeom prst="rect">
            <a:avLst/>
          </a:prstGeom>
          <a:noFill/>
          <a:ln>
            <a:noFill/>
          </a:ln>
        </p:spPr>
        <p:txBody>
          <a:bodyPr>
            <a:spAutoFit/>
          </a:bodyPr>
          <a:lstStyle/>
          <a:p>
            <a:pPr algn="ctr"/>
            <a:r>
              <a:rPr lang="zh-CN" altLang="en-US" sz="3200" noProof="1">
                <a:solidFill>
                  <a:srgbClr val="FBFBFB"/>
                </a:solidFill>
                <a:latin typeface="幼圆" panose="02010509060101010101" pitchFamily="49" charset="-122"/>
                <a:ea typeface="幼圆" panose="02010509060101010101" pitchFamily="49" charset="-122"/>
              </a:rPr>
              <a:t>创意炫酷</a:t>
            </a:r>
            <a:r>
              <a:rPr lang="en-US" altLang="zh-CN" sz="3200" noProof="1">
                <a:solidFill>
                  <a:srgbClr val="FBFBFB"/>
                </a:solidFill>
                <a:latin typeface="幼圆" panose="02010509060101010101" pitchFamily="49" charset="-122"/>
                <a:ea typeface="幼圆" panose="02010509060101010101" pitchFamily="49" charset="-122"/>
              </a:rPr>
              <a:t>PPT</a:t>
            </a:r>
            <a:r>
              <a:rPr lang="zh-CN" altLang="en-US" sz="3200" noProof="1">
                <a:solidFill>
                  <a:srgbClr val="FBFBFB"/>
                </a:solidFill>
                <a:latin typeface="幼圆" panose="02010509060101010101" pitchFamily="49" charset="-122"/>
                <a:ea typeface="幼圆" panose="02010509060101010101" pitchFamily="49" charset="-122"/>
              </a:rPr>
              <a:t>模板</a:t>
            </a:r>
            <a:endParaRPr lang="en-US" altLang="zh-CN" sz="3200" noProof="1">
              <a:solidFill>
                <a:srgbClr val="FBFBFB"/>
              </a:solidFill>
              <a:latin typeface="幼圆" panose="02010509060101010101" pitchFamily="49" charset="-122"/>
              <a:ea typeface="幼圆" panose="02010509060101010101" pitchFamily="49" charset="-122"/>
            </a:endParaRPr>
          </a:p>
        </p:txBody>
      </p:sp>
      <p:sp>
        <p:nvSpPr>
          <p:cNvPr id="10" name="文本框 9"/>
          <p:cNvSpPr txBox="1">
            <a:spLocks noChangeArrowheads="1"/>
          </p:cNvSpPr>
          <p:nvPr/>
        </p:nvSpPr>
        <p:spPr bwMode="auto">
          <a:xfrm>
            <a:off x="2853089" y="3548172"/>
            <a:ext cx="35972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200" dirty="0">
                <a:solidFill>
                  <a:schemeClr val="bg1"/>
                </a:solidFill>
                <a:latin typeface="Arial" panose="020B0604020202020204" pitchFamily="34" charset="0"/>
              </a:rPr>
              <a:t>Simple Atmosphere Business PPT Templates</a:t>
            </a:r>
          </a:p>
        </p:txBody>
      </p:sp>
      <p:sp>
        <p:nvSpPr>
          <p:cNvPr id="14" name="矩形 13"/>
          <p:cNvSpPr/>
          <p:nvPr/>
        </p:nvSpPr>
        <p:spPr>
          <a:xfrm>
            <a:off x="3843689" y="3928050"/>
            <a:ext cx="1616075"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3" name="文本框 12"/>
          <p:cNvSpPr txBox="1"/>
          <p:nvPr/>
        </p:nvSpPr>
        <p:spPr>
          <a:xfrm>
            <a:off x="3799239" y="3939162"/>
            <a:ext cx="1704975" cy="231775"/>
          </a:xfrm>
          <a:prstGeom prst="rect">
            <a:avLst/>
          </a:prstGeom>
          <a:noFill/>
          <a:ln>
            <a:noFill/>
          </a:ln>
        </p:spPr>
        <p:txBody>
          <a:bodyPr>
            <a:spAutoFit/>
          </a:bodyPr>
          <a:lstStyle/>
          <a:p>
            <a:pPr algn="ctr"/>
            <a:r>
              <a:rPr lang="zh-CN" altLang="en-US" sz="920" noProof="1">
                <a:solidFill>
                  <a:schemeClr val="tx1">
                    <a:lumMod val="85000"/>
                    <a:lumOff val="15000"/>
                  </a:schemeClr>
                </a:solidFill>
                <a:latin typeface="Arial" panose="020B0604020202020204" pitchFamily="34" charset="0"/>
              </a:rPr>
              <a:t>制作人</a:t>
            </a:r>
            <a:r>
              <a:rPr lang="zh-CN" altLang="en-US" sz="920" noProof="1" smtClean="0">
                <a:solidFill>
                  <a:schemeClr val="tx1">
                    <a:lumMod val="85000"/>
                    <a:lumOff val="15000"/>
                  </a:schemeClr>
                </a:solidFill>
                <a:latin typeface="Arial" panose="020B0604020202020204" pitchFamily="34" charset="0"/>
              </a:rPr>
              <a:t>：</a:t>
            </a:r>
            <a:r>
              <a:rPr lang="zh-CN" altLang="en-US" sz="920" noProof="1">
                <a:solidFill>
                  <a:schemeClr val="tx1">
                    <a:lumMod val="85000"/>
                    <a:lumOff val="15000"/>
                  </a:schemeClr>
                </a:solidFill>
                <a:latin typeface="Arial" panose="020B0604020202020204" pitchFamily="34" charset="0"/>
              </a:rPr>
              <a:t>优</a:t>
            </a:r>
            <a:r>
              <a:rPr lang="zh-CN" altLang="en-US" sz="920" noProof="1" smtClean="0">
                <a:solidFill>
                  <a:schemeClr val="tx1">
                    <a:lumMod val="85000"/>
                    <a:lumOff val="15000"/>
                  </a:schemeClr>
                </a:solidFill>
                <a:latin typeface="Arial" panose="020B0604020202020204" pitchFamily="34" charset="0"/>
              </a:rPr>
              <a:t>品</a:t>
            </a:r>
            <a:r>
              <a:rPr lang="en-US" altLang="zh-CN" sz="920" noProof="1" smtClean="0">
                <a:solidFill>
                  <a:schemeClr val="tx1">
                    <a:lumMod val="85000"/>
                    <a:lumOff val="15000"/>
                  </a:schemeClr>
                </a:solidFill>
                <a:latin typeface="Arial" panose="020B0604020202020204" pitchFamily="34" charset="0"/>
              </a:rPr>
              <a:t>PPT</a:t>
            </a:r>
            <a:endParaRPr lang="en-US" altLang="zh-CN" sz="920" noProof="1">
              <a:solidFill>
                <a:schemeClr val="tx1">
                  <a:lumMod val="85000"/>
                  <a:lumOff val="15000"/>
                </a:schemeClr>
              </a:solidFill>
              <a:latin typeface="Arial" panose="020B0604020202020204" pitchFamily="34" charset="0"/>
            </a:endParaRPr>
          </a:p>
        </p:txBody>
      </p:sp>
      <p:grpSp>
        <p:nvGrpSpPr>
          <p:cNvPr id="3" name="组合 2"/>
          <p:cNvGrpSpPr/>
          <p:nvPr/>
        </p:nvGrpSpPr>
        <p:grpSpPr>
          <a:xfrm>
            <a:off x="2883886" y="3414086"/>
            <a:ext cx="3535680" cy="56088"/>
            <a:chOff x="1949423" y="3788624"/>
            <a:chExt cx="3535680" cy="56088"/>
          </a:xfrm>
        </p:grpSpPr>
        <p:sp>
          <p:nvSpPr>
            <p:cNvPr id="2" name="矩形 1"/>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ppt_x</p:attrName>
                                        </p:attrNameLst>
                                      </p:cBhvr>
                                      <p:tavLst>
                                        <p:tav tm="0">
                                          <p:val>
                                            <p:strVal val="#ppt_x"/>
                                          </p:val>
                                        </p:tav>
                                        <p:tav tm="100000">
                                          <p:val>
                                            <p:strVal val="#ppt_x"/>
                                          </p:val>
                                        </p:tav>
                                      </p:tavLst>
                                    </p:anim>
                                    <p:anim calcmode="lin" valueType="num">
                                      <p:cBhvr>
                                        <p:cTn id="8" dur="2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3"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3"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3"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0" grpId="2"/>
      <p:bldP spid="10" grpId="3"/>
      <p:bldP spid="14" grpId="1" animBg="1"/>
      <p:bldP spid="14" grpId="2" animBg="1"/>
      <p:bldP spid="14" grpId="3" animBg="1"/>
      <p:bldP spid="13" grpId="1"/>
      <p:bldP spid="13" grpId="2"/>
      <p:bldP spid="13" grpId="3"/>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8" name="图片 77"/>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椭圆 2"/>
          <p:cNvSpPr>
            <a:spLocks noChangeArrowheads="1"/>
          </p:cNvSpPr>
          <p:nvPr/>
        </p:nvSpPr>
        <p:spPr bwMode="auto">
          <a:xfrm>
            <a:off x="3872183" y="1232326"/>
            <a:ext cx="1493615" cy="1493616"/>
          </a:xfrm>
          <a:prstGeom prst="ellipse">
            <a:avLst/>
          </a:prstGeom>
          <a:solidFill>
            <a:srgbClr val="0099A7"/>
          </a:solidFill>
          <a:ln w="12700">
            <a:noFill/>
            <a:bevel/>
            <a:headEnd/>
            <a:tailEnd/>
          </a:ln>
        </p:spPr>
        <p:txBody>
          <a:bodyPr anchor="ctr"/>
          <a:lstStyle/>
          <a:p>
            <a:pPr algn="ctr"/>
            <a:endParaRPr lang="zh-CN" altLang="zh-CN">
              <a:solidFill>
                <a:srgbClr val="FFFFFF"/>
              </a:solidFill>
            </a:endParaRPr>
          </a:p>
        </p:txBody>
      </p:sp>
      <p:sp>
        <p:nvSpPr>
          <p:cNvPr id="32" name="椭圆 5"/>
          <p:cNvSpPr>
            <a:spLocks noChangeArrowheads="1"/>
          </p:cNvSpPr>
          <p:nvPr/>
        </p:nvSpPr>
        <p:spPr bwMode="auto">
          <a:xfrm>
            <a:off x="3676441" y="2310576"/>
            <a:ext cx="1275918" cy="1275918"/>
          </a:xfrm>
          <a:prstGeom prst="ellipse">
            <a:avLst/>
          </a:prstGeom>
          <a:solidFill>
            <a:srgbClr val="F32307"/>
          </a:solidFill>
          <a:ln w="12700">
            <a:noFill/>
            <a:bevel/>
            <a:headEnd/>
            <a:tailEnd/>
          </a:ln>
        </p:spPr>
        <p:txBody>
          <a:bodyPr anchor="ctr"/>
          <a:lstStyle/>
          <a:p>
            <a:pPr algn="ctr"/>
            <a:endParaRPr lang="zh-CN" altLang="zh-CN">
              <a:solidFill>
                <a:srgbClr val="FFFFFF"/>
              </a:solidFill>
            </a:endParaRPr>
          </a:p>
        </p:txBody>
      </p:sp>
      <p:sp>
        <p:nvSpPr>
          <p:cNvPr id="33" name="椭圆 8"/>
          <p:cNvSpPr>
            <a:spLocks noChangeArrowheads="1"/>
          </p:cNvSpPr>
          <p:nvPr/>
        </p:nvSpPr>
        <p:spPr bwMode="auto">
          <a:xfrm>
            <a:off x="4676616" y="2994863"/>
            <a:ext cx="1061713" cy="1061713"/>
          </a:xfrm>
          <a:prstGeom prst="ellipse">
            <a:avLst/>
          </a:prstGeom>
          <a:solidFill>
            <a:srgbClr val="56781E"/>
          </a:solidFill>
          <a:ln w="12700">
            <a:noFill/>
            <a:bevel/>
            <a:headEnd/>
            <a:tailEnd/>
          </a:ln>
        </p:spPr>
        <p:txBody>
          <a:bodyPr anchor="ctr"/>
          <a:lstStyle/>
          <a:p>
            <a:pPr algn="ctr"/>
            <a:endParaRPr lang="zh-CN" altLang="zh-CN">
              <a:solidFill>
                <a:srgbClr val="FFFFFF"/>
              </a:solidFill>
            </a:endParaRPr>
          </a:p>
        </p:txBody>
      </p:sp>
      <p:sp>
        <p:nvSpPr>
          <p:cNvPr id="34" name="椭圆 10"/>
          <p:cNvSpPr>
            <a:spLocks noChangeArrowheads="1"/>
          </p:cNvSpPr>
          <p:nvPr/>
        </p:nvSpPr>
        <p:spPr bwMode="auto">
          <a:xfrm>
            <a:off x="4411188" y="3677060"/>
            <a:ext cx="791628" cy="791628"/>
          </a:xfrm>
          <a:prstGeom prst="ellipse">
            <a:avLst/>
          </a:prstGeom>
          <a:solidFill>
            <a:srgbClr val="EE7619"/>
          </a:solidFill>
          <a:ln w="12700">
            <a:noFill/>
            <a:bevel/>
            <a:headEnd/>
            <a:tailEnd/>
          </a:ln>
        </p:spPr>
        <p:txBody>
          <a:bodyPr anchor="ctr"/>
          <a:lstStyle/>
          <a:p>
            <a:pPr algn="ctr"/>
            <a:endParaRPr lang="zh-CN" altLang="zh-CN">
              <a:solidFill>
                <a:srgbClr val="FFFFFF"/>
              </a:solidFill>
            </a:endParaRPr>
          </a:p>
        </p:txBody>
      </p:sp>
      <p:sp>
        <p:nvSpPr>
          <p:cNvPr id="35" name="椭圆 12"/>
          <p:cNvSpPr>
            <a:spLocks noChangeArrowheads="1"/>
          </p:cNvSpPr>
          <p:nvPr/>
        </p:nvSpPr>
        <p:spPr bwMode="auto">
          <a:xfrm>
            <a:off x="4286623" y="3820252"/>
            <a:ext cx="259607" cy="258443"/>
          </a:xfrm>
          <a:prstGeom prst="ellipse">
            <a:avLst/>
          </a:prstGeom>
          <a:solidFill>
            <a:schemeClr val="bg1"/>
          </a:solidFill>
          <a:ln w="12700">
            <a:solidFill>
              <a:schemeClr val="bg1"/>
            </a:solidFill>
            <a:bevel/>
            <a:headEnd/>
            <a:tailEnd/>
          </a:ln>
        </p:spPr>
        <p:txBody>
          <a:bodyPr anchor="ctr"/>
          <a:lstStyle/>
          <a:p>
            <a:pPr algn="ctr"/>
            <a:endParaRPr lang="zh-CN" altLang="zh-CN">
              <a:solidFill>
                <a:srgbClr val="FFFFFF"/>
              </a:solidFill>
            </a:endParaRPr>
          </a:p>
        </p:txBody>
      </p:sp>
      <p:sp>
        <p:nvSpPr>
          <p:cNvPr id="36" name="椭圆 13"/>
          <p:cNvSpPr>
            <a:spLocks noChangeArrowheads="1"/>
          </p:cNvSpPr>
          <p:nvPr/>
        </p:nvSpPr>
        <p:spPr bwMode="auto">
          <a:xfrm>
            <a:off x="5403686" y="2997191"/>
            <a:ext cx="305010" cy="303846"/>
          </a:xfrm>
          <a:prstGeom prst="ellipse">
            <a:avLst/>
          </a:prstGeom>
          <a:solidFill>
            <a:schemeClr val="bg1"/>
          </a:solidFill>
          <a:ln w="12700">
            <a:solidFill>
              <a:schemeClr val="bg1"/>
            </a:solidFill>
            <a:bevel/>
            <a:headEnd/>
            <a:tailEnd/>
          </a:ln>
        </p:spPr>
        <p:txBody>
          <a:bodyPr anchor="ctr"/>
          <a:lstStyle/>
          <a:p>
            <a:pPr algn="ctr"/>
            <a:endParaRPr lang="zh-CN" altLang="zh-CN" sz="1100">
              <a:solidFill>
                <a:srgbClr val="FFFFFF"/>
              </a:solidFill>
            </a:endParaRPr>
          </a:p>
        </p:txBody>
      </p:sp>
      <p:sp>
        <p:nvSpPr>
          <p:cNvPr id="37" name="椭圆 14"/>
          <p:cNvSpPr>
            <a:spLocks noChangeArrowheads="1"/>
          </p:cNvSpPr>
          <p:nvPr/>
        </p:nvSpPr>
        <p:spPr bwMode="auto">
          <a:xfrm>
            <a:off x="3648135" y="2496603"/>
            <a:ext cx="327129" cy="327129"/>
          </a:xfrm>
          <a:prstGeom prst="ellipse">
            <a:avLst/>
          </a:prstGeom>
          <a:solidFill>
            <a:schemeClr val="bg1"/>
          </a:solidFill>
          <a:ln w="12700">
            <a:solidFill>
              <a:schemeClr val="bg1"/>
            </a:solidFill>
            <a:bevel/>
            <a:headEnd/>
            <a:tailEnd/>
          </a:ln>
        </p:spPr>
        <p:txBody>
          <a:bodyPr anchor="ctr"/>
          <a:lstStyle/>
          <a:p>
            <a:pPr algn="ctr"/>
            <a:endParaRPr lang="zh-CN" altLang="zh-CN" sz="1100" dirty="0">
              <a:solidFill>
                <a:srgbClr val="FFFFFF"/>
              </a:solidFill>
            </a:endParaRPr>
          </a:p>
        </p:txBody>
      </p:sp>
      <p:sp>
        <p:nvSpPr>
          <p:cNvPr id="38" name="椭圆 15"/>
          <p:cNvSpPr>
            <a:spLocks noChangeArrowheads="1"/>
          </p:cNvSpPr>
          <p:nvPr/>
        </p:nvSpPr>
        <p:spPr bwMode="auto">
          <a:xfrm>
            <a:off x="5064281" y="1379010"/>
            <a:ext cx="335278" cy="335278"/>
          </a:xfrm>
          <a:prstGeom prst="ellipse">
            <a:avLst/>
          </a:prstGeom>
          <a:solidFill>
            <a:schemeClr val="bg1"/>
          </a:solidFill>
          <a:ln w="12700">
            <a:solidFill>
              <a:schemeClr val="bg1"/>
            </a:solidFill>
            <a:bevel/>
            <a:headEnd/>
            <a:tailEnd/>
          </a:ln>
        </p:spPr>
        <p:txBody>
          <a:bodyPr anchor="ctr"/>
          <a:lstStyle/>
          <a:p>
            <a:pPr algn="ctr"/>
            <a:endParaRPr lang="zh-CN" altLang="zh-CN"/>
          </a:p>
        </p:txBody>
      </p:sp>
      <p:sp>
        <p:nvSpPr>
          <p:cNvPr id="39" name="文本框 16"/>
          <p:cNvSpPr>
            <a:spLocks noChangeArrowheads="1"/>
          </p:cNvSpPr>
          <p:nvPr/>
        </p:nvSpPr>
        <p:spPr bwMode="auto">
          <a:xfrm>
            <a:off x="5116668" y="1411606"/>
            <a:ext cx="231668" cy="270085"/>
          </a:xfrm>
          <a:prstGeom prst="rect">
            <a:avLst/>
          </a:prstGeom>
          <a:noFill/>
          <a:ln>
            <a:noFill/>
          </a:ln>
          <a:extLst/>
        </p:spPr>
        <p:txBody>
          <a:bodyPr wrap="none" anchor="ctr">
            <a:spAutoFit/>
          </a:bodyPr>
          <a:lstStyle/>
          <a:p>
            <a:pPr algn="ctr"/>
            <a:r>
              <a:rPr lang="en-US" altLang="zh-CN" dirty="0">
                <a:solidFill>
                  <a:srgbClr val="000000"/>
                </a:solidFill>
                <a:latin typeface="Kozuka Gothic Pr6N B" pitchFamily="34" charset="-128"/>
                <a:ea typeface="Kozuka Gothic Pr6N B" pitchFamily="34" charset="-128"/>
                <a:sym typeface="Kozuka Gothic Pr6N B" pitchFamily="34" charset="-128"/>
              </a:rPr>
              <a:t>1</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40" name="文本框 17"/>
          <p:cNvSpPr>
            <a:spLocks noChangeArrowheads="1"/>
          </p:cNvSpPr>
          <p:nvPr/>
        </p:nvSpPr>
        <p:spPr bwMode="auto">
          <a:xfrm>
            <a:off x="3680093" y="2529361"/>
            <a:ext cx="263214" cy="261610"/>
          </a:xfrm>
          <a:prstGeom prst="rect">
            <a:avLst/>
          </a:prstGeom>
          <a:noFill/>
          <a:ln>
            <a:noFill/>
          </a:ln>
          <a:extLst/>
        </p:spPr>
        <p:txBody>
          <a:bodyPr wrap="none" anchor="ctr">
            <a:spAutoFit/>
          </a:bodyPr>
          <a:lstStyle/>
          <a:p>
            <a:pPr algn="ctr"/>
            <a:r>
              <a:rPr lang="en-US" altLang="zh-CN" sz="1100">
                <a:solidFill>
                  <a:srgbClr val="000000"/>
                </a:solidFill>
                <a:latin typeface="Kozuka Gothic Pr6N B" pitchFamily="34" charset="-128"/>
                <a:ea typeface="Kozuka Gothic Pr6N B" pitchFamily="34" charset="-128"/>
                <a:sym typeface="Kozuka Gothic Pr6N B" pitchFamily="34" charset="-128"/>
              </a:rPr>
              <a:t>2</a:t>
            </a:r>
            <a:endParaRPr lang="zh-CN" altLang="en-US" sz="1100">
              <a:solidFill>
                <a:srgbClr val="000000"/>
              </a:solidFill>
              <a:latin typeface="Kozuka Gothic Pr6N B" pitchFamily="34" charset="-128"/>
              <a:ea typeface="Kozuka Gothic Pr6N B" pitchFamily="34" charset="-128"/>
              <a:sym typeface="Kozuka Gothic Pr6N B" pitchFamily="34" charset="-128"/>
            </a:endParaRPr>
          </a:p>
        </p:txBody>
      </p:sp>
      <p:sp>
        <p:nvSpPr>
          <p:cNvPr id="50" name="文本框 18"/>
          <p:cNvSpPr>
            <a:spLocks noChangeArrowheads="1"/>
          </p:cNvSpPr>
          <p:nvPr/>
        </p:nvSpPr>
        <p:spPr bwMode="auto">
          <a:xfrm>
            <a:off x="5403686" y="3013489"/>
            <a:ext cx="305010" cy="271249"/>
          </a:xfrm>
          <a:prstGeom prst="rect">
            <a:avLst/>
          </a:prstGeom>
          <a:noFill/>
          <a:ln>
            <a:noFill/>
          </a:ln>
          <a:extLst/>
        </p:spPr>
        <p:txBody>
          <a:bodyPr anchor="ctr">
            <a:spAutoFit/>
          </a:bodyPr>
          <a:lstStyle/>
          <a:p>
            <a:pPr algn="ctr"/>
            <a:r>
              <a:rPr lang="en-US" altLang="zh-CN" sz="1100">
                <a:solidFill>
                  <a:srgbClr val="000000"/>
                </a:solidFill>
                <a:latin typeface="Kozuka Gothic Pr6N B" pitchFamily="34" charset="-128"/>
                <a:ea typeface="Kozuka Gothic Pr6N B" pitchFamily="34" charset="-128"/>
                <a:sym typeface="Kozuka Gothic Pr6N B" pitchFamily="34" charset="-128"/>
              </a:rPr>
              <a:t>3</a:t>
            </a:r>
            <a:endParaRPr lang="zh-CN" altLang="en-US" sz="1100">
              <a:solidFill>
                <a:srgbClr val="000000"/>
              </a:solidFill>
              <a:latin typeface="Kozuka Gothic Pr6N B" pitchFamily="34" charset="-128"/>
              <a:ea typeface="Kozuka Gothic Pr6N B" pitchFamily="34" charset="-128"/>
              <a:sym typeface="Kozuka Gothic Pr6N B" pitchFamily="34" charset="-128"/>
            </a:endParaRPr>
          </a:p>
        </p:txBody>
      </p:sp>
      <p:sp>
        <p:nvSpPr>
          <p:cNvPr id="51" name="文本框 19"/>
          <p:cNvSpPr>
            <a:spLocks noChangeArrowheads="1"/>
          </p:cNvSpPr>
          <p:nvPr/>
        </p:nvSpPr>
        <p:spPr bwMode="auto">
          <a:xfrm>
            <a:off x="4286623" y="3814431"/>
            <a:ext cx="259607" cy="270085"/>
          </a:xfrm>
          <a:prstGeom prst="rect">
            <a:avLst/>
          </a:prstGeom>
          <a:noFill/>
          <a:ln>
            <a:noFill/>
          </a:ln>
          <a:extLst/>
        </p:spPr>
        <p:txBody>
          <a:bodyPr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4</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52" name="矩形 20"/>
          <p:cNvSpPr>
            <a:spLocks noChangeArrowheads="1"/>
          </p:cNvSpPr>
          <p:nvPr/>
        </p:nvSpPr>
        <p:spPr bwMode="auto">
          <a:xfrm>
            <a:off x="5945021" y="2999519"/>
            <a:ext cx="219676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100" dirty="0" err="1">
                <a:solidFill>
                  <a:schemeClr val="bg1"/>
                </a:solidFill>
                <a:latin typeface="Calibri" pitchFamily="34" charset="0"/>
                <a:ea typeface="微软雅黑" pitchFamily="34" charset="-122"/>
                <a:sym typeface="Calibri" pitchFamily="34" charset="0"/>
              </a:rPr>
              <a:t>Donec</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sollicitudin</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molestie</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malesuada</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Donec</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rutrum</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congue</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leo</a:t>
            </a:r>
            <a:r>
              <a:rPr lang="en-US" altLang="zh-CN" sz="1100" dirty="0">
                <a:solidFill>
                  <a:schemeClr val="bg1"/>
                </a:solidFill>
                <a:latin typeface="Calibri" pitchFamily="34" charset="0"/>
                <a:ea typeface="微软雅黑" pitchFamily="34" charset="-122"/>
                <a:sym typeface="Calibri" pitchFamily="34" charset="0"/>
              </a:rPr>
              <a:t>.</a:t>
            </a:r>
            <a:endParaRPr lang="zh-CN" altLang="en-US" sz="1100" dirty="0">
              <a:solidFill>
                <a:schemeClr val="bg1"/>
              </a:solidFill>
              <a:latin typeface="Calibri" pitchFamily="34" charset="0"/>
              <a:ea typeface="微软雅黑" pitchFamily="34" charset="-122"/>
              <a:sym typeface="Calibri" pitchFamily="34" charset="0"/>
            </a:endParaRPr>
          </a:p>
        </p:txBody>
      </p:sp>
      <p:sp>
        <p:nvSpPr>
          <p:cNvPr id="57" name="矩形 21"/>
          <p:cNvSpPr>
            <a:spLocks noChangeArrowheads="1"/>
          </p:cNvSpPr>
          <p:nvPr/>
        </p:nvSpPr>
        <p:spPr bwMode="auto">
          <a:xfrm>
            <a:off x="5945021" y="275081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8" name="矩形 22"/>
          <p:cNvSpPr>
            <a:spLocks noChangeArrowheads="1"/>
          </p:cNvSpPr>
          <p:nvPr/>
        </p:nvSpPr>
        <p:spPr bwMode="auto">
          <a:xfrm>
            <a:off x="5507297" y="1409278"/>
            <a:ext cx="219676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100" dirty="0" err="1">
                <a:solidFill>
                  <a:schemeClr val="bg1"/>
                </a:solidFill>
                <a:latin typeface="Calibri" pitchFamily="34" charset="0"/>
                <a:ea typeface="微软雅黑" pitchFamily="34" charset="-122"/>
                <a:sym typeface="Calibri" pitchFamily="34" charset="0"/>
              </a:rPr>
              <a:t>Donec</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sollicitudin</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molestie</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malesuada</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Donec</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rutrum</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congue</a:t>
            </a:r>
            <a:r>
              <a:rPr lang="en-US" altLang="zh-CN" sz="1100" dirty="0">
                <a:solidFill>
                  <a:schemeClr val="bg1"/>
                </a:solidFill>
                <a:latin typeface="Calibri" pitchFamily="34" charset="0"/>
                <a:ea typeface="微软雅黑" pitchFamily="34" charset="-122"/>
                <a:sym typeface="Calibri" pitchFamily="34" charset="0"/>
              </a:rPr>
              <a:t> </a:t>
            </a:r>
            <a:r>
              <a:rPr lang="en-US" altLang="zh-CN" sz="1100" dirty="0" err="1">
                <a:solidFill>
                  <a:schemeClr val="bg1"/>
                </a:solidFill>
                <a:latin typeface="Calibri" pitchFamily="34" charset="0"/>
                <a:ea typeface="微软雅黑" pitchFamily="34" charset="-122"/>
                <a:sym typeface="Calibri" pitchFamily="34" charset="0"/>
              </a:rPr>
              <a:t>leo</a:t>
            </a:r>
            <a:r>
              <a:rPr lang="en-US" altLang="zh-CN" sz="1100" dirty="0">
                <a:solidFill>
                  <a:schemeClr val="bg1"/>
                </a:solidFill>
                <a:latin typeface="Calibri" pitchFamily="34" charset="0"/>
                <a:ea typeface="微软雅黑" pitchFamily="34" charset="-122"/>
                <a:sym typeface="Calibri" pitchFamily="34" charset="0"/>
              </a:rPr>
              <a:t>.</a:t>
            </a:r>
            <a:endParaRPr lang="zh-CN" altLang="en-US" sz="1100" dirty="0">
              <a:solidFill>
                <a:schemeClr val="bg1"/>
              </a:solidFill>
              <a:latin typeface="Calibri" pitchFamily="34" charset="0"/>
              <a:ea typeface="微软雅黑" pitchFamily="34" charset="-122"/>
              <a:sym typeface="Calibri" pitchFamily="34" charset="0"/>
            </a:endParaRPr>
          </a:p>
        </p:txBody>
      </p:sp>
      <p:sp>
        <p:nvSpPr>
          <p:cNvPr id="59" name="矩形 23"/>
          <p:cNvSpPr>
            <a:spLocks noChangeArrowheads="1"/>
          </p:cNvSpPr>
          <p:nvPr/>
        </p:nvSpPr>
        <p:spPr bwMode="auto">
          <a:xfrm>
            <a:off x="5507297" y="116057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60" name="矩形 24"/>
          <p:cNvSpPr>
            <a:spLocks noChangeArrowheads="1"/>
          </p:cNvSpPr>
          <p:nvPr/>
        </p:nvSpPr>
        <p:spPr bwMode="auto">
          <a:xfrm>
            <a:off x="1535504" y="3998368"/>
            <a:ext cx="219676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100">
              <a:solidFill>
                <a:schemeClr val="bg1"/>
              </a:solidFill>
              <a:latin typeface="Calibri" pitchFamily="34" charset="0"/>
              <a:ea typeface="微软雅黑" pitchFamily="34" charset="-122"/>
              <a:sym typeface="Calibri" pitchFamily="34" charset="0"/>
            </a:endParaRPr>
          </a:p>
        </p:txBody>
      </p:sp>
      <p:sp>
        <p:nvSpPr>
          <p:cNvPr id="61" name="矩形 25"/>
          <p:cNvSpPr>
            <a:spLocks noChangeArrowheads="1"/>
          </p:cNvSpPr>
          <p:nvPr/>
        </p:nvSpPr>
        <p:spPr bwMode="auto">
          <a:xfrm>
            <a:off x="2604202" y="372172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62" name="矩形 26"/>
          <p:cNvSpPr>
            <a:spLocks noChangeArrowheads="1"/>
          </p:cNvSpPr>
          <p:nvPr/>
        </p:nvSpPr>
        <p:spPr bwMode="auto">
          <a:xfrm>
            <a:off x="1227002" y="2440723"/>
            <a:ext cx="219560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100">
              <a:solidFill>
                <a:schemeClr val="bg1"/>
              </a:solidFill>
              <a:latin typeface="Calibri" pitchFamily="34" charset="0"/>
              <a:ea typeface="微软雅黑" pitchFamily="34" charset="-122"/>
              <a:sym typeface="Calibri" pitchFamily="34" charset="0"/>
            </a:endParaRPr>
          </a:p>
        </p:txBody>
      </p:sp>
      <p:sp>
        <p:nvSpPr>
          <p:cNvPr id="63" name="矩形 27"/>
          <p:cNvSpPr>
            <a:spLocks noChangeArrowheads="1"/>
          </p:cNvSpPr>
          <p:nvPr/>
        </p:nvSpPr>
        <p:spPr bwMode="auto">
          <a:xfrm>
            <a:off x="2294535" y="216291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grpSp>
        <p:nvGrpSpPr>
          <p:cNvPr id="64" name="组合 28"/>
          <p:cNvGrpSpPr>
            <a:grpSpLocks/>
          </p:cNvGrpSpPr>
          <p:nvPr/>
        </p:nvGrpSpPr>
        <p:grpSpPr bwMode="auto">
          <a:xfrm>
            <a:off x="4715034" y="3986726"/>
            <a:ext cx="176952" cy="176952"/>
            <a:chOff x="0" y="0"/>
            <a:chExt cx="241300" cy="239713"/>
          </a:xfrm>
          <a:solidFill>
            <a:schemeClr val="bg1"/>
          </a:solidFill>
        </p:grpSpPr>
        <p:sp>
          <p:nvSpPr>
            <p:cNvPr id="75" name="Freeform 212"/>
            <p:cNvSpPr>
              <a:spLocks noChangeArrowheads="1"/>
            </p:cNvSpPr>
            <p:nvPr/>
          </p:nvSpPr>
          <p:spPr bwMode="auto">
            <a:xfrm>
              <a:off x="0" y="96837"/>
              <a:ext cx="142875" cy="142875"/>
            </a:xfrm>
            <a:custGeom>
              <a:avLst/>
              <a:gdLst>
                <a:gd name="T0" fmla="*/ 0 w 38"/>
                <a:gd name="T1" fmla="*/ 0 h 38"/>
                <a:gd name="T2" fmla="*/ 0 w 38"/>
                <a:gd name="T3" fmla="*/ 45118 h 38"/>
                <a:gd name="T4" fmla="*/ 97757 w 38"/>
                <a:gd name="T5" fmla="*/ 142875 h 38"/>
                <a:gd name="T6" fmla="*/ 142875 w 38"/>
                <a:gd name="T7" fmla="*/ 142875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Freeform 213"/>
            <p:cNvSpPr>
              <a:spLocks noChangeArrowheads="1"/>
            </p:cNvSpPr>
            <p:nvPr/>
          </p:nvSpPr>
          <p:spPr bwMode="auto">
            <a:xfrm>
              <a:off x="0" y="0"/>
              <a:ext cx="241300" cy="239713"/>
            </a:xfrm>
            <a:custGeom>
              <a:avLst/>
              <a:gdLst>
                <a:gd name="T0" fmla="*/ 0 w 64"/>
                <a:gd name="T1" fmla="*/ 0 h 64"/>
                <a:gd name="T2" fmla="*/ 0 w 64"/>
                <a:gd name="T3" fmla="*/ 48692 h 64"/>
                <a:gd name="T4" fmla="*/ 192286 w 64"/>
                <a:gd name="T5" fmla="*/ 239713 h 64"/>
                <a:gd name="T6" fmla="*/ 241300 w 64"/>
                <a:gd name="T7" fmla="*/ 239713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Oval 214"/>
            <p:cNvSpPr>
              <a:spLocks noChangeArrowheads="1"/>
            </p:cNvSpPr>
            <p:nvPr/>
          </p:nvSpPr>
          <p:spPr bwMode="auto">
            <a:xfrm>
              <a:off x="0" y="190500"/>
              <a:ext cx="49213" cy="4921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65" name="Freeform 233"/>
          <p:cNvSpPr>
            <a:spLocks noEditPoints="1" noChangeArrowheads="1"/>
          </p:cNvSpPr>
          <p:nvPr/>
        </p:nvSpPr>
        <p:spPr bwMode="auto">
          <a:xfrm>
            <a:off x="5017715" y="3340618"/>
            <a:ext cx="371366" cy="366710"/>
          </a:xfrm>
          <a:custGeom>
            <a:avLst/>
            <a:gdLst>
              <a:gd name="T0" fmla="*/ 0 w 154"/>
              <a:gd name="T1" fmla="*/ 0 h 152"/>
              <a:gd name="T2" fmla="*/ 141401 w 154"/>
              <a:gd name="T3" fmla="*/ 500062 h 152"/>
              <a:gd name="T4" fmla="*/ 289378 w 154"/>
              <a:gd name="T5" fmla="*/ 398076 h 152"/>
              <a:gd name="T6" fmla="*/ 404472 w 154"/>
              <a:gd name="T7" fmla="*/ 500062 h 152"/>
              <a:gd name="T8" fmla="*/ 404472 w 154"/>
              <a:gd name="T9" fmla="*/ 335568 h 152"/>
              <a:gd name="T10" fmla="*/ 506412 w 154"/>
              <a:gd name="T11" fmla="*/ 236871 h 152"/>
              <a:gd name="T12" fmla="*/ 0 w 154"/>
              <a:gd name="T13" fmla="*/ 0 h 152"/>
              <a:gd name="T14" fmla="*/ 312397 w 154"/>
              <a:gd name="T15" fmla="*/ 335568 h 152"/>
              <a:gd name="T16" fmla="*/ 124959 w 154"/>
              <a:gd name="T17" fmla="*/ 148045 h 152"/>
              <a:gd name="T18" fmla="*/ 312397 w 154"/>
              <a:gd name="T19" fmla="*/ 296089 h 152"/>
              <a:gd name="T20" fmla="*/ 312397 w 154"/>
              <a:gd name="T21" fmla="*/ 335568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p:spPr>
        <p:txBody>
          <a:bodyPr/>
          <a:lstStyle/>
          <a:p>
            <a:endParaRPr lang="zh-CN" altLang="en-US"/>
          </a:p>
        </p:txBody>
      </p:sp>
      <p:grpSp>
        <p:nvGrpSpPr>
          <p:cNvPr id="66" name="组合 33"/>
          <p:cNvGrpSpPr>
            <a:grpSpLocks/>
          </p:cNvGrpSpPr>
          <p:nvPr/>
        </p:nvGrpSpPr>
        <p:grpSpPr bwMode="auto">
          <a:xfrm>
            <a:off x="4074746" y="2736419"/>
            <a:ext cx="525035" cy="396979"/>
            <a:chOff x="0" y="0"/>
            <a:chExt cx="239713" cy="180975"/>
          </a:xfrm>
          <a:solidFill>
            <a:schemeClr val="bg1"/>
          </a:solidFill>
        </p:grpSpPr>
        <p:sp>
          <p:nvSpPr>
            <p:cNvPr id="73" name="Oval 219"/>
            <p:cNvSpPr>
              <a:spLocks noChangeArrowheads="1"/>
            </p:cNvSpPr>
            <p:nvPr/>
          </p:nvSpPr>
          <p:spPr bwMode="auto">
            <a:xfrm>
              <a:off x="74613" y="60325"/>
              <a:ext cx="90488" cy="90488"/>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74" name="Freeform 220"/>
            <p:cNvSpPr>
              <a:spLocks noEditPoints="1" noChangeArrowheads="1"/>
            </p:cNvSpPr>
            <p:nvPr/>
          </p:nvSpPr>
          <p:spPr bwMode="auto">
            <a:xfrm>
              <a:off x="0" y="0"/>
              <a:ext cx="239713" cy="180975"/>
            </a:xfrm>
            <a:custGeom>
              <a:avLst/>
              <a:gdLst>
                <a:gd name="T0" fmla="*/ 224731 w 64"/>
                <a:gd name="T1" fmla="*/ 30163 h 48"/>
                <a:gd name="T2" fmla="*/ 157312 w 64"/>
                <a:gd name="T3" fmla="*/ 30163 h 48"/>
                <a:gd name="T4" fmla="*/ 149821 w 64"/>
                <a:gd name="T5" fmla="*/ 15081 h 48"/>
                <a:gd name="T6" fmla="*/ 134839 w 64"/>
                <a:gd name="T7" fmla="*/ 0 h 48"/>
                <a:gd name="T8" fmla="*/ 104874 w 64"/>
                <a:gd name="T9" fmla="*/ 0 h 48"/>
                <a:gd name="T10" fmla="*/ 89892 w 64"/>
                <a:gd name="T11" fmla="*/ 15081 h 48"/>
                <a:gd name="T12" fmla="*/ 82401 w 64"/>
                <a:gd name="T13" fmla="*/ 30163 h 48"/>
                <a:gd name="T14" fmla="*/ 14982 w 64"/>
                <a:gd name="T15" fmla="*/ 30163 h 48"/>
                <a:gd name="T16" fmla="*/ 0 w 64"/>
                <a:gd name="T17" fmla="*/ 45244 h 48"/>
                <a:gd name="T18" fmla="*/ 0 w 64"/>
                <a:gd name="T19" fmla="*/ 165894 h 48"/>
                <a:gd name="T20" fmla="*/ 14982 w 64"/>
                <a:gd name="T21" fmla="*/ 180975 h 48"/>
                <a:gd name="T22" fmla="*/ 224731 w 64"/>
                <a:gd name="T23" fmla="*/ 180975 h 48"/>
                <a:gd name="T24" fmla="*/ 239713 w 64"/>
                <a:gd name="T25" fmla="*/ 165894 h 48"/>
                <a:gd name="T26" fmla="*/ 239713 w 64"/>
                <a:gd name="T27" fmla="*/ 45244 h 48"/>
                <a:gd name="T28" fmla="*/ 224731 w 64"/>
                <a:gd name="T29" fmla="*/ 30163 h 48"/>
                <a:gd name="T30" fmla="*/ 119857 w 64"/>
                <a:gd name="T31" fmla="*/ 165894 h 48"/>
                <a:gd name="T32" fmla="*/ 59928 w 64"/>
                <a:gd name="T33" fmla="*/ 105569 h 48"/>
                <a:gd name="T34" fmla="*/ 119857 w 64"/>
                <a:gd name="T35" fmla="*/ 45244 h 48"/>
                <a:gd name="T36" fmla="*/ 179785 w 64"/>
                <a:gd name="T37" fmla="*/ 105569 h 48"/>
                <a:gd name="T38" fmla="*/ 119857 w 64"/>
                <a:gd name="T39" fmla="*/ 16589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7" name="组合 36"/>
          <p:cNvGrpSpPr>
            <a:grpSpLocks/>
          </p:cNvGrpSpPr>
          <p:nvPr/>
        </p:nvGrpSpPr>
        <p:grpSpPr bwMode="auto">
          <a:xfrm>
            <a:off x="4327369" y="1693333"/>
            <a:ext cx="583244" cy="562289"/>
            <a:chOff x="0" y="0"/>
            <a:chExt cx="249238" cy="239713"/>
          </a:xfrm>
          <a:solidFill>
            <a:schemeClr val="bg1"/>
          </a:solidFill>
        </p:grpSpPr>
        <p:sp>
          <p:nvSpPr>
            <p:cNvPr id="68" name="Freeform 97"/>
            <p:cNvSpPr>
              <a:spLocks noChangeArrowheads="1"/>
            </p:cNvSpPr>
            <p:nvPr/>
          </p:nvSpPr>
          <p:spPr bwMode="auto">
            <a:xfrm>
              <a:off x="0" y="82550"/>
              <a:ext cx="60325" cy="63500"/>
            </a:xfrm>
            <a:custGeom>
              <a:avLst/>
              <a:gdLst>
                <a:gd name="T0" fmla="*/ 7541 w 16"/>
                <a:gd name="T1" fmla="*/ 7471 h 17"/>
                <a:gd name="T2" fmla="*/ 15081 w 16"/>
                <a:gd name="T3" fmla="*/ 48559 h 17"/>
                <a:gd name="T4" fmla="*/ 52784 w 16"/>
                <a:gd name="T5" fmla="*/ 56029 h 17"/>
                <a:gd name="T6" fmla="*/ 45244 w 16"/>
                <a:gd name="T7" fmla="*/ 18676 h 17"/>
                <a:gd name="T8" fmla="*/ 7541 w 16"/>
                <a:gd name="T9" fmla="*/ 7471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98"/>
            <p:cNvSpPr>
              <a:spLocks noChangeArrowheads="1"/>
            </p:cNvSpPr>
            <p:nvPr/>
          </p:nvSpPr>
          <p:spPr bwMode="auto">
            <a:xfrm>
              <a:off x="192088" y="74613"/>
              <a:ext cx="57150" cy="68263"/>
            </a:xfrm>
            <a:custGeom>
              <a:avLst/>
              <a:gdLst>
                <a:gd name="T0" fmla="*/ 11430 w 15"/>
                <a:gd name="T1" fmla="*/ 22754 h 18"/>
                <a:gd name="T2" fmla="*/ 7620 w 15"/>
                <a:gd name="T3" fmla="*/ 60678 h 18"/>
                <a:gd name="T4" fmla="*/ 45720 w 15"/>
                <a:gd name="T5" fmla="*/ 49301 h 18"/>
                <a:gd name="T6" fmla="*/ 45720 w 15"/>
                <a:gd name="T7" fmla="*/ 7585 h 18"/>
                <a:gd name="T8" fmla="*/ 11430 w 15"/>
                <a:gd name="T9" fmla="*/ 22754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0" name="Freeform 99"/>
            <p:cNvSpPr>
              <a:spLocks noChangeArrowheads="1"/>
            </p:cNvSpPr>
            <p:nvPr/>
          </p:nvSpPr>
          <p:spPr bwMode="auto">
            <a:xfrm>
              <a:off x="53975" y="0"/>
              <a:ext cx="66675" cy="96838"/>
            </a:xfrm>
            <a:custGeom>
              <a:avLst/>
              <a:gdLst>
                <a:gd name="T0" fmla="*/ 44450 w 18"/>
                <a:gd name="T1" fmla="*/ 93113 h 26"/>
                <a:gd name="T2" fmla="*/ 59267 w 18"/>
                <a:gd name="T3" fmla="*/ 40970 h 26"/>
                <a:gd name="T4" fmla="*/ 22225 w 18"/>
                <a:gd name="T5" fmla="*/ 3725 h 26"/>
                <a:gd name="T6" fmla="*/ 3704 w 18"/>
                <a:gd name="T7" fmla="*/ 55868 h 26"/>
                <a:gd name="T8" fmla="*/ 44450 w 18"/>
                <a:gd name="T9" fmla="*/ 93113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100"/>
            <p:cNvSpPr>
              <a:spLocks noChangeArrowheads="1"/>
            </p:cNvSpPr>
            <p:nvPr/>
          </p:nvSpPr>
          <p:spPr bwMode="auto">
            <a:xfrm>
              <a:off x="131763" y="0"/>
              <a:ext cx="68263" cy="96838"/>
            </a:xfrm>
            <a:custGeom>
              <a:avLst/>
              <a:gdLst>
                <a:gd name="T0" fmla="*/ 41716 w 18"/>
                <a:gd name="T1" fmla="*/ 3725 h 26"/>
                <a:gd name="T2" fmla="*/ 3792 w 18"/>
                <a:gd name="T3" fmla="*/ 40970 h 26"/>
                <a:gd name="T4" fmla="*/ 22754 w 18"/>
                <a:gd name="T5" fmla="*/ 93113 h 26"/>
                <a:gd name="T6" fmla="*/ 60678 w 18"/>
                <a:gd name="T7" fmla="*/ 55868 h 26"/>
                <a:gd name="T8" fmla="*/ 41716 w 18"/>
                <a:gd name="T9" fmla="*/ 37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 name="Freeform 101"/>
            <p:cNvSpPr>
              <a:spLocks noChangeArrowheads="1"/>
            </p:cNvSpPr>
            <p:nvPr/>
          </p:nvSpPr>
          <p:spPr bwMode="auto">
            <a:xfrm>
              <a:off x="60325" y="115888"/>
              <a:ext cx="128588" cy="123825"/>
            </a:xfrm>
            <a:custGeom>
              <a:avLst/>
              <a:gdLst>
                <a:gd name="T0" fmla="*/ 64294 w 34"/>
                <a:gd name="T1" fmla="*/ 0 h 33"/>
                <a:gd name="T2" fmla="*/ 0 w 34"/>
                <a:gd name="T3" fmla="*/ 75045 h 33"/>
                <a:gd name="T4" fmla="*/ 64294 w 34"/>
                <a:gd name="T5" fmla="*/ 75045 h 33"/>
                <a:gd name="T6" fmla="*/ 128588 w 34"/>
                <a:gd name="T7" fmla="*/ 75045 h 33"/>
                <a:gd name="T8" fmla="*/ 64294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200193835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18"/>
          <p:cNvSpPr>
            <a:spLocks noChangeArrowheads="1"/>
          </p:cNvSpPr>
          <p:nvPr/>
        </p:nvSpPr>
        <p:spPr bwMode="auto">
          <a:xfrm>
            <a:off x="5067526" y="2382279"/>
            <a:ext cx="1794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800" dirty="0">
              <a:solidFill>
                <a:schemeClr val="bg1"/>
              </a:solidFill>
            </a:endParaRPr>
          </a:p>
        </p:txBody>
      </p:sp>
      <p:sp>
        <p:nvSpPr>
          <p:cNvPr id="27" name="文本框 19"/>
          <p:cNvSpPr txBox="1">
            <a:spLocks noChangeArrowheads="1"/>
          </p:cNvSpPr>
          <p:nvPr/>
        </p:nvSpPr>
        <p:spPr bwMode="auto">
          <a:xfrm>
            <a:off x="5067526" y="2011127"/>
            <a:ext cx="17058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400" dirty="0">
                <a:solidFill>
                  <a:schemeClr val="bg1"/>
                </a:solidFill>
                <a:latin typeface="微软雅黑" pitchFamily="34" charset="-122"/>
                <a:ea typeface="微软雅黑" pitchFamily="34" charset="-122"/>
              </a:rPr>
              <a:t>单击输入您的标题</a:t>
            </a:r>
          </a:p>
        </p:txBody>
      </p:sp>
      <p:sp>
        <p:nvSpPr>
          <p:cNvPr id="29" name="矩形 21"/>
          <p:cNvSpPr>
            <a:spLocks noChangeArrowheads="1"/>
          </p:cNvSpPr>
          <p:nvPr/>
        </p:nvSpPr>
        <p:spPr bwMode="auto">
          <a:xfrm>
            <a:off x="5067526" y="3487786"/>
            <a:ext cx="1794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800" dirty="0">
              <a:solidFill>
                <a:schemeClr val="bg1"/>
              </a:solidFill>
            </a:endParaRPr>
          </a:p>
        </p:txBody>
      </p:sp>
      <p:sp>
        <p:nvSpPr>
          <p:cNvPr id="30" name="文本框 22"/>
          <p:cNvSpPr txBox="1">
            <a:spLocks noChangeArrowheads="1"/>
          </p:cNvSpPr>
          <p:nvPr/>
        </p:nvSpPr>
        <p:spPr bwMode="auto">
          <a:xfrm>
            <a:off x="5067526" y="3116634"/>
            <a:ext cx="17058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400" dirty="0">
                <a:solidFill>
                  <a:schemeClr val="bg1"/>
                </a:solidFill>
                <a:latin typeface="微软雅黑" pitchFamily="34" charset="-122"/>
                <a:ea typeface="微软雅黑" pitchFamily="34" charset="-122"/>
              </a:rPr>
              <a:t>单击输入您的标题</a:t>
            </a:r>
          </a:p>
        </p:txBody>
      </p:sp>
      <p:sp>
        <p:nvSpPr>
          <p:cNvPr id="32" name="矩形 24"/>
          <p:cNvSpPr>
            <a:spLocks noChangeArrowheads="1"/>
          </p:cNvSpPr>
          <p:nvPr/>
        </p:nvSpPr>
        <p:spPr bwMode="auto">
          <a:xfrm>
            <a:off x="1315879" y="1751452"/>
            <a:ext cx="3386028" cy="2349847"/>
          </a:xfrm>
          <a:prstGeom prst="rect">
            <a:avLst/>
          </a:prstGeom>
          <a:blipFill dpi="0" rotWithShape="1">
            <a:blip r:embed="rId3"/>
            <a:srcRect/>
            <a:stretch>
              <a:fillRect/>
            </a:stretch>
          </a:blipFill>
          <a:ln w="12700">
            <a:noFill/>
            <a:miter lim="800000"/>
            <a:headEnd/>
            <a:tailEnd/>
          </a:ln>
        </p:spPr>
        <p:txBody>
          <a:bodyPr anchor="ctr"/>
          <a:lstStyle/>
          <a:p>
            <a:pPr algn="ctr" eaLnBrk="1" hangingPunct="1"/>
            <a:endParaRPr lang="zh-CN" altLang="en-US">
              <a:solidFill>
                <a:srgbClr val="FFFFFF"/>
              </a:solidFill>
            </a:endParaRPr>
          </a:p>
        </p:txBody>
      </p:sp>
      <p:cxnSp>
        <p:nvCxnSpPr>
          <p:cNvPr id="52" name="直接连接符 51"/>
          <p:cNvCxnSpPr/>
          <p:nvPr/>
        </p:nvCxnSpPr>
        <p:spPr>
          <a:xfrm>
            <a:off x="5151120" y="2382279"/>
            <a:ext cx="14782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151120" y="3487786"/>
            <a:ext cx="14782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rotWithShape="1">
          <a:blip r:embed="rId4">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6943959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 name="矩形 16"/>
          <p:cNvSpPr/>
          <p:nvPr/>
        </p:nvSpPr>
        <p:spPr>
          <a:xfrm>
            <a:off x="1399103" y="3169920"/>
            <a:ext cx="1321237" cy="296943"/>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151" y="1462205"/>
            <a:ext cx="5596510" cy="139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70"/>
          <p:cNvSpPr>
            <a:spLocks noChangeArrowheads="1"/>
          </p:cNvSpPr>
          <p:nvPr/>
        </p:nvSpPr>
        <p:spPr bwMode="auto">
          <a:xfrm>
            <a:off x="1399103" y="3472157"/>
            <a:ext cx="15543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900" dirty="0">
              <a:solidFill>
                <a:schemeClr val="bg1"/>
              </a:solidFill>
            </a:endParaRPr>
          </a:p>
        </p:txBody>
      </p:sp>
      <p:sp>
        <p:nvSpPr>
          <p:cNvPr id="41" name="文本框 71"/>
          <p:cNvSpPr txBox="1">
            <a:spLocks noChangeArrowheads="1"/>
          </p:cNvSpPr>
          <p:nvPr/>
        </p:nvSpPr>
        <p:spPr bwMode="auto">
          <a:xfrm>
            <a:off x="1232520" y="3198549"/>
            <a:ext cx="16262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100" b="1" dirty="0">
                <a:solidFill>
                  <a:schemeClr val="bg1"/>
                </a:solidFill>
                <a:latin typeface="微软雅黑" pitchFamily="34" charset="-122"/>
                <a:ea typeface="微软雅黑" pitchFamily="34" charset="-122"/>
              </a:rPr>
              <a:t>单击输入标题文字</a:t>
            </a:r>
          </a:p>
        </p:txBody>
      </p:sp>
      <p:sp>
        <p:nvSpPr>
          <p:cNvPr id="57" name="矩形 56"/>
          <p:cNvSpPr/>
          <p:nvPr/>
        </p:nvSpPr>
        <p:spPr>
          <a:xfrm>
            <a:off x="3053506" y="3169920"/>
            <a:ext cx="1321237" cy="296943"/>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70"/>
          <p:cNvSpPr>
            <a:spLocks noChangeArrowheads="1"/>
          </p:cNvSpPr>
          <p:nvPr/>
        </p:nvSpPr>
        <p:spPr bwMode="auto">
          <a:xfrm>
            <a:off x="3053506" y="3472157"/>
            <a:ext cx="15543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900" dirty="0">
              <a:solidFill>
                <a:schemeClr val="bg1"/>
              </a:solidFill>
            </a:endParaRPr>
          </a:p>
        </p:txBody>
      </p:sp>
      <p:sp>
        <p:nvSpPr>
          <p:cNvPr id="59" name="文本框 71"/>
          <p:cNvSpPr txBox="1">
            <a:spLocks noChangeArrowheads="1"/>
          </p:cNvSpPr>
          <p:nvPr/>
        </p:nvSpPr>
        <p:spPr bwMode="auto">
          <a:xfrm>
            <a:off x="2886923" y="3198549"/>
            <a:ext cx="16262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100" b="1" dirty="0">
                <a:solidFill>
                  <a:schemeClr val="bg1"/>
                </a:solidFill>
                <a:latin typeface="微软雅黑" pitchFamily="34" charset="-122"/>
                <a:ea typeface="微软雅黑" pitchFamily="34" charset="-122"/>
              </a:rPr>
              <a:t>单击输入标题文字</a:t>
            </a:r>
          </a:p>
        </p:txBody>
      </p:sp>
      <p:sp>
        <p:nvSpPr>
          <p:cNvPr id="60" name="矩形 59"/>
          <p:cNvSpPr/>
          <p:nvPr/>
        </p:nvSpPr>
        <p:spPr>
          <a:xfrm>
            <a:off x="4569512" y="3169920"/>
            <a:ext cx="1321237" cy="296943"/>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70"/>
          <p:cNvSpPr>
            <a:spLocks noChangeArrowheads="1"/>
          </p:cNvSpPr>
          <p:nvPr/>
        </p:nvSpPr>
        <p:spPr bwMode="auto">
          <a:xfrm>
            <a:off x="4569512" y="3472157"/>
            <a:ext cx="15543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900" dirty="0">
              <a:solidFill>
                <a:schemeClr val="bg1"/>
              </a:solidFill>
            </a:endParaRPr>
          </a:p>
        </p:txBody>
      </p:sp>
      <p:sp>
        <p:nvSpPr>
          <p:cNvPr id="62" name="文本框 71"/>
          <p:cNvSpPr txBox="1">
            <a:spLocks noChangeArrowheads="1"/>
          </p:cNvSpPr>
          <p:nvPr/>
        </p:nvSpPr>
        <p:spPr bwMode="auto">
          <a:xfrm>
            <a:off x="4402929" y="3198549"/>
            <a:ext cx="16262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100" b="1" dirty="0">
                <a:solidFill>
                  <a:schemeClr val="bg1"/>
                </a:solidFill>
                <a:latin typeface="微软雅黑" pitchFamily="34" charset="-122"/>
                <a:ea typeface="微软雅黑" pitchFamily="34" charset="-122"/>
              </a:rPr>
              <a:t>单击输入标题文字</a:t>
            </a:r>
          </a:p>
        </p:txBody>
      </p:sp>
      <p:sp>
        <p:nvSpPr>
          <p:cNvPr id="63" name="矩形 62"/>
          <p:cNvSpPr/>
          <p:nvPr/>
        </p:nvSpPr>
        <p:spPr>
          <a:xfrm>
            <a:off x="6085518" y="3169920"/>
            <a:ext cx="1321237" cy="296943"/>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70"/>
          <p:cNvSpPr>
            <a:spLocks noChangeArrowheads="1"/>
          </p:cNvSpPr>
          <p:nvPr/>
        </p:nvSpPr>
        <p:spPr bwMode="auto">
          <a:xfrm>
            <a:off x="6085518" y="3472157"/>
            <a:ext cx="15543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et,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zh-CN" altLang="en-US" sz="900" dirty="0">
              <a:solidFill>
                <a:schemeClr val="bg1"/>
              </a:solidFill>
            </a:endParaRPr>
          </a:p>
        </p:txBody>
      </p:sp>
      <p:sp>
        <p:nvSpPr>
          <p:cNvPr id="65" name="文本框 71"/>
          <p:cNvSpPr txBox="1">
            <a:spLocks noChangeArrowheads="1"/>
          </p:cNvSpPr>
          <p:nvPr/>
        </p:nvSpPr>
        <p:spPr bwMode="auto">
          <a:xfrm>
            <a:off x="5918935" y="3198549"/>
            <a:ext cx="16262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100" b="1" dirty="0">
                <a:solidFill>
                  <a:schemeClr val="bg1"/>
                </a:solidFill>
                <a:latin typeface="微软雅黑" pitchFamily="34" charset="-122"/>
                <a:ea typeface="微软雅黑" pitchFamily="34" charset="-122"/>
              </a:rPr>
              <a:t>单击输入标题文字</a:t>
            </a:r>
          </a:p>
        </p:txBody>
      </p:sp>
      <p:pic>
        <p:nvPicPr>
          <p:cNvPr id="66" name="图片 65"/>
          <p:cNvPicPr>
            <a:picLocks noChangeAspect="1"/>
          </p:cNvPicPr>
          <p:nvPr/>
        </p:nvPicPr>
        <p:blipFill rotWithShape="1">
          <a:blip r:embed="rId4">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9266236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矩形 4"/>
          <p:cNvSpPr>
            <a:spLocks noChangeArrowheads="1"/>
          </p:cNvSpPr>
          <p:nvPr/>
        </p:nvSpPr>
        <p:spPr bwMode="auto">
          <a:xfrm>
            <a:off x="1490215" y="1514165"/>
            <a:ext cx="1236161" cy="1483857"/>
          </a:xfrm>
          <a:prstGeom prst="rect">
            <a:avLst/>
          </a:prstGeom>
          <a:solidFill>
            <a:srgbClr val="56781E"/>
          </a:solidFill>
          <a:ln>
            <a:noFill/>
          </a:ln>
          <a:extLst/>
        </p:spPr>
        <p:txBody>
          <a:bodyPr anchor="ctr"/>
          <a:lstStyle/>
          <a:p>
            <a:pPr algn="ctr" eaLnBrk="1" hangingPunct="1"/>
            <a:endParaRPr lang="zh-CN" altLang="en-US" sz="800">
              <a:solidFill>
                <a:srgbClr val="FFFFFF"/>
              </a:solidFill>
            </a:endParaRPr>
          </a:p>
        </p:txBody>
      </p:sp>
      <p:sp>
        <p:nvSpPr>
          <p:cNvPr id="19" name="矩形 5"/>
          <p:cNvSpPr>
            <a:spLocks noChangeArrowheads="1"/>
          </p:cNvSpPr>
          <p:nvPr/>
        </p:nvSpPr>
        <p:spPr bwMode="auto">
          <a:xfrm>
            <a:off x="3034543" y="1514165"/>
            <a:ext cx="1237323" cy="1483857"/>
          </a:xfrm>
          <a:prstGeom prst="rect">
            <a:avLst/>
          </a:prstGeom>
          <a:solidFill>
            <a:srgbClr val="F32307"/>
          </a:solidFill>
          <a:ln>
            <a:noFill/>
          </a:ln>
          <a:extLst/>
        </p:spPr>
        <p:txBody>
          <a:bodyPr anchor="ctr"/>
          <a:lstStyle/>
          <a:p>
            <a:pPr algn="ctr" eaLnBrk="1" hangingPunct="1"/>
            <a:endParaRPr lang="zh-CN" altLang="en-US" sz="800">
              <a:solidFill>
                <a:srgbClr val="FFFFFF"/>
              </a:solidFill>
            </a:endParaRPr>
          </a:p>
        </p:txBody>
      </p:sp>
      <p:sp>
        <p:nvSpPr>
          <p:cNvPr id="20" name="矩形 6"/>
          <p:cNvSpPr>
            <a:spLocks noChangeArrowheads="1"/>
          </p:cNvSpPr>
          <p:nvPr/>
        </p:nvSpPr>
        <p:spPr bwMode="auto">
          <a:xfrm>
            <a:off x="4580034" y="1514165"/>
            <a:ext cx="1237323" cy="1483857"/>
          </a:xfrm>
          <a:prstGeom prst="rect">
            <a:avLst/>
          </a:prstGeom>
          <a:solidFill>
            <a:srgbClr val="0099A7"/>
          </a:solidFill>
          <a:ln>
            <a:noFill/>
          </a:ln>
          <a:extLst/>
        </p:spPr>
        <p:txBody>
          <a:bodyPr anchor="ctr"/>
          <a:lstStyle/>
          <a:p>
            <a:pPr algn="ctr" eaLnBrk="1" hangingPunct="1"/>
            <a:endParaRPr lang="zh-CN" altLang="en-US" sz="800">
              <a:solidFill>
                <a:srgbClr val="FFFFFF"/>
              </a:solidFill>
            </a:endParaRPr>
          </a:p>
        </p:txBody>
      </p:sp>
      <p:sp>
        <p:nvSpPr>
          <p:cNvPr id="21" name="矩形 7"/>
          <p:cNvSpPr>
            <a:spLocks noChangeArrowheads="1"/>
          </p:cNvSpPr>
          <p:nvPr/>
        </p:nvSpPr>
        <p:spPr bwMode="auto">
          <a:xfrm>
            <a:off x="6125525" y="1514165"/>
            <a:ext cx="1236161" cy="1483857"/>
          </a:xfrm>
          <a:prstGeom prst="rect">
            <a:avLst/>
          </a:prstGeom>
          <a:solidFill>
            <a:srgbClr val="EE7619"/>
          </a:solidFill>
          <a:ln>
            <a:noFill/>
          </a:ln>
          <a:extLst/>
        </p:spPr>
        <p:txBody>
          <a:bodyPr anchor="ctr"/>
          <a:lstStyle/>
          <a:p>
            <a:pPr algn="ctr" eaLnBrk="1" hangingPunct="1"/>
            <a:endParaRPr lang="zh-CN" altLang="en-US" sz="800">
              <a:solidFill>
                <a:srgbClr val="FFFFFF"/>
              </a:solidFill>
            </a:endParaRPr>
          </a:p>
        </p:txBody>
      </p:sp>
      <p:sp>
        <p:nvSpPr>
          <p:cNvPr id="22" name="矩形 8"/>
          <p:cNvSpPr>
            <a:spLocks noChangeArrowheads="1"/>
          </p:cNvSpPr>
          <p:nvPr/>
        </p:nvSpPr>
        <p:spPr bwMode="auto">
          <a:xfrm>
            <a:off x="1490215" y="2998022"/>
            <a:ext cx="1236161" cy="1050097"/>
          </a:xfrm>
          <a:prstGeom prst="rect">
            <a:avLst/>
          </a:prstGeom>
          <a:solidFill>
            <a:schemeClr val="bg1">
              <a:alpha val="10000"/>
            </a:schemeClr>
          </a:solidFill>
          <a:ln>
            <a:noFill/>
          </a:ln>
          <a:extLst/>
        </p:spPr>
        <p:txBody>
          <a:bodyPr anchor="ctr"/>
          <a:lstStyle/>
          <a:p>
            <a:pPr algn="ctr" eaLnBrk="1" hangingPunct="1"/>
            <a:endParaRPr lang="zh-CN" altLang="en-US" sz="800">
              <a:solidFill>
                <a:srgbClr val="FFFFFF"/>
              </a:solidFill>
            </a:endParaRPr>
          </a:p>
        </p:txBody>
      </p:sp>
      <p:sp>
        <p:nvSpPr>
          <p:cNvPr id="23" name="矩形 9"/>
          <p:cNvSpPr>
            <a:spLocks noChangeArrowheads="1"/>
          </p:cNvSpPr>
          <p:nvPr/>
        </p:nvSpPr>
        <p:spPr bwMode="auto">
          <a:xfrm>
            <a:off x="3034543" y="2998022"/>
            <a:ext cx="1237323" cy="1050097"/>
          </a:xfrm>
          <a:prstGeom prst="rect">
            <a:avLst/>
          </a:prstGeom>
          <a:solidFill>
            <a:schemeClr val="bg1">
              <a:alpha val="10000"/>
            </a:schemeClr>
          </a:solidFill>
          <a:ln>
            <a:noFill/>
          </a:ln>
          <a:extLst/>
        </p:spPr>
        <p:txBody>
          <a:bodyPr anchor="ctr"/>
          <a:lstStyle/>
          <a:p>
            <a:pPr algn="ctr" eaLnBrk="1" hangingPunct="1"/>
            <a:endParaRPr lang="zh-CN" altLang="en-US" sz="800">
              <a:solidFill>
                <a:srgbClr val="FFFFFF"/>
              </a:solidFill>
            </a:endParaRPr>
          </a:p>
        </p:txBody>
      </p:sp>
      <p:sp>
        <p:nvSpPr>
          <p:cNvPr id="24" name="矩形 10"/>
          <p:cNvSpPr>
            <a:spLocks noChangeArrowheads="1"/>
          </p:cNvSpPr>
          <p:nvPr/>
        </p:nvSpPr>
        <p:spPr bwMode="auto">
          <a:xfrm>
            <a:off x="4580034" y="2998022"/>
            <a:ext cx="1237323" cy="1050097"/>
          </a:xfrm>
          <a:prstGeom prst="rect">
            <a:avLst/>
          </a:prstGeom>
          <a:solidFill>
            <a:schemeClr val="bg1">
              <a:alpha val="10000"/>
            </a:schemeClr>
          </a:solidFill>
          <a:ln>
            <a:noFill/>
          </a:ln>
          <a:extLst/>
        </p:spPr>
        <p:txBody>
          <a:bodyPr anchor="ctr"/>
          <a:lstStyle/>
          <a:p>
            <a:pPr algn="ctr" eaLnBrk="1" hangingPunct="1"/>
            <a:endParaRPr lang="zh-CN" altLang="en-US" sz="800">
              <a:solidFill>
                <a:srgbClr val="FFFFFF"/>
              </a:solidFill>
            </a:endParaRPr>
          </a:p>
        </p:txBody>
      </p:sp>
      <p:sp>
        <p:nvSpPr>
          <p:cNvPr id="25" name="矩形 11"/>
          <p:cNvSpPr>
            <a:spLocks noChangeArrowheads="1"/>
          </p:cNvSpPr>
          <p:nvPr/>
        </p:nvSpPr>
        <p:spPr bwMode="auto">
          <a:xfrm>
            <a:off x="6125525" y="2998022"/>
            <a:ext cx="1236161" cy="1050097"/>
          </a:xfrm>
          <a:prstGeom prst="rect">
            <a:avLst/>
          </a:prstGeom>
          <a:solidFill>
            <a:schemeClr val="bg1">
              <a:alpha val="10000"/>
            </a:schemeClr>
          </a:solidFill>
          <a:ln w="12700">
            <a:noFill/>
            <a:miter lim="800000"/>
            <a:headEnd/>
            <a:tailEnd/>
          </a:ln>
          <a:extLst/>
        </p:spPr>
        <p:txBody>
          <a:bodyPr anchor="ctr"/>
          <a:lstStyle/>
          <a:p>
            <a:pPr algn="ctr" eaLnBrk="1" hangingPunct="1"/>
            <a:endParaRPr lang="zh-CN" altLang="en-US" sz="800">
              <a:solidFill>
                <a:srgbClr val="FFFFFF"/>
              </a:solidFill>
            </a:endParaRPr>
          </a:p>
        </p:txBody>
      </p:sp>
      <p:pic>
        <p:nvPicPr>
          <p:cNvPr id="26" name="图片 12"/>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831220" y="1624641"/>
            <a:ext cx="738440" cy="73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3"/>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3252005" y="1599057"/>
            <a:ext cx="790770" cy="79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14"/>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1732097" y="1624641"/>
            <a:ext cx="744254" cy="74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椭圆 15"/>
          <p:cNvSpPr>
            <a:spLocks noChangeArrowheads="1"/>
          </p:cNvSpPr>
          <p:nvPr/>
        </p:nvSpPr>
        <p:spPr bwMode="auto">
          <a:xfrm>
            <a:off x="2021659" y="2584031"/>
            <a:ext cx="160480" cy="1441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800">
              <a:solidFill>
                <a:srgbClr val="FFFFFF"/>
              </a:solidFill>
            </a:endParaRPr>
          </a:p>
        </p:txBody>
      </p:sp>
      <p:sp>
        <p:nvSpPr>
          <p:cNvPr id="30" name="椭圆 16"/>
          <p:cNvSpPr>
            <a:spLocks noChangeArrowheads="1"/>
          </p:cNvSpPr>
          <p:nvPr/>
        </p:nvSpPr>
        <p:spPr bwMode="auto">
          <a:xfrm>
            <a:off x="3567150" y="2584031"/>
            <a:ext cx="160480" cy="1441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800">
              <a:solidFill>
                <a:srgbClr val="FFFFFF"/>
              </a:solidFill>
            </a:endParaRPr>
          </a:p>
        </p:txBody>
      </p:sp>
      <p:sp>
        <p:nvSpPr>
          <p:cNvPr id="31" name="椭圆 17"/>
          <p:cNvSpPr>
            <a:spLocks noChangeArrowheads="1"/>
          </p:cNvSpPr>
          <p:nvPr/>
        </p:nvSpPr>
        <p:spPr bwMode="auto">
          <a:xfrm>
            <a:off x="5118455" y="2581705"/>
            <a:ext cx="160480" cy="1441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800">
              <a:solidFill>
                <a:srgbClr val="FFFFFF"/>
              </a:solidFill>
            </a:endParaRPr>
          </a:p>
        </p:txBody>
      </p:sp>
      <p:sp>
        <p:nvSpPr>
          <p:cNvPr id="32" name="椭圆 18"/>
          <p:cNvSpPr>
            <a:spLocks noChangeArrowheads="1"/>
          </p:cNvSpPr>
          <p:nvPr/>
        </p:nvSpPr>
        <p:spPr bwMode="auto">
          <a:xfrm>
            <a:off x="6653480" y="2581705"/>
            <a:ext cx="160480" cy="1441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800">
              <a:solidFill>
                <a:srgbClr val="FFFFFF"/>
              </a:solidFill>
            </a:endParaRPr>
          </a:p>
        </p:txBody>
      </p:sp>
      <p:cxnSp>
        <p:nvCxnSpPr>
          <p:cNvPr id="33" name="直接连接符 19"/>
          <p:cNvCxnSpPr>
            <a:cxnSpLocks noChangeShapeType="1"/>
            <a:stCxn id="29" idx="6"/>
            <a:endCxn id="30" idx="2"/>
          </p:cNvCxnSpPr>
          <p:nvPr/>
        </p:nvCxnSpPr>
        <p:spPr bwMode="auto">
          <a:xfrm>
            <a:off x="2182139" y="2656130"/>
            <a:ext cx="1385011"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34" name="直接连接符 20"/>
          <p:cNvCxnSpPr>
            <a:cxnSpLocks noChangeShapeType="1"/>
            <a:stCxn id="30" idx="6"/>
            <a:endCxn id="31" idx="2"/>
          </p:cNvCxnSpPr>
          <p:nvPr/>
        </p:nvCxnSpPr>
        <p:spPr bwMode="auto">
          <a:xfrm flipV="1">
            <a:off x="3727630" y="2653805"/>
            <a:ext cx="1390826" cy="2326"/>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35" name="直接连接符 21"/>
          <p:cNvCxnSpPr>
            <a:cxnSpLocks noChangeShapeType="1"/>
            <a:stCxn id="31" idx="6"/>
            <a:endCxn id="32" idx="2"/>
          </p:cNvCxnSpPr>
          <p:nvPr/>
        </p:nvCxnSpPr>
        <p:spPr bwMode="auto">
          <a:xfrm flipV="1">
            <a:off x="5278935" y="2653805"/>
            <a:ext cx="1374545" cy="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36" name="矩形 1"/>
          <p:cNvSpPr>
            <a:spLocks noChangeArrowheads="1"/>
          </p:cNvSpPr>
          <p:nvPr/>
        </p:nvSpPr>
        <p:spPr bwMode="auto">
          <a:xfrm>
            <a:off x="1468120" y="3070122"/>
            <a:ext cx="1280350" cy="43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800" dirty="0">
              <a:solidFill>
                <a:schemeClr val="bg1"/>
              </a:solidFill>
              <a:latin typeface="微软雅黑" pitchFamily="34" charset="-122"/>
              <a:ea typeface="微软雅黑" pitchFamily="34" charset="-122"/>
            </a:endParaRPr>
          </a:p>
        </p:txBody>
      </p:sp>
      <p:sp>
        <p:nvSpPr>
          <p:cNvPr id="37" name="矩形 1"/>
          <p:cNvSpPr>
            <a:spLocks noChangeArrowheads="1"/>
          </p:cNvSpPr>
          <p:nvPr/>
        </p:nvSpPr>
        <p:spPr bwMode="auto">
          <a:xfrm>
            <a:off x="3013611" y="3082914"/>
            <a:ext cx="1280351" cy="43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800" dirty="0">
              <a:solidFill>
                <a:schemeClr val="bg1"/>
              </a:solidFill>
              <a:latin typeface="微软雅黑" pitchFamily="34" charset="-122"/>
              <a:ea typeface="微软雅黑" pitchFamily="34" charset="-122"/>
            </a:endParaRPr>
          </a:p>
        </p:txBody>
      </p:sp>
      <p:sp>
        <p:nvSpPr>
          <p:cNvPr id="38" name="矩形 1"/>
          <p:cNvSpPr>
            <a:spLocks noChangeArrowheads="1"/>
          </p:cNvSpPr>
          <p:nvPr/>
        </p:nvSpPr>
        <p:spPr bwMode="auto">
          <a:xfrm>
            <a:off x="4574219" y="3108498"/>
            <a:ext cx="1280351" cy="43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800" dirty="0">
              <a:solidFill>
                <a:schemeClr val="bg1"/>
              </a:solidFill>
              <a:latin typeface="微软雅黑" pitchFamily="34" charset="-122"/>
              <a:ea typeface="微软雅黑" pitchFamily="34" charset="-122"/>
            </a:endParaRPr>
          </a:p>
        </p:txBody>
      </p:sp>
      <p:sp>
        <p:nvSpPr>
          <p:cNvPr id="39" name="矩形 1"/>
          <p:cNvSpPr>
            <a:spLocks noChangeArrowheads="1"/>
          </p:cNvSpPr>
          <p:nvPr/>
        </p:nvSpPr>
        <p:spPr bwMode="auto">
          <a:xfrm>
            <a:off x="6103430" y="3108498"/>
            <a:ext cx="1280350" cy="43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8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8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800" dirty="0">
              <a:solidFill>
                <a:schemeClr val="bg1"/>
              </a:solidFill>
              <a:latin typeface="微软雅黑" pitchFamily="34" charset="-122"/>
              <a:ea typeface="微软雅黑" pitchFamily="34" charset="-122"/>
            </a:endParaRPr>
          </a:p>
        </p:txBody>
      </p:sp>
      <p:pic>
        <p:nvPicPr>
          <p:cNvPr id="40" name="图片 26"/>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6383688" y="1654876"/>
            <a:ext cx="796585" cy="79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rotWithShape="1">
          <a:blip r:embed="rId7">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8538486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0" name="图片 99"/>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41" name="直接连接符 4"/>
          <p:cNvCxnSpPr>
            <a:cxnSpLocks noChangeShapeType="1"/>
            <a:endCxn id="45" idx="2"/>
          </p:cNvCxnSpPr>
          <p:nvPr/>
        </p:nvCxnSpPr>
        <p:spPr bwMode="auto">
          <a:xfrm flipV="1">
            <a:off x="1140573" y="3269289"/>
            <a:ext cx="1895643" cy="475365"/>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42" name="直接连接符 17"/>
          <p:cNvCxnSpPr>
            <a:cxnSpLocks noChangeShapeType="1"/>
          </p:cNvCxnSpPr>
          <p:nvPr/>
        </p:nvCxnSpPr>
        <p:spPr bwMode="auto">
          <a:xfrm flipV="1">
            <a:off x="3136810" y="2133307"/>
            <a:ext cx="1942587" cy="1130156"/>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43" name="直接连接符 21"/>
          <p:cNvCxnSpPr>
            <a:cxnSpLocks noChangeShapeType="1"/>
          </p:cNvCxnSpPr>
          <p:nvPr/>
        </p:nvCxnSpPr>
        <p:spPr bwMode="auto">
          <a:xfrm flipV="1">
            <a:off x="5196756" y="1697556"/>
            <a:ext cx="1921350" cy="391477"/>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44" name="椭圆 2"/>
          <p:cNvSpPr>
            <a:spLocks noChangeArrowheads="1"/>
          </p:cNvSpPr>
          <p:nvPr/>
        </p:nvSpPr>
        <p:spPr bwMode="auto">
          <a:xfrm>
            <a:off x="1014271" y="3698049"/>
            <a:ext cx="145303" cy="151464"/>
          </a:xfrm>
          <a:prstGeom prst="ellipse">
            <a:avLst/>
          </a:prstGeom>
          <a:solidFill>
            <a:srgbClr val="EE7619"/>
          </a:solidFill>
          <a:ln w="34925">
            <a:solidFill>
              <a:srgbClr val="EE7619"/>
            </a:solidFill>
            <a:round/>
            <a:headEnd/>
            <a:tailEnd/>
          </a:ln>
        </p:spPr>
        <p:txBody>
          <a:bodyPr anchor="ctr"/>
          <a:lstStyle/>
          <a:p>
            <a:pPr algn="ctr" eaLnBrk="1" hangingPunct="1"/>
            <a:endParaRPr lang="zh-CN" altLang="en-US" sz="900">
              <a:solidFill>
                <a:srgbClr val="FFFFFF"/>
              </a:solidFill>
            </a:endParaRPr>
          </a:p>
        </p:txBody>
      </p:sp>
      <p:sp>
        <p:nvSpPr>
          <p:cNvPr id="45" name="椭圆 10"/>
          <p:cNvSpPr>
            <a:spLocks noChangeArrowheads="1"/>
          </p:cNvSpPr>
          <p:nvPr/>
        </p:nvSpPr>
        <p:spPr bwMode="auto">
          <a:xfrm>
            <a:off x="3036216" y="3193556"/>
            <a:ext cx="145303" cy="152630"/>
          </a:xfrm>
          <a:prstGeom prst="ellipse">
            <a:avLst/>
          </a:prstGeom>
          <a:solidFill>
            <a:srgbClr val="0099A7"/>
          </a:solidFill>
          <a:ln w="34925">
            <a:solidFill>
              <a:srgbClr val="0099A7"/>
            </a:solidFill>
            <a:round/>
            <a:headEnd/>
            <a:tailEnd/>
          </a:ln>
        </p:spPr>
        <p:txBody>
          <a:bodyPr anchor="ctr"/>
          <a:lstStyle/>
          <a:p>
            <a:pPr algn="ctr" eaLnBrk="1" hangingPunct="1"/>
            <a:endParaRPr lang="zh-CN" altLang="en-US" sz="900">
              <a:solidFill>
                <a:srgbClr val="FFFFFF"/>
              </a:solidFill>
            </a:endParaRPr>
          </a:p>
        </p:txBody>
      </p:sp>
      <p:sp>
        <p:nvSpPr>
          <p:cNvPr id="46" name="椭圆 13"/>
          <p:cNvSpPr>
            <a:spLocks noChangeArrowheads="1"/>
          </p:cNvSpPr>
          <p:nvPr/>
        </p:nvSpPr>
        <p:spPr bwMode="auto">
          <a:xfrm>
            <a:off x="5058160" y="2033108"/>
            <a:ext cx="145303" cy="151464"/>
          </a:xfrm>
          <a:prstGeom prst="ellipse">
            <a:avLst/>
          </a:prstGeom>
          <a:solidFill>
            <a:srgbClr val="F32307"/>
          </a:solidFill>
          <a:ln w="34925">
            <a:solidFill>
              <a:srgbClr val="F32307"/>
            </a:solidFill>
            <a:round/>
            <a:headEnd/>
            <a:tailEnd/>
          </a:ln>
        </p:spPr>
        <p:txBody>
          <a:bodyPr anchor="ctr"/>
          <a:lstStyle/>
          <a:p>
            <a:pPr algn="ctr" eaLnBrk="1" hangingPunct="1"/>
            <a:endParaRPr lang="zh-CN" altLang="en-US" sz="900">
              <a:solidFill>
                <a:srgbClr val="FFFFFF"/>
              </a:solidFill>
            </a:endParaRPr>
          </a:p>
        </p:txBody>
      </p:sp>
      <p:sp>
        <p:nvSpPr>
          <p:cNvPr id="47" name="椭圆 16"/>
          <p:cNvSpPr>
            <a:spLocks noChangeArrowheads="1"/>
          </p:cNvSpPr>
          <p:nvPr/>
        </p:nvSpPr>
        <p:spPr bwMode="auto">
          <a:xfrm>
            <a:off x="7080104" y="1635806"/>
            <a:ext cx="145303" cy="151464"/>
          </a:xfrm>
          <a:prstGeom prst="ellipse">
            <a:avLst/>
          </a:prstGeom>
          <a:solidFill>
            <a:srgbClr val="56781E"/>
          </a:solidFill>
          <a:ln w="34925">
            <a:solidFill>
              <a:srgbClr val="56781E"/>
            </a:solidFill>
            <a:round/>
            <a:headEnd/>
            <a:tailEnd/>
          </a:ln>
        </p:spPr>
        <p:txBody>
          <a:bodyPr anchor="ctr"/>
          <a:lstStyle/>
          <a:p>
            <a:pPr algn="ctr" eaLnBrk="1" hangingPunct="1"/>
            <a:endParaRPr lang="zh-CN" altLang="en-US" sz="900">
              <a:solidFill>
                <a:srgbClr val="FFFFFF"/>
              </a:solidFill>
            </a:endParaRPr>
          </a:p>
        </p:txBody>
      </p:sp>
      <p:sp>
        <p:nvSpPr>
          <p:cNvPr id="48" name="任意多边形 48"/>
          <p:cNvSpPr>
            <a:spLocks/>
          </p:cNvSpPr>
          <p:nvPr/>
        </p:nvSpPr>
        <p:spPr bwMode="auto">
          <a:xfrm>
            <a:off x="1140573" y="3880971"/>
            <a:ext cx="1502207" cy="255159"/>
          </a:xfrm>
          <a:custGeom>
            <a:avLst/>
            <a:gdLst>
              <a:gd name="T0" fmla="*/ 0 w 2133600"/>
              <a:gd name="T1" fmla="*/ 0 h 348343"/>
              <a:gd name="T2" fmla="*/ 348343 w 2133600"/>
              <a:gd name="T3" fmla="*/ 347663 h 348343"/>
              <a:gd name="T4" fmla="*/ 2133600 w 2133600"/>
              <a:gd name="T5" fmla="*/ 347663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900"/>
          </a:p>
        </p:txBody>
      </p:sp>
      <p:sp>
        <p:nvSpPr>
          <p:cNvPr id="49" name="任意多边形 49"/>
          <p:cNvSpPr>
            <a:spLocks/>
          </p:cNvSpPr>
          <p:nvPr/>
        </p:nvSpPr>
        <p:spPr bwMode="auto">
          <a:xfrm>
            <a:off x="3162517" y="3385800"/>
            <a:ext cx="1502207" cy="256324"/>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900"/>
          </a:p>
        </p:txBody>
      </p:sp>
      <p:sp>
        <p:nvSpPr>
          <p:cNvPr id="50" name="任意多边形 50"/>
          <p:cNvSpPr>
            <a:spLocks/>
          </p:cNvSpPr>
          <p:nvPr/>
        </p:nvSpPr>
        <p:spPr bwMode="auto">
          <a:xfrm>
            <a:off x="5203463" y="2233506"/>
            <a:ext cx="1502207" cy="256324"/>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900"/>
          </a:p>
        </p:txBody>
      </p:sp>
      <p:sp>
        <p:nvSpPr>
          <p:cNvPr id="51" name="任意多边形 51"/>
          <p:cNvSpPr>
            <a:spLocks/>
          </p:cNvSpPr>
          <p:nvPr/>
        </p:nvSpPr>
        <p:spPr bwMode="auto">
          <a:xfrm>
            <a:off x="7225407" y="1850186"/>
            <a:ext cx="1502207" cy="256324"/>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900"/>
          </a:p>
        </p:txBody>
      </p:sp>
      <p:grpSp>
        <p:nvGrpSpPr>
          <p:cNvPr id="53" name="组合 38"/>
          <p:cNvGrpSpPr>
            <a:grpSpLocks/>
          </p:cNvGrpSpPr>
          <p:nvPr/>
        </p:nvGrpSpPr>
        <p:grpSpPr bwMode="auto">
          <a:xfrm>
            <a:off x="4635664" y="1473855"/>
            <a:ext cx="567799" cy="510318"/>
            <a:chOff x="0" y="0"/>
            <a:chExt cx="806292" cy="695970"/>
          </a:xfrm>
        </p:grpSpPr>
        <p:sp>
          <p:nvSpPr>
            <p:cNvPr id="55" name="矩形 39"/>
            <p:cNvSpPr>
              <a:spLocks noChangeArrowheads="1"/>
            </p:cNvSpPr>
            <p:nvPr/>
          </p:nvSpPr>
          <p:spPr bwMode="auto">
            <a:xfrm>
              <a:off x="0" y="0"/>
              <a:ext cx="806292" cy="390887"/>
            </a:xfrm>
            <a:prstGeom prst="rect">
              <a:avLst/>
            </a:prstGeom>
            <a:solidFill>
              <a:srgbClr val="F32307">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900">
                <a:solidFill>
                  <a:srgbClr val="FFFFFF"/>
                </a:solidFill>
              </a:endParaRPr>
            </a:p>
          </p:txBody>
        </p:sp>
        <p:pic>
          <p:nvPicPr>
            <p:cNvPr id="56" name="组合 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组合 43"/>
          <p:cNvGrpSpPr>
            <a:grpSpLocks/>
          </p:cNvGrpSpPr>
          <p:nvPr/>
        </p:nvGrpSpPr>
        <p:grpSpPr bwMode="auto">
          <a:xfrm>
            <a:off x="6657608" y="1075388"/>
            <a:ext cx="567799" cy="510318"/>
            <a:chOff x="0" y="0"/>
            <a:chExt cx="806292" cy="695970"/>
          </a:xfrm>
        </p:grpSpPr>
        <p:sp>
          <p:nvSpPr>
            <p:cNvPr id="60" name="矩形 44"/>
            <p:cNvSpPr>
              <a:spLocks noChangeArrowheads="1"/>
            </p:cNvSpPr>
            <p:nvPr/>
          </p:nvSpPr>
          <p:spPr bwMode="auto">
            <a:xfrm>
              <a:off x="0" y="0"/>
              <a:ext cx="806292" cy="390887"/>
            </a:xfrm>
            <a:prstGeom prst="rect">
              <a:avLst/>
            </a:prstGeom>
            <a:solidFill>
              <a:srgbClr val="5678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900">
                <a:solidFill>
                  <a:srgbClr val="FFFFFF"/>
                </a:solidFill>
              </a:endParaRPr>
            </a:p>
          </p:txBody>
        </p:sp>
        <p:pic>
          <p:nvPicPr>
            <p:cNvPr id="61" name="组合 4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2" name="组合 95"/>
          <p:cNvGrpSpPr>
            <a:grpSpLocks/>
          </p:cNvGrpSpPr>
          <p:nvPr/>
        </p:nvGrpSpPr>
        <p:grpSpPr bwMode="auto">
          <a:xfrm>
            <a:off x="730372" y="3118989"/>
            <a:ext cx="567799" cy="510318"/>
            <a:chOff x="0" y="0"/>
            <a:chExt cx="806292" cy="695970"/>
          </a:xfrm>
        </p:grpSpPr>
        <p:grpSp>
          <p:nvGrpSpPr>
            <p:cNvPr id="63" name="组合 32"/>
            <p:cNvGrpSpPr>
              <a:grpSpLocks/>
            </p:cNvGrpSpPr>
            <p:nvPr/>
          </p:nvGrpSpPr>
          <p:grpSpPr bwMode="auto">
            <a:xfrm>
              <a:off x="0" y="0"/>
              <a:ext cx="806292" cy="695970"/>
              <a:chOff x="0" y="0"/>
              <a:chExt cx="806292" cy="695970"/>
            </a:xfrm>
          </p:grpSpPr>
          <p:sp>
            <p:nvSpPr>
              <p:cNvPr id="65" name="矩形 27"/>
              <p:cNvSpPr>
                <a:spLocks noChangeArrowheads="1"/>
              </p:cNvSpPr>
              <p:nvPr/>
            </p:nvSpPr>
            <p:spPr bwMode="auto">
              <a:xfrm>
                <a:off x="0" y="0"/>
                <a:ext cx="806292" cy="390887"/>
              </a:xfrm>
              <a:prstGeom prst="rect">
                <a:avLst/>
              </a:prstGeom>
              <a:solidFill>
                <a:srgbClr val="EE76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900">
                  <a:solidFill>
                    <a:srgbClr val="FFFFFF"/>
                  </a:solidFill>
                </a:endParaRPr>
              </a:p>
            </p:txBody>
          </p:sp>
          <p:pic>
            <p:nvPicPr>
              <p:cNvPr id="66" name="组合 3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4" name="Freeform 11"/>
            <p:cNvSpPr>
              <a:spLocks noEditPoints="1"/>
            </p:cNvSpPr>
            <p:nvPr/>
          </p:nvSpPr>
          <p:spPr bwMode="auto">
            <a:xfrm>
              <a:off x="223073" y="34006"/>
              <a:ext cx="359817" cy="334186"/>
            </a:xfrm>
            <a:custGeom>
              <a:avLst/>
              <a:gdLst>
                <a:gd name="T0" fmla="*/ 314585 w 1233"/>
                <a:gd name="T1" fmla="*/ 47282 h 1145"/>
                <a:gd name="T2" fmla="*/ 189101 w 1233"/>
                <a:gd name="T3" fmla="*/ 46698 h 1145"/>
                <a:gd name="T4" fmla="*/ 180054 w 1233"/>
                <a:gd name="T5" fmla="*/ 0 h 1145"/>
                <a:gd name="T6" fmla="*/ 171008 w 1233"/>
                <a:gd name="T7" fmla="*/ 21890 h 1145"/>
                <a:gd name="T8" fmla="*/ 97760 w 1233"/>
                <a:gd name="T9" fmla="*/ 23349 h 1145"/>
                <a:gd name="T10" fmla="*/ 74998 w 1233"/>
                <a:gd name="T11" fmla="*/ 54287 h 1145"/>
                <a:gd name="T12" fmla="*/ 100971 w 1233"/>
                <a:gd name="T13" fmla="*/ 80263 h 1145"/>
                <a:gd name="T14" fmla="*/ 171008 w 1233"/>
                <a:gd name="T15" fmla="*/ 115579 h 1145"/>
                <a:gd name="T16" fmla="*/ 45524 w 1233"/>
                <a:gd name="T17" fmla="*/ 116162 h 1145"/>
                <a:gd name="T18" fmla="*/ 0 w 1233"/>
                <a:gd name="T19" fmla="*/ 144765 h 1145"/>
                <a:gd name="T20" fmla="*/ 45524 w 1233"/>
                <a:gd name="T21" fmla="*/ 173368 h 1145"/>
                <a:gd name="T22" fmla="*/ 171008 w 1233"/>
                <a:gd name="T23" fmla="*/ 173952 h 1145"/>
                <a:gd name="T24" fmla="*/ 171008 w 1233"/>
                <a:gd name="T25" fmla="*/ 325138 h 1145"/>
                <a:gd name="T26" fmla="*/ 66244 w 1233"/>
                <a:gd name="T27" fmla="*/ 329808 h 1145"/>
                <a:gd name="T28" fmla="*/ 289196 w 1233"/>
                <a:gd name="T29" fmla="*/ 334186 h 1145"/>
                <a:gd name="T30" fmla="*/ 289196 w 1233"/>
                <a:gd name="T31" fmla="*/ 325138 h 1145"/>
                <a:gd name="T32" fmla="*/ 189101 w 1233"/>
                <a:gd name="T33" fmla="*/ 324554 h 1145"/>
                <a:gd name="T34" fmla="*/ 270228 w 1233"/>
                <a:gd name="T35" fmla="*/ 204890 h 1145"/>
                <a:gd name="T36" fmla="*/ 299993 w 1233"/>
                <a:gd name="T37" fmla="*/ 179205 h 1145"/>
                <a:gd name="T38" fmla="*/ 299993 w 1233"/>
                <a:gd name="T39" fmla="*/ 172493 h 1145"/>
                <a:gd name="T40" fmla="*/ 270228 w 1233"/>
                <a:gd name="T41" fmla="*/ 146808 h 1145"/>
                <a:gd name="T42" fmla="*/ 189101 w 1233"/>
                <a:gd name="T43" fmla="*/ 104780 h 1145"/>
                <a:gd name="T44" fmla="*/ 314585 w 1233"/>
                <a:gd name="T45" fmla="*/ 104196 h 1145"/>
                <a:gd name="T46" fmla="*/ 359817 w 1233"/>
                <a:gd name="T47" fmla="*/ 75593 h 1145"/>
                <a:gd name="T48" fmla="*/ 103013 w 1233"/>
                <a:gd name="T49" fmla="*/ 71215 h 1145"/>
                <a:gd name="T50" fmla="*/ 103013 w 1233"/>
                <a:gd name="T51" fmla="*/ 30938 h 1145"/>
                <a:gd name="T52" fmla="*/ 171008 w 1233"/>
                <a:gd name="T53" fmla="*/ 71215 h 1145"/>
                <a:gd name="T54" fmla="*/ 49026 w 1233"/>
                <a:gd name="T55" fmla="*/ 164904 h 1145"/>
                <a:gd name="T56" fmla="*/ 49026 w 1233"/>
                <a:gd name="T57" fmla="*/ 124627 h 1145"/>
                <a:gd name="T58" fmla="*/ 171008 w 1233"/>
                <a:gd name="T59" fmla="*/ 164904 h 1145"/>
                <a:gd name="T60" fmla="*/ 268477 w 1233"/>
                <a:gd name="T61" fmla="*/ 155564 h 1145"/>
                <a:gd name="T62" fmla="*/ 268477 w 1233"/>
                <a:gd name="T63" fmla="*/ 195842 h 1145"/>
                <a:gd name="T64" fmla="*/ 189101 w 1233"/>
                <a:gd name="T65" fmla="*/ 155564 h 1145"/>
                <a:gd name="T66" fmla="*/ 311083 w 1233"/>
                <a:gd name="T67" fmla="*/ 95732 h 1145"/>
                <a:gd name="T68" fmla="*/ 189101 w 1233"/>
                <a:gd name="T69" fmla="*/ 55746 h 1145"/>
                <a:gd name="T70" fmla="*/ 346393 w 1233"/>
                <a:gd name="T71" fmla="*/ 75593 h 1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900"/>
            </a:p>
          </p:txBody>
        </p:sp>
      </p:grpSp>
      <p:grpSp>
        <p:nvGrpSpPr>
          <p:cNvPr id="67" name="组合 96"/>
          <p:cNvGrpSpPr>
            <a:grpSpLocks/>
          </p:cNvGrpSpPr>
          <p:nvPr/>
        </p:nvGrpSpPr>
        <p:grpSpPr bwMode="auto">
          <a:xfrm>
            <a:off x="2632721" y="2577214"/>
            <a:ext cx="567799" cy="511483"/>
            <a:chOff x="0" y="0"/>
            <a:chExt cx="806292" cy="695970"/>
          </a:xfrm>
        </p:grpSpPr>
        <p:grpSp>
          <p:nvGrpSpPr>
            <p:cNvPr id="68" name="组合 33"/>
            <p:cNvGrpSpPr>
              <a:grpSpLocks/>
            </p:cNvGrpSpPr>
            <p:nvPr/>
          </p:nvGrpSpPr>
          <p:grpSpPr bwMode="auto">
            <a:xfrm>
              <a:off x="0" y="0"/>
              <a:ext cx="806292" cy="695970"/>
              <a:chOff x="0" y="0"/>
              <a:chExt cx="806292" cy="695970"/>
            </a:xfrm>
          </p:grpSpPr>
          <p:sp>
            <p:nvSpPr>
              <p:cNvPr id="70" name="矩形 34"/>
              <p:cNvSpPr>
                <a:spLocks noChangeArrowheads="1"/>
              </p:cNvSpPr>
              <p:nvPr/>
            </p:nvSpPr>
            <p:spPr bwMode="auto">
              <a:xfrm>
                <a:off x="0" y="0"/>
                <a:ext cx="806292" cy="391582"/>
              </a:xfrm>
              <a:prstGeom prst="rect">
                <a:avLst/>
              </a:prstGeom>
              <a:solidFill>
                <a:srgbClr val="0099A7">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900">
                  <a:solidFill>
                    <a:srgbClr val="FFFFFF"/>
                  </a:solidFill>
                </a:endParaRPr>
              </a:p>
            </p:txBody>
          </p:sp>
          <p:pic>
            <p:nvPicPr>
              <p:cNvPr id="71" name="组合 3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9" name="Freeform 12"/>
            <p:cNvSpPr>
              <a:spLocks noEditPoints="1"/>
            </p:cNvSpPr>
            <p:nvPr/>
          </p:nvSpPr>
          <p:spPr bwMode="auto">
            <a:xfrm>
              <a:off x="217407" y="40332"/>
              <a:ext cx="371475" cy="330200"/>
            </a:xfrm>
            <a:custGeom>
              <a:avLst/>
              <a:gdLst>
                <a:gd name="T0" fmla="*/ 322251 w 1215"/>
                <a:gd name="T1" fmla="*/ 53810 h 1080"/>
                <a:gd name="T2" fmla="*/ 252542 w 1215"/>
                <a:gd name="T3" fmla="*/ 53810 h 1080"/>
                <a:gd name="T4" fmla="*/ 252542 w 1215"/>
                <a:gd name="T5" fmla="*/ 10089 h 1080"/>
                <a:gd name="T6" fmla="*/ 242452 w 1215"/>
                <a:gd name="T7" fmla="*/ 0 h 1080"/>
                <a:gd name="T8" fmla="*/ 128717 w 1215"/>
                <a:gd name="T9" fmla="*/ 0 h 1080"/>
                <a:gd name="T10" fmla="*/ 118933 w 1215"/>
                <a:gd name="T11" fmla="*/ 10089 h 1080"/>
                <a:gd name="T12" fmla="*/ 118933 w 1215"/>
                <a:gd name="T13" fmla="*/ 53810 h 1080"/>
                <a:gd name="T14" fmla="*/ 49224 w 1215"/>
                <a:gd name="T15" fmla="*/ 53810 h 1080"/>
                <a:gd name="T16" fmla="*/ 0 w 1215"/>
                <a:gd name="T17" fmla="*/ 103340 h 1080"/>
                <a:gd name="T18" fmla="*/ 0 w 1215"/>
                <a:gd name="T19" fmla="*/ 280976 h 1080"/>
                <a:gd name="T20" fmla="*/ 49224 w 1215"/>
                <a:gd name="T21" fmla="*/ 330200 h 1080"/>
                <a:gd name="T22" fmla="*/ 322251 w 1215"/>
                <a:gd name="T23" fmla="*/ 330200 h 1080"/>
                <a:gd name="T24" fmla="*/ 371475 w 1215"/>
                <a:gd name="T25" fmla="*/ 280976 h 1080"/>
                <a:gd name="T26" fmla="*/ 371475 w 1215"/>
                <a:gd name="T27" fmla="*/ 103340 h 1080"/>
                <a:gd name="T28" fmla="*/ 322251 w 1215"/>
                <a:gd name="T29" fmla="*/ 53810 h 1080"/>
                <a:gd name="T30" fmla="*/ 202400 w 1215"/>
                <a:gd name="T31" fmla="*/ 170298 h 1080"/>
                <a:gd name="T32" fmla="*/ 169075 w 1215"/>
                <a:gd name="T33" fmla="*/ 170298 h 1080"/>
                <a:gd name="T34" fmla="*/ 164183 w 1215"/>
                <a:gd name="T35" fmla="*/ 175495 h 1080"/>
                <a:gd name="T36" fmla="*/ 164183 w 1215"/>
                <a:gd name="T37" fmla="*/ 187113 h 1080"/>
                <a:gd name="T38" fmla="*/ 49224 w 1215"/>
                <a:gd name="T39" fmla="*/ 187113 h 1080"/>
                <a:gd name="T40" fmla="*/ 14676 w 1215"/>
                <a:gd name="T41" fmla="*/ 152565 h 1080"/>
                <a:gd name="T42" fmla="*/ 14676 w 1215"/>
                <a:gd name="T43" fmla="*/ 103340 h 1080"/>
                <a:gd name="T44" fmla="*/ 49224 w 1215"/>
                <a:gd name="T45" fmla="*/ 68792 h 1080"/>
                <a:gd name="T46" fmla="*/ 322251 w 1215"/>
                <a:gd name="T47" fmla="*/ 68792 h 1080"/>
                <a:gd name="T48" fmla="*/ 356799 w 1215"/>
                <a:gd name="T49" fmla="*/ 103340 h 1080"/>
                <a:gd name="T50" fmla="*/ 356799 w 1215"/>
                <a:gd name="T51" fmla="*/ 152565 h 1080"/>
                <a:gd name="T52" fmla="*/ 322251 w 1215"/>
                <a:gd name="T53" fmla="*/ 187113 h 1080"/>
                <a:gd name="T54" fmla="*/ 207292 w 1215"/>
                <a:gd name="T55" fmla="*/ 187113 h 1080"/>
                <a:gd name="T56" fmla="*/ 207292 w 1215"/>
                <a:gd name="T57" fmla="*/ 175495 h 1080"/>
                <a:gd name="T58" fmla="*/ 202400 w 1215"/>
                <a:gd name="T59" fmla="*/ 170298 h 1080"/>
                <a:gd name="T60" fmla="*/ 197509 w 1215"/>
                <a:gd name="T61" fmla="*/ 180387 h 1080"/>
                <a:gd name="T62" fmla="*/ 197509 w 1215"/>
                <a:gd name="T63" fmla="*/ 203623 h 1080"/>
                <a:gd name="T64" fmla="*/ 173966 w 1215"/>
                <a:gd name="T65" fmla="*/ 203623 h 1080"/>
                <a:gd name="T66" fmla="*/ 173966 w 1215"/>
                <a:gd name="T67" fmla="*/ 180387 h 1080"/>
                <a:gd name="T68" fmla="*/ 197509 w 1215"/>
                <a:gd name="T69" fmla="*/ 180387 h 1080"/>
                <a:gd name="T70" fmla="*/ 138806 w 1215"/>
                <a:gd name="T71" fmla="*/ 19873 h 1080"/>
                <a:gd name="T72" fmla="*/ 232669 w 1215"/>
                <a:gd name="T73" fmla="*/ 19873 h 1080"/>
                <a:gd name="T74" fmla="*/ 232669 w 1215"/>
                <a:gd name="T75" fmla="*/ 53810 h 1080"/>
                <a:gd name="T76" fmla="*/ 138806 w 1215"/>
                <a:gd name="T77" fmla="*/ 53810 h 1080"/>
                <a:gd name="T78" fmla="*/ 138806 w 1215"/>
                <a:gd name="T79" fmla="*/ 19873 h 1080"/>
                <a:gd name="T80" fmla="*/ 322251 w 1215"/>
                <a:gd name="T81" fmla="*/ 310633 h 1080"/>
                <a:gd name="T82" fmla="*/ 49224 w 1215"/>
                <a:gd name="T83" fmla="*/ 310633 h 1080"/>
                <a:gd name="T84" fmla="*/ 19567 w 1215"/>
                <a:gd name="T85" fmla="*/ 280976 h 1080"/>
                <a:gd name="T86" fmla="*/ 19567 w 1215"/>
                <a:gd name="T87" fmla="*/ 185279 h 1080"/>
                <a:gd name="T88" fmla="*/ 49224 w 1215"/>
                <a:gd name="T89" fmla="*/ 196897 h 1080"/>
                <a:gd name="T90" fmla="*/ 164183 w 1215"/>
                <a:gd name="T91" fmla="*/ 196897 h 1080"/>
                <a:gd name="T92" fmla="*/ 164183 w 1215"/>
                <a:gd name="T93" fmla="*/ 208821 h 1080"/>
                <a:gd name="T94" fmla="*/ 169075 w 1215"/>
                <a:gd name="T95" fmla="*/ 213713 h 1080"/>
                <a:gd name="T96" fmla="*/ 202400 w 1215"/>
                <a:gd name="T97" fmla="*/ 213713 h 1080"/>
                <a:gd name="T98" fmla="*/ 207292 w 1215"/>
                <a:gd name="T99" fmla="*/ 208821 h 1080"/>
                <a:gd name="T100" fmla="*/ 207292 w 1215"/>
                <a:gd name="T101" fmla="*/ 196897 h 1080"/>
                <a:gd name="T102" fmla="*/ 322251 w 1215"/>
                <a:gd name="T103" fmla="*/ 196897 h 1080"/>
                <a:gd name="T104" fmla="*/ 351908 w 1215"/>
                <a:gd name="T105" fmla="*/ 185279 h 1080"/>
                <a:gd name="T106" fmla="*/ 351908 w 1215"/>
                <a:gd name="T107" fmla="*/ 280976 h 1080"/>
                <a:gd name="T108" fmla="*/ 322251 w 1215"/>
                <a:gd name="T109" fmla="*/ 310633 h 10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900"/>
            </a:p>
          </p:txBody>
        </p:sp>
      </p:grpSp>
      <p:grpSp>
        <p:nvGrpSpPr>
          <p:cNvPr id="72" name="组合 70"/>
          <p:cNvGrpSpPr>
            <a:grpSpLocks/>
          </p:cNvGrpSpPr>
          <p:nvPr/>
        </p:nvGrpSpPr>
        <p:grpSpPr bwMode="auto">
          <a:xfrm>
            <a:off x="1554127" y="3787587"/>
            <a:ext cx="1169129" cy="307775"/>
            <a:chOff x="0" y="-24051"/>
            <a:chExt cx="1660395" cy="419360"/>
          </a:xfrm>
        </p:grpSpPr>
        <p:grpSp>
          <p:nvGrpSpPr>
            <p:cNvPr id="73" name="组合 68"/>
            <p:cNvGrpSpPr>
              <a:grpSpLocks/>
            </p:cNvGrpSpPr>
            <p:nvPr/>
          </p:nvGrpSpPr>
          <p:grpSpPr bwMode="auto">
            <a:xfrm>
              <a:off x="0" y="0"/>
              <a:ext cx="433388" cy="376242"/>
              <a:chOff x="0" y="0"/>
              <a:chExt cx="433388" cy="376242"/>
            </a:xfrm>
          </p:grpSpPr>
          <p:sp>
            <p:nvSpPr>
              <p:cNvPr id="75" name="矩形 65"/>
              <p:cNvSpPr>
                <a:spLocks noChangeArrowheads="1"/>
              </p:cNvSpPr>
              <p:nvPr/>
            </p:nvSpPr>
            <p:spPr bwMode="auto">
              <a:xfrm>
                <a:off x="28573" y="0"/>
                <a:ext cx="376206" cy="376242"/>
              </a:xfrm>
              <a:prstGeom prst="rect">
                <a:avLst/>
              </a:prstGeom>
              <a:solidFill>
                <a:srgbClr val="EE76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800" dirty="0">
                  <a:solidFill>
                    <a:srgbClr val="FFFFFF"/>
                  </a:solidFill>
                </a:endParaRPr>
              </a:p>
            </p:txBody>
          </p:sp>
          <p:sp>
            <p:nvSpPr>
              <p:cNvPr id="76" name="文本框 67"/>
              <p:cNvSpPr txBox="1">
                <a:spLocks noChangeArrowheads="1"/>
              </p:cNvSpPr>
              <p:nvPr/>
            </p:nvSpPr>
            <p:spPr bwMode="auto">
              <a:xfrm>
                <a:off x="0" y="25220"/>
                <a:ext cx="433388" cy="293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800" dirty="0">
                    <a:solidFill>
                      <a:schemeClr val="bg1"/>
                    </a:solidFill>
                    <a:latin typeface="华文细黑" pitchFamily="2" charset="-122"/>
                    <a:ea typeface="华文细黑" pitchFamily="2" charset="-122"/>
                  </a:rPr>
                  <a:t>01</a:t>
                </a:r>
                <a:endParaRPr lang="zh-CN" altLang="en-US" sz="800" dirty="0">
                  <a:solidFill>
                    <a:schemeClr val="bg1"/>
                  </a:solidFill>
                  <a:latin typeface="华文细黑" pitchFamily="2" charset="-122"/>
                  <a:ea typeface="华文细黑" pitchFamily="2" charset="-122"/>
                </a:endParaRPr>
              </a:p>
            </p:txBody>
          </p:sp>
        </p:grpSp>
        <p:sp>
          <p:nvSpPr>
            <p:cNvPr id="74" name="文本框 69"/>
            <p:cNvSpPr txBox="1">
              <a:spLocks noChangeArrowheads="1"/>
            </p:cNvSpPr>
            <p:nvPr/>
          </p:nvSpPr>
          <p:spPr bwMode="auto">
            <a:xfrm>
              <a:off x="343563" y="-24051"/>
              <a:ext cx="1316832" cy="41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grpSp>
      <p:sp>
        <p:nvSpPr>
          <p:cNvPr id="77" name="矩形 71"/>
          <p:cNvSpPr>
            <a:spLocks noChangeArrowheads="1"/>
          </p:cNvSpPr>
          <p:nvPr/>
        </p:nvSpPr>
        <p:spPr bwMode="auto">
          <a:xfrm>
            <a:off x="1332820" y="4174578"/>
            <a:ext cx="1343492" cy="48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900" dirty="0">
              <a:solidFill>
                <a:schemeClr val="bg1"/>
              </a:solidFill>
              <a:latin typeface="微软雅黑" pitchFamily="34" charset="-122"/>
              <a:ea typeface="微软雅黑" pitchFamily="34" charset="-122"/>
            </a:endParaRPr>
          </a:p>
        </p:txBody>
      </p:sp>
      <p:grpSp>
        <p:nvGrpSpPr>
          <p:cNvPr id="78" name="组合 74"/>
          <p:cNvGrpSpPr>
            <a:grpSpLocks/>
          </p:cNvGrpSpPr>
          <p:nvPr/>
        </p:nvGrpSpPr>
        <p:grpSpPr bwMode="auto">
          <a:xfrm>
            <a:off x="3619662" y="3270074"/>
            <a:ext cx="1169129" cy="307775"/>
            <a:chOff x="0" y="-37029"/>
            <a:chExt cx="1660395" cy="419360"/>
          </a:xfrm>
        </p:grpSpPr>
        <p:grpSp>
          <p:nvGrpSpPr>
            <p:cNvPr id="79" name="组合 76"/>
            <p:cNvGrpSpPr>
              <a:grpSpLocks/>
            </p:cNvGrpSpPr>
            <p:nvPr/>
          </p:nvGrpSpPr>
          <p:grpSpPr bwMode="auto">
            <a:xfrm>
              <a:off x="0" y="0"/>
              <a:ext cx="433388" cy="376242"/>
              <a:chOff x="0" y="0"/>
              <a:chExt cx="433388" cy="376242"/>
            </a:xfrm>
          </p:grpSpPr>
          <p:sp>
            <p:nvSpPr>
              <p:cNvPr id="81" name="矩形 78"/>
              <p:cNvSpPr>
                <a:spLocks noChangeArrowheads="1"/>
              </p:cNvSpPr>
              <p:nvPr/>
            </p:nvSpPr>
            <p:spPr bwMode="auto">
              <a:xfrm>
                <a:off x="28573" y="0"/>
                <a:ext cx="376207" cy="376242"/>
              </a:xfrm>
              <a:prstGeom prst="rect">
                <a:avLst/>
              </a:prstGeom>
              <a:solidFill>
                <a:srgbClr val="0099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800">
                  <a:solidFill>
                    <a:srgbClr val="FFFFFF"/>
                  </a:solidFill>
                </a:endParaRPr>
              </a:p>
            </p:txBody>
          </p:sp>
          <p:sp>
            <p:nvSpPr>
              <p:cNvPr id="82" name="文本框 79"/>
              <p:cNvSpPr txBox="1">
                <a:spLocks noChangeArrowheads="1"/>
              </p:cNvSpPr>
              <p:nvPr/>
            </p:nvSpPr>
            <p:spPr bwMode="auto">
              <a:xfrm>
                <a:off x="0" y="25220"/>
                <a:ext cx="433388" cy="293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800">
                    <a:solidFill>
                      <a:schemeClr val="bg1"/>
                    </a:solidFill>
                    <a:latin typeface="华文细黑" pitchFamily="2" charset="-122"/>
                    <a:ea typeface="华文细黑" pitchFamily="2" charset="-122"/>
                  </a:rPr>
                  <a:t>02</a:t>
                </a:r>
                <a:endParaRPr lang="zh-CN" altLang="en-US" sz="800">
                  <a:solidFill>
                    <a:schemeClr val="bg1"/>
                  </a:solidFill>
                  <a:latin typeface="华文细黑" pitchFamily="2" charset="-122"/>
                  <a:ea typeface="华文细黑" pitchFamily="2" charset="-122"/>
                </a:endParaRPr>
              </a:p>
            </p:txBody>
          </p:sp>
        </p:grpSp>
        <p:sp>
          <p:nvSpPr>
            <p:cNvPr id="80" name="文本框 77"/>
            <p:cNvSpPr txBox="1">
              <a:spLocks noChangeArrowheads="1"/>
            </p:cNvSpPr>
            <p:nvPr/>
          </p:nvSpPr>
          <p:spPr bwMode="auto">
            <a:xfrm>
              <a:off x="343563" y="-37029"/>
              <a:ext cx="1316832" cy="41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grpSp>
      <p:sp>
        <p:nvSpPr>
          <p:cNvPr id="83" name="矩形 75"/>
          <p:cNvSpPr>
            <a:spLocks noChangeArrowheads="1"/>
          </p:cNvSpPr>
          <p:nvPr/>
        </p:nvSpPr>
        <p:spPr bwMode="auto">
          <a:xfrm>
            <a:off x="3398355" y="3666591"/>
            <a:ext cx="1344609" cy="48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900" dirty="0">
              <a:solidFill>
                <a:schemeClr val="bg1"/>
              </a:solidFill>
              <a:latin typeface="微软雅黑" pitchFamily="34" charset="-122"/>
              <a:ea typeface="微软雅黑" pitchFamily="34" charset="-122"/>
            </a:endParaRPr>
          </a:p>
        </p:txBody>
      </p:sp>
      <p:grpSp>
        <p:nvGrpSpPr>
          <p:cNvPr id="84" name="组合 81"/>
          <p:cNvGrpSpPr>
            <a:grpSpLocks/>
          </p:cNvGrpSpPr>
          <p:nvPr/>
        </p:nvGrpSpPr>
        <p:grpSpPr bwMode="auto">
          <a:xfrm>
            <a:off x="5651666" y="2124976"/>
            <a:ext cx="1169129" cy="307775"/>
            <a:chOff x="0" y="-24053"/>
            <a:chExt cx="1660395" cy="419361"/>
          </a:xfrm>
        </p:grpSpPr>
        <p:grpSp>
          <p:nvGrpSpPr>
            <p:cNvPr id="85" name="组合 83"/>
            <p:cNvGrpSpPr>
              <a:grpSpLocks/>
            </p:cNvGrpSpPr>
            <p:nvPr/>
          </p:nvGrpSpPr>
          <p:grpSpPr bwMode="auto">
            <a:xfrm>
              <a:off x="0" y="0"/>
              <a:ext cx="433388" cy="376242"/>
              <a:chOff x="0" y="0"/>
              <a:chExt cx="433388" cy="376242"/>
            </a:xfrm>
          </p:grpSpPr>
          <p:sp>
            <p:nvSpPr>
              <p:cNvPr id="87" name="矩形 85"/>
              <p:cNvSpPr>
                <a:spLocks noChangeArrowheads="1"/>
              </p:cNvSpPr>
              <p:nvPr/>
            </p:nvSpPr>
            <p:spPr bwMode="auto">
              <a:xfrm>
                <a:off x="28573" y="0"/>
                <a:ext cx="376207" cy="376242"/>
              </a:xfrm>
              <a:prstGeom prst="rect">
                <a:avLst/>
              </a:prstGeom>
              <a:solidFill>
                <a:srgbClr val="F32307">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800">
                  <a:solidFill>
                    <a:srgbClr val="FFFFFF"/>
                  </a:solidFill>
                </a:endParaRPr>
              </a:p>
            </p:txBody>
          </p:sp>
          <p:sp>
            <p:nvSpPr>
              <p:cNvPr id="88" name="文本框 86"/>
              <p:cNvSpPr txBox="1">
                <a:spLocks noChangeArrowheads="1"/>
              </p:cNvSpPr>
              <p:nvPr/>
            </p:nvSpPr>
            <p:spPr bwMode="auto">
              <a:xfrm>
                <a:off x="0" y="25219"/>
                <a:ext cx="433388" cy="29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800">
                    <a:solidFill>
                      <a:schemeClr val="bg1"/>
                    </a:solidFill>
                    <a:latin typeface="华文细黑" pitchFamily="2" charset="-122"/>
                    <a:ea typeface="华文细黑" pitchFamily="2" charset="-122"/>
                  </a:rPr>
                  <a:t>03</a:t>
                </a:r>
                <a:endParaRPr lang="zh-CN" altLang="en-US" sz="800">
                  <a:solidFill>
                    <a:schemeClr val="bg1"/>
                  </a:solidFill>
                  <a:latin typeface="华文细黑" pitchFamily="2" charset="-122"/>
                  <a:ea typeface="华文细黑" pitchFamily="2" charset="-122"/>
                </a:endParaRPr>
              </a:p>
            </p:txBody>
          </p:sp>
        </p:grpSp>
        <p:sp>
          <p:nvSpPr>
            <p:cNvPr id="86" name="文本框 84"/>
            <p:cNvSpPr txBox="1">
              <a:spLocks noChangeArrowheads="1"/>
            </p:cNvSpPr>
            <p:nvPr/>
          </p:nvSpPr>
          <p:spPr bwMode="auto">
            <a:xfrm>
              <a:off x="343563" y="-24053"/>
              <a:ext cx="1316832" cy="41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grpSp>
      <p:sp>
        <p:nvSpPr>
          <p:cNvPr id="89" name="矩形 82"/>
          <p:cNvSpPr>
            <a:spLocks noChangeArrowheads="1"/>
          </p:cNvSpPr>
          <p:nvPr/>
        </p:nvSpPr>
        <p:spPr bwMode="auto">
          <a:xfrm>
            <a:off x="5430359" y="2511968"/>
            <a:ext cx="1343492" cy="48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900" dirty="0">
              <a:solidFill>
                <a:schemeClr val="bg1"/>
              </a:solidFill>
              <a:latin typeface="微软雅黑" pitchFamily="34" charset="-122"/>
              <a:ea typeface="微软雅黑" pitchFamily="34" charset="-122"/>
            </a:endParaRPr>
          </a:p>
        </p:txBody>
      </p:sp>
      <p:grpSp>
        <p:nvGrpSpPr>
          <p:cNvPr id="90" name="组合 88"/>
          <p:cNvGrpSpPr>
            <a:grpSpLocks/>
          </p:cNvGrpSpPr>
          <p:nvPr/>
        </p:nvGrpSpPr>
        <p:grpSpPr bwMode="auto">
          <a:xfrm>
            <a:off x="7644549" y="1735625"/>
            <a:ext cx="1169129" cy="307775"/>
            <a:chOff x="0" y="-37031"/>
            <a:chExt cx="1660395" cy="419361"/>
          </a:xfrm>
        </p:grpSpPr>
        <p:grpSp>
          <p:nvGrpSpPr>
            <p:cNvPr id="91" name="组合 90"/>
            <p:cNvGrpSpPr>
              <a:grpSpLocks/>
            </p:cNvGrpSpPr>
            <p:nvPr/>
          </p:nvGrpSpPr>
          <p:grpSpPr bwMode="auto">
            <a:xfrm>
              <a:off x="0" y="0"/>
              <a:ext cx="433388" cy="376242"/>
              <a:chOff x="0" y="0"/>
              <a:chExt cx="433388" cy="376242"/>
            </a:xfrm>
          </p:grpSpPr>
          <p:sp>
            <p:nvSpPr>
              <p:cNvPr id="93" name="矩形 92"/>
              <p:cNvSpPr>
                <a:spLocks noChangeArrowheads="1"/>
              </p:cNvSpPr>
              <p:nvPr/>
            </p:nvSpPr>
            <p:spPr bwMode="auto">
              <a:xfrm>
                <a:off x="28573" y="0"/>
                <a:ext cx="376208" cy="376242"/>
              </a:xfrm>
              <a:prstGeom prst="rect">
                <a:avLst/>
              </a:prstGeom>
              <a:solidFill>
                <a:srgbClr val="56781E">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800">
                  <a:solidFill>
                    <a:srgbClr val="FFFFFF"/>
                  </a:solidFill>
                </a:endParaRPr>
              </a:p>
            </p:txBody>
          </p:sp>
          <p:sp>
            <p:nvSpPr>
              <p:cNvPr id="94" name="文本框 93"/>
              <p:cNvSpPr txBox="1">
                <a:spLocks noChangeArrowheads="1"/>
              </p:cNvSpPr>
              <p:nvPr/>
            </p:nvSpPr>
            <p:spPr bwMode="auto">
              <a:xfrm>
                <a:off x="0" y="25219"/>
                <a:ext cx="433388" cy="29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800" dirty="0">
                    <a:solidFill>
                      <a:schemeClr val="bg1"/>
                    </a:solidFill>
                    <a:latin typeface="华文细黑" pitchFamily="2" charset="-122"/>
                    <a:ea typeface="华文细黑" pitchFamily="2" charset="-122"/>
                  </a:rPr>
                  <a:t>04</a:t>
                </a:r>
                <a:endParaRPr lang="zh-CN" altLang="en-US" sz="800" dirty="0">
                  <a:solidFill>
                    <a:schemeClr val="bg1"/>
                  </a:solidFill>
                  <a:latin typeface="华文细黑" pitchFamily="2" charset="-122"/>
                  <a:ea typeface="华文细黑" pitchFamily="2" charset="-122"/>
                </a:endParaRPr>
              </a:p>
            </p:txBody>
          </p:sp>
        </p:grpSp>
        <p:sp>
          <p:nvSpPr>
            <p:cNvPr id="92" name="文本框 91"/>
            <p:cNvSpPr txBox="1">
              <a:spLocks noChangeArrowheads="1"/>
            </p:cNvSpPr>
            <p:nvPr/>
          </p:nvSpPr>
          <p:spPr bwMode="auto">
            <a:xfrm>
              <a:off x="343563" y="-37031"/>
              <a:ext cx="1316832" cy="41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grpSp>
      <p:sp>
        <p:nvSpPr>
          <p:cNvPr id="95" name="矩形 89"/>
          <p:cNvSpPr>
            <a:spLocks noChangeArrowheads="1"/>
          </p:cNvSpPr>
          <p:nvPr/>
        </p:nvSpPr>
        <p:spPr bwMode="auto">
          <a:xfrm>
            <a:off x="7423242" y="2132142"/>
            <a:ext cx="1344610" cy="48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9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9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endParaRPr lang="zh-CN" altLang="en-US" sz="900" dirty="0">
              <a:solidFill>
                <a:schemeClr val="bg1"/>
              </a:solidFill>
              <a:latin typeface="微软雅黑" pitchFamily="34" charset="-122"/>
              <a:ea typeface="微软雅黑" pitchFamily="34" charset="-122"/>
            </a:endParaRPr>
          </a:p>
        </p:txBody>
      </p:sp>
      <p:sp>
        <p:nvSpPr>
          <p:cNvPr id="97" name="KSO_Shape"/>
          <p:cNvSpPr>
            <a:spLocks/>
          </p:cNvSpPr>
          <p:nvPr/>
        </p:nvSpPr>
        <p:spPr bwMode="auto">
          <a:xfrm>
            <a:off x="4857371" y="1491051"/>
            <a:ext cx="187069" cy="221270"/>
          </a:xfrm>
          <a:custGeom>
            <a:avLst/>
            <a:gdLst>
              <a:gd name="T0" fmla="*/ 454852 w 3085"/>
              <a:gd name="T1" fmla="*/ 674490 h 5033"/>
              <a:gd name="T2" fmla="*/ 367366 w 3085"/>
              <a:gd name="T3" fmla="*/ 534445 h 5033"/>
              <a:gd name="T4" fmla="*/ 234811 w 3085"/>
              <a:gd name="T5" fmla="*/ 639290 h 5033"/>
              <a:gd name="T6" fmla="*/ 142780 w 3085"/>
              <a:gd name="T7" fmla="*/ 819078 h 5033"/>
              <a:gd name="T8" fmla="*/ 103393 w 3085"/>
              <a:gd name="T9" fmla="*/ 1068889 h 5033"/>
              <a:gd name="T10" fmla="*/ 124980 w 3085"/>
              <a:gd name="T11" fmla="*/ 1264953 h 5033"/>
              <a:gd name="T12" fmla="*/ 202998 w 3085"/>
              <a:gd name="T13" fmla="*/ 1305453 h 5033"/>
              <a:gd name="T14" fmla="*/ 458261 w 3085"/>
              <a:gd name="T15" fmla="*/ 1220290 h 5033"/>
              <a:gd name="T16" fmla="*/ 413192 w 3085"/>
              <a:gd name="T17" fmla="*/ 956853 h 5033"/>
              <a:gd name="T18" fmla="*/ 555594 w 3085"/>
              <a:gd name="T19" fmla="*/ 1014764 h 5033"/>
              <a:gd name="T20" fmla="*/ 562411 w 3085"/>
              <a:gd name="T21" fmla="*/ 1226725 h 5033"/>
              <a:gd name="T22" fmla="*/ 803281 w 3085"/>
              <a:gd name="T23" fmla="*/ 1306967 h 5033"/>
              <a:gd name="T24" fmla="*/ 869180 w 3085"/>
              <a:gd name="T25" fmla="*/ 1233159 h 5033"/>
              <a:gd name="T26" fmla="*/ 875997 w 3085"/>
              <a:gd name="T27" fmla="*/ 1003787 h 5033"/>
              <a:gd name="T28" fmla="*/ 823733 w 3085"/>
              <a:gd name="T29" fmla="*/ 769873 h 5033"/>
              <a:gd name="T30" fmla="*/ 720719 w 3085"/>
              <a:gd name="T31" fmla="*/ 607496 h 5033"/>
              <a:gd name="T32" fmla="*/ 580968 w 3085"/>
              <a:gd name="T33" fmla="*/ 521197 h 5033"/>
              <a:gd name="T34" fmla="*/ 545747 w 3085"/>
              <a:gd name="T35" fmla="*/ 701742 h 5033"/>
              <a:gd name="T36" fmla="*/ 442733 w 3085"/>
              <a:gd name="T37" fmla="*/ 971993 h 5033"/>
              <a:gd name="T38" fmla="*/ 515448 w 3085"/>
              <a:gd name="T39" fmla="*/ 995460 h 5033"/>
              <a:gd name="T40" fmla="*/ 541202 w 3085"/>
              <a:gd name="T41" fmla="*/ 769873 h 5033"/>
              <a:gd name="T42" fmla="*/ 471137 w 3085"/>
              <a:gd name="T43" fmla="*/ 740728 h 5033"/>
              <a:gd name="T44" fmla="*/ 442354 w 3085"/>
              <a:gd name="T45" fmla="*/ 769873 h 5033"/>
              <a:gd name="T46" fmla="*/ 874104 w 3085"/>
              <a:gd name="T47" fmla="*/ 339516 h 5033"/>
              <a:gd name="T48" fmla="*/ 1086949 w 3085"/>
              <a:gd name="T49" fmla="*/ 289175 h 5033"/>
              <a:gd name="T50" fmla="*/ 1168375 w 3085"/>
              <a:gd name="T51" fmla="*/ 82892 h 5033"/>
              <a:gd name="T52" fmla="*/ 1117247 w 3085"/>
              <a:gd name="T53" fmla="*/ 757 h 5033"/>
              <a:gd name="T54" fmla="*/ 1055514 w 3085"/>
              <a:gd name="T55" fmla="*/ 46934 h 5033"/>
              <a:gd name="T56" fmla="*/ 1030897 w 3085"/>
              <a:gd name="T57" fmla="*/ 188494 h 5033"/>
              <a:gd name="T58" fmla="*/ 933564 w 3085"/>
              <a:gd name="T59" fmla="*/ 234293 h 5033"/>
              <a:gd name="T60" fmla="*/ 711629 w 3085"/>
              <a:gd name="T61" fmla="*/ 200985 h 5033"/>
              <a:gd name="T62" fmla="*/ 523780 w 3085"/>
              <a:gd name="T63" fmla="*/ 277442 h 5033"/>
              <a:gd name="T64" fmla="*/ 415843 w 3085"/>
              <a:gd name="T65" fmla="*/ 430357 h 5033"/>
              <a:gd name="T66" fmla="*/ 234432 w 3085"/>
              <a:gd name="T67" fmla="*/ 518548 h 5033"/>
              <a:gd name="T68" fmla="*/ 95439 w 3085"/>
              <a:gd name="T69" fmla="*/ 702121 h 5033"/>
              <a:gd name="T70" fmla="*/ 14392 w 3085"/>
              <a:gd name="T71" fmla="*/ 975021 h 5033"/>
              <a:gd name="T72" fmla="*/ 5681 w 3085"/>
              <a:gd name="T73" fmla="*/ 1303182 h 5033"/>
              <a:gd name="T74" fmla="*/ 77639 w 3085"/>
              <a:gd name="T75" fmla="*/ 1601820 h 5033"/>
              <a:gd name="T76" fmla="*/ 216632 w 3085"/>
              <a:gd name="T77" fmla="*/ 1800155 h 5033"/>
              <a:gd name="T78" fmla="*/ 404860 w 3085"/>
              <a:gd name="T79" fmla="*/ 1895537 h 5033"/>
              <a:gd name="T80" fmla="*/ 602935 w 3085"/>
              <a:gd name="T81" fmla="*/ 1889860 h 5033"/>
              <a:gd name="T82" fmla="*/ 785860 w 3085"/>
              <a:gd name="T83" fmla="*/ 1781987 h 5033"/>
              <a:gd name="T84" fmla="*/ 918036 w 3085"/>
              <a:gd name="T85" fmla="*/ 1571918 h 5033"/>
              <a:gd name="T86" fmla="*/ 980905 w 3085"/>
              <a:gd name="T87" fmla="*/ 1261547 h 5033"/>
              <a:gd name="T88" fmla="*/ 965377 w 3085"/>
              <a:gd name="T89" fmla="*/ 947769 h 5033"/>
              <a:gd name="T90" fmla="*/ 883193 w 3085"/>
              <a:gd name="T91" fmla="*/ 691901 h 5033"/>
              <a:gd name="T92" fmla="*/ 748745 w 3085"/>
              <a:gd name="T93" fmla="*/ 518169 h 5033"/>
              <a:gd name="T94" fmla="*/ 575666 w 3085"/>
              <a:gd name="T95" fmla="*/ 431871 h 5033"/>
              <a:gd name="T96" fmla="*/ 633611 w 3085"/>
              <a:gd name="T97" fmla="*/ 326647 h 5033"/>
              <a:gd name="T98" fmla="*/ 920308 w 3085"/>
              <a:gd name="T99" fmla="*/ 1231645 h 5033"/>
              <a:gd name="T100" fmla="*/ 856682 w 3085"/>
              <a:gd name="T101" fmla="*/ 1355415 h 5033"/>
              <a:gd name="T102" fmla="*/ 660501 w 3085"/>
              <a:gd name="T103" fmla="*/ 1299018 h 5033"/>
              <a:gd name="T104" fmla="*/ 458261 w 3085"/>
              <a:gd name="T105" fmla="*/ 1261547 h 5033"/>
              <a:gd name="T106" fmla="*/ 192772 w 3085"/>
              <a:gd name="T107" fmla="*/ 1351630 h 5033"/>
              <a:gd name="T108" fmla="*/ 92410 w 3085"/>
              <a:gd name="T109" fmla="*/ 1329299 h 5033"/>
              <a:gd name="T110" fmla="*/ 58703 w 3085"/>
              <a:gd name="T111" fmla="*/ 1130964 h 5033"/>
              <a:gd name="T112" fmla="*/ 96954 w 3085"/>
              <a:gd name="T113" fmla="*/ 833840 h 5033"/>
              <a:gd name="T114" fmla="*/ 200726 w 3085"/>
              <a:gd name="T115" fmla="*/ 620743 h 5033"/>
              <a:gd name="T116" fmla="*/ 352974 w 3085"/>
              <a:gd name="T117" fmla="*/ 497730 h 5033"/>
              <a:gd name="T118" fmla="*/ 524917 w 3085"/>
              <a:gd name="T119" fmla="*/ 470478 h 5033"/>
              <a:gd name="T120" fmla="*/ 698374 w 3085"/>
              <a:gd name="T121" fmla="*/ 537094 h 5033"/>
              <a:gd name="T122" fmla="*/ 832444 w 3085"/>
              <a:gd name="T123" fmla="*/ 697957 h 5033"/>
              <a:gd name="T124" fmla="*/ 911219 w 3085"/>
              <a:gd name="T125" fmla="*/ 946633 h 50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5" h="5033">
                <a:moveTo>
                  <a:pt x="1073" y="2299"/>
                </a:moveTo>
                <a:lnTo>
                  <a:pt x="1073" y="2299"/>
                </a:lnTo>
                <a:lnTo>
                  <a:pt x="1073" y="2250"/>
                </a:lnTo>
                <a:lnTo>
                  <a:pt x="1076" y="2203"/>
                </a:lnTo>
                <a:lnTo>
                  <a:pt x="1079" y="2156"/>
                </a:lnTo>
                <a:lnTo>
                  <a:pt x="1085" y="2113"/>
                </a:lnTo>
                <a:lnTo>
                  <a:pt x="1091" y="2069"/>
                </a:lnTo>
                <a:lnTo>
                  <a:pt x="1099" y="2028"/>
                </a:lnTo>
                <a:lnTo>
                  <a:pt x="1108" y="1988"/>
                </a:lnTo>
                <a:lnTo>
                  <a:pt x="1118" y="1952"/>
                </a:lnTo>
                <a:lnTo>
                  <a:pt x="1130" y="1917"/>
                </a:lnTo>
                <a:lnTo>
                  <a:pt x="1142" y="1884"/>
                </a:lnTo>
                <a:lnTo>
                  <a:pt x="1156" y="1854"/>
                </a:lnTo>
                <a:lnTo>
                  <a:pt x="1170" y="1826"/>
                </a:lnTo>
                <a:lnTo>
                  <a:pt x="1186" y="1802"/>
                </a:lnTo>
                <a:lnTo>
                  <a:pt x="1193" y="1792"/>
                </a:lnTo>
                <a:lnTo>
                  <a:pt x="1201" y="1782"/>
                </a:lnTo>
                <a:lnTo>
                  <a:pt x="1209" y="1771"/>
                </a:lnTo>
                <a:lnTo>
                  <a:pt x="1218" y="1763"/>
                </a:lnTo>
                <a:lnTo>
                  <a:pt x="1226" y="1755"/>
                </a:lnTo>
                <a:lnTo>
                  <a:pt x="1236" y="1748"/>
                </a:lnTo>
                <a:lnTo>
                  <a:pt x="1236" y="1346"/>
                </a:lnTo>
                <a:lnTo>
                  <a:pt x="1210" y="1348"/>
                </a:lnTo>
                <a:lnTo>
                  <a:pt x="1186" y="1351"/>
                </a:lnTo>
                <a:lnTo>
                  <a:pt x="1160" y="1355"/>
                </a:lnTo>
                <a:lnTo>
                  <a:pt x="1136" y="1360"/>
                </a:lnTo>
                <a:lnTo>
                  <a:pt x="1111" y="1365"/>
                </a:lnTo>
                <a:lnTo>
                  <a:pt x="1087" y="1371"/>
                </a:lnTo>
                <a:lnTo>
                  <a:pt x="1063" y="1377"/>
                </a:lnTo>
                <a:lnTo>
                  <a:pt x="1040" y="1385"/>
                </a:lnTo>
                <a:lnTo>
                  <a:pt x="1017" y="1394"/>
                </a:lnTo>
                <a:lnTo>
                  <a:pt x="993" y="1403"/>
                </a:lnTo>
                <a:lnTo>
                  <a:pt x="970" y="1412"/>
                </a:lnTo>
                <a:lnTo>
                  <a:pt x="947" y="1423"/>
                </a:lnTo>
                <a:lnTo>
                  <a:pt x="924" y="1434"/>
                </a:lnTo>
                <a:lnTo>
                  <a:pt x="901" y="1446"/>
                </a:lnTo>
                <a:lnTo>
                  <a:pt x="880" y="1459"/>
                </a:lnTo>
                <a:lnTo>
                  <a:pt x="858" y="1472"/>
                </a:lnTo>
                <a:lnTo>
                  <a:pt x="836" y="1486"/>
                </a:lnTo>
                <a:lnTo>
                  <a:pt x="816" y="1501"/>
                </a:lnTo>
                <a:lnTo>
                  <a:pt x="795" y="1517"/>
                </a:lnTo>
                <a:lnTo>
                  <a:pt x="774" y="1533"/>
                </a:lnTo>
                <a:lnTo>
                  <a:pt x="754" y="1550"/>
                </a:lnTo>
                <a:lnTo>
                  <a:pt x="733" y="1568"/>
                </a:lnTo>
                <a:lnTo>
                  <a:pt x="714" y="1586"/>
                </a:lnTo>
                <a:lnTo>
                  <a:pt x="695" y="1605"/>
                </a:lnTo>
                <a:lnTo>
                  <a:pt x="675" y="1625"/>
                </a:lnTo>
                <a:lnTo>
                  <a:pt x="657" y="1645"/>
                </a:lnTo>
                <a:lnTo>
                  <a:pt x="639" y="1666"/>
                </a:lnTo>
                <a:lnTo>
                  <a:pt x="620" y="1689"/>
                </a:lnTo>
                <a:lnTo>
                  <a:pt x="603" y="1711"/>
                </a:lnTo>
                <a:lnTo>
                  <a:pt x="586" y="1735"/>
                </a:lnTo>
                <a:lnTo>
                  <a:pt x="568" y="1758"/>
                </a:lnTo>
                <a:lnTo>
                  <a:pt x="552" y="1783"/>
                </a:lnTo>
                <a:lnTo>
                  <a:pt x="536" y="1808"/>
                </a:lnTo>
                <a:lnTo>
                  <a:pt x="520" y="1835"/>
                </a:lnTo>
                <a:lnTo>
                  <a:pt x="505" y="1861"/>
                </a:lnTo>
                <a:lnTo>
                  <a:pt x="490" y="1889"/>
                </a:lnTo>
                <a:lnTo>
                  <a:pt x="476" y="1916"/>
                </a:lnTo>
                <a:lnTo>
                  <a:pt x="462" y="1945"/>
                </a:lnTo>
                <a:lnTo>
                  <a:pt x="448" y="1974"/>
                </a:lnTo>
                <a:lnTo>
                  <a:pt x="435" y="2004"/>
                </a:lnTo>
                <a:lnTo>
                  <a:pt x="423" y="2034"/>
                </a:lnTo>
                <a:lnTo>
                  <a:pt x="410" y="2066"/>
                </a:lnTo>
                <a:lnTo>
                  <a:pt x="398" y="2097"/>
                </a:lnTo>
                <a:lnTo>
                  <a:pt x="387" y="2130"/>
                </a:lnTo>
                <a:lnTo>
                  <a:pt x="377" y="2164"/>
                </a:lnTo>
                <a:lnTo>
                  <a:pt x="367" y="2197"/>
                </a:lnTo>
                <a:lnTo>
                  <a:pt x="356" y="2232"/>
                </a:lnTo>
                <a:lnTo>
                  <a:pt x="347" y="2267"/>
                </a:lnTo>
                <a:lnTo>
                  <a:pt x="338" y="2303"/>
                </a:lnTo>
                <a:lnTo>
                  <a:pt x="330" y="2339"/>
                </a:lnTo>
                <a:lnTo>
                  <a:pt x="322" y="2376"/>
                </a:lnTo>
                <a:lnTo>
                  <a:pt x="315" y="2414"/>
                </a:lnTo>
                <a:lnTo>
                  <a:pt x="309" y="2452"/>
                </a:lnTo>
                <a:lnTo>
                  <a:pt x="302" y="2491"/>
                </a:lnTo>
                <a:lnTo>
                  <a:pt x="296" y="2530"/>
                </a:lnTo>
                <a:lnTo>
                  <a:pt x="291" y="2570"/>
                </a:lnTo>
                <a:lnTo>
                  <a:pt x="287" y="2611"/>
                </a:lnTo>
                <a:lnTo>
                  <a:pt x="283" y="2652"/>
                </a:lnTo>
                <a:lnTo>
                  <a:pt x="280" y="2694"/>
                </a:lnTo>
                <a:lnTo>
                  <a:pt x="277" y="2737"/>
                </a:lnTo>
                <a:lnTo>
                  <a:pt x="275" y="2780"/>
                </a:lnTo>
                <a:lnTo>
                  <a:pt x="273" y="2824"/>
                </a:lnTo>
                <a:lnTo>
                  <a:pt x="273" y="2868"/>
                </a:lnTo>
                <a:lnTo>
                  <a:pt x="272" y="2913"/>
                </a:lnTo>
                <a:lnTo>
                  <a:pt x="273" y="2957"/>
                </a:lnTo>
                <a:lnTo>
                  <a:pt x="273" y="2999"/>
                </a:lnTo>
                <a:lnTo>
                  <a:pt x="275" y="3039"/>
                </a:lnTo>
                <a:lnTo>
                  <a:pt x="277" y="3076"/>
                </a:lnTo>
                <a:lnTo>
                  <a:pt x="280" y="3111"/>
                </a:lnTo>
                <a:lnTo>
                  <a:pt x="283" y="3144"/>
                </a:lnTo>
                <a:lnTo>
                  <a:pt x="287" y="3176"/>
                </a:lnTo>
                <a:lnTo>
                  <a:pt x="291" y="3205"/>
                </a:lnTo>
                <a:lnTo>
                  <a:pt x="296" y="3232"/>
                </a:lnTo>
                <a:lnTo>
                  <a:pt x="302" y="3258"/>
                </a:lnTo>
                <a:lnTo>
                  <a:pt x="309" y="3282"/>
                </a:lnTo>
                <a:lnTo>
                  <a:pt x="315" y="3303"/>
                </a:lnTo>
                <a:lnTo>
                  <a:pt x="322" y="3324"/>
                </a:lnTo>
                <a:lnTo>
                  <a:pt x="330" y="3342"/>
                </a:lnTo>
                <a:lnTo>
                  <a:pt x="338" y="3359"/>
                </a:lnTo>
                <a:lnTo>
                  <a:pt x="347" y="3375"/>
                </a:lnTo>
                <a:lnTo>
                  <a:pt x="356" y="3388"/>
                </a:lnTo>
                <a:lnTo>
                  <a:pt x="367" y="3400"/>
                </a:lnTo>
                <a:lnTo>
                  <a:pt x="377" y="3411"/>
                </a:lnTo>
                <a:lnTo>
                  <a:pt x="387" y="3422"/>
                </a:lnTo>
                <a:lnTo>
                  <a:pt x="398" y="3430"/>
                </a:lnTo>
                <a:lnTo>
                  <a:pt x="410" y="3436"/>
                </a:lnTo>
                <a:lnTo>
                  <a:pt x="423" y="3442"/>
                </a:lnTo>
                <a:lnTo>
                  <a:pt x="435" y="3447"/>
                </a:lnTo>
                <a:lnTo>
                  <a:pt x="448" y="3450"/>
                </a:lnTo>
                <a:lnTo>
                  <a:pt x="461" y="3452"/>
                </a:lnTo>
                <a:lnTo>
                  <a:pt x="476" y="3453"/>
                </a:lnTo>
                <a:lnTo>
                  <a:pt x="490" y="3454"/>
                </a:lnTo>
                <a:lnTo>
                  <a:pt x="505" y="3453"/>
                </a:lnTo>
                <a:lnTo>
                  <a:pt x="520" y="3452"/>
                </a:lnTo>
                <a:lnTo>
                  <a:pt x="536" y="3449"/>
                </a:lnTo>
                <a:lnTo>
                  <a:pt x="552" y="3446"/>
                </a:lnTo>
                <a:lnTo>
                  <a:pt x="586" y="3438"/>
                </a:lnTo>
                <a:lnTo>
                  <a:pt x="620" y="3427"/>
                </a:lnTo>
                <a:lnTo>
                  <a:pt x="657" y="3413"/>
                </a:lnTo>
                <a:lnTo>
                  <a:pt x="695" y="3398"/>
                </a:lnTo>
                <a:lnTo>
                  <a:pt x="774" y="3364"/>
                </a:lnTo>
                <a:lnTo>
                  <a:pt x="858" y="3328"/>
                </a:lnTo>
                <a:lnTo>
                  <a:pt x="901" y="3310"/>
                </a:lnTo>
                <a:lnTo>
                  <a:pt x="946" y="3292"/>
                </a:lnTo>
                <a:lnTo>
                  <a:pt x="993" y="3276"/>
                </a:lnTo>
                <a:lnTo>
                  <a:pt x="1040" y="3261"/>
                </a:lnTo>
                <a:lnTo>
                  <a:pt x="1087" y="3247"/>
                </a:lnTo>
                <a:lnTo>
                  <a:pt x="1111" y="3241"/>
                </a:lnTo>
                <a:lnTo>
                  <a:pt x="1136" y="3236"/>
                </a:lnTo>
                <a:lnTo>
                  <a:pt x="1160" y="3231"/>
                </a:lnTo>
                <a:lnTo>
                  <a:pt x="1185" y="3227"/>
                </a:lnTo>
                <a:lnTo>
                  <a:pt x="1210" y="3224"/>
                </a:lnTo>
                <a:lnTo>
                  <a:pt x="1236" y="3221"/>
                </a:lnTo>
                <a:lnTo>
                  <a:pt x="1236" y="2849"/>
                </a:lnTo>
                <a:lnTo>
                  <a:pt x="1226" y="2842"/>
                </a:lnTo>
                <a:lnTo>
                  <a:pt x="1218" y="2835"/>
                </a:lnTo>
                <a:lnTo>
                  <a:pt x="1209" y="2826"/>
                </a:lnTo>
                <a:lnTo>
                  <a:pt x="1201" y="2816"/>
                </a:lnTo>
                <a:lnTo>
                  <a:pt x="1193" y="2806"/>
                </a:lnTo>
                <a:lnTo>
                  <a:pt x="1186" y="2795"/>
                </a:lnTo>
                <a:lnTo>
                  <a:pt x="1170" y="2771"/>
                </a:lnTo>
                <a:lnTo>
                  <a:pt x="1156" y="2743"/>
                </a:lnTo>
                <a:lnTo>
                  <a:pt x="1142" y="2714"/>
                </a:lnTo>
                <a:lnTo>
                  <a:pt x="1130" y="2681"/>
                </a:lnTo>
                <a:lnTo>
                  <a:pt x="1118" y="2646"/>
                </a:lnTo>
                <a:lnTo>
                  <a:pt x="1108" y="2609"/>
                </a:lnTo>
                <a:lnTo>
                  <a:pt x="1099" y="2569"/>
                </a:lnTo>
                <a:lnTo>
                  <a:pt x="1091" y="2528"/>
                </a:lnTo>
                <a:lnTo>
                  <a:pt x="1085" y="2485"/>
                </a:lnTo>
                <a:lnTo>
                  <a:pt x="1079" y="2441"/>
                </a:lnTo>
                <a:lnTo>
                  <a:pt x="1076" y="2395"/>
                </a:lnTo>
                <a:lnTo>
                  <a:pt x="1073" y="2347"/>
                </a:lnTo>
                <a:lnTo>
                  <a:pt x="1073" y="2299"/>
                </a:lnTo>
                <a:close/>
                <a:moveTo>
                  <a:pt x="1525" y="2299"/>
                </a:moveTo>
                <a:lnTo>
                  <a:pt x="1525" y="2299"/>
                </a:lnTo>
                <a:lnTo>
                  <a:pt x="1524" y="2347"/>
                </a:lnTo>
                <a:lnTo>
                  <a:pt x="1522" y="2395"/>
                </a:lnTo>
                <a:lnTo>
                  <a:pt x="1518" y="2441"/>
                </a:lnTo>
                <a:lnTo>
                  <a:pt x="1513" y="2485"/>
                </a:lnTo>
                <a:lnTo>
                  <a:pt x="1506" y="2528"/>
                </a:lnTo>
                <a:lnTo>
                  <a:pt x="1498" y="2569"/>
                </a:lnTo>
                <a:lnTo>
                  <a:pt x="1489" y="2609"/>
                </a:lnTo>
                <a:lnTo>
                  <a:pt x="1479" y="2646"/>
                </a:lnTo>
                <a:lnTo>
                  <a:pt x="1467" y="2681"/>
                </a:lnTo>
                <a:lnTo>
                  <a:pt x="1455" y="2714"/>
                </a:lnTo>
                <a:lnTo>
                  <a:pt x="1441" y="2743"/>
                </a:lnTo>
                <a:lnTo>
                  <a:pt x="1427" y="2771"/>
                </a:lnTo>
                <a:lnTo>
                  <a:pt x="1412" y="2795"/>
                </a:lnTo>
                <a:lnTo>
                  <a:pt x="1404" y="2806"/>
                </a:lnTo>
                <a:lnTo>
                  <a:pt x="1396" y="2816"/>
                </a:lnTo>
                <a:lnTo>
                  <a:pt x="1387" y="2826"/>
                </a:lnTo>
                <a:lnTo>
                  <a:pt x="1379" y="2835"/>
                </a:lnTo>
                <a:lnTo>
                  <a:pt x="1370" y="2842"/>
                </a:lnTo>
                <a:lnTo>
                  <a:pt x="1362" y="2849"/>
                </a:lnTo>
                <a:lnTo>
                  <a:pt x="1362" y="3221"/>
                </a:lnTo>
                <a:lnTo>
                  <a:pt x="1387" y="3224"/>
                </a:lnTo>
                <a:lnTo>
                  <a:pt x="1412" y="3227"/>
                </a:lnTo>
                <a:lnTo>
                  <a:pt x="1436" y="3231"/>
                </a:lnTo>
                <a:lnTo>
                  <a:pt x="1461" y="3236"/>
                </a:lnTo>
                <a:lnTo>
                  <a:pt x="1485" y="3241"/>
                </a:lnTo>
                <a:lnTo>
                  <a:pt x="1510" y="3247"/>
                </a:lnTo>
                <a:lnTo>
                  <a:pt x="1558" y="3261"/>
                </a:lnTo>
                <a:lnTo>
                  <a:pt x="1604" y="3276"/>
                </a:lnTo>
                <a:lnTo>
                  <a:pt x="1650" y="3292"/>
                </a:lnTo>
                <a:lnTo>
                  <a:pt x="1695" y="3310"/>
                </a:lnTo>
                <a:lnTo>
                  <a:pt x="1739" y="3328"/>
                </a:lnTo>
                <a:lnTo>
                  <a:pt x="1823" y="3364"/>
                </a:lnTo>
                <a:lnTo>
                  <a:pt x="1903" y="3398"/>
                </a:lnTo>
                <a:lnTo>
                  <a:pt x="1941" y="3413"/>
                </a:lnTo>
                <a:lnTo>
                  <a:pt x="1976" y="3427"/>
                </a:lnTo>
                <a:lnTo>
                  <a:pt x="2012" y="3438"/>
                </a:lnTo>
                <a:lnTo>
                  <a:pt x="2044" y="3446"/>
                </a:lnTo>
                <a:lnTo>
                  <a:pt x="2061" y="3449"/>
                </a:lnTo>
                <a:lnTo>
                  <a:pt x="2076" y="3452"/>
                </a:lnTo>
                <a:lnTo>
                  <a:pt x="2091" y="3453"/>
                </a:lnTo>
                <a:lnTo>
                  <a:pt x="2107" y="3454"/>
                </a:lnTo>
                <a:lnTo>
                  <a:pt x="2121" y="3453"/>
                </a:lnTo>
                <a:lnTo>
                  <a:pt x="2135" y="3452"/>
                </a:lnTo>
                <a:lnTo>
                  <a:pt x="2148" y="3450"/>
                </a:lnTo>
                <a:lnTo>
                  <a:pt x="2162" y="3447"/>
                </a:lnTo>
                <a:lnTo>
                  <a:pt x="2175" y="3442"/>
                </a:lnTo>
                <a:lnTo>
                  <a:pt x="2186" y="3436"/>
                </a:lnTo>
                <a:lnTo>
                  <a:pt x="2198" y="3430"/>
                </a:lnTo>
                <a:lnTo>
                  <a:pt x="2209" y="3422"/>
                </a:lnTo>
                <a:lnTo>
                  <a:pt x="2221" y="3411"/>
                </a:lnTo>
                <a:lnTo>
                  <a:pt x="2231" y="3400"/>
                </a:lnTo>
                <a:lnTo>
                  <a:pt x="2240" y="3388"/>
                </a:lnTo>
                <a:lnTo>
                  <a:pt x="2250" y="3375"/>
                </a:lnTo>
                <a:lnTo>
                  <a:pt x="2258" y="3359"/>
                </a:lnTo>
                <a:lnTo>
                  <a:pt x="2267" y="3342"/>
                </a:lnTo>
                <a:lnTo>
                  <a:pt x="2275" y="3324"/>
                </a:lnTo>
                <a:lnTo>
                  <a:pt x="2282" y="3303"/>
                </a:lnTo>
                <a:lnTo>
                  <a:pt x="2289" y="3282"/>
                </a:lnTo>
                <a:lnTo>
                  <a:pt x="2295" y="3258"/>
                </a:lnTo>
                <a:lnTo>
                  <a:pt x="2300" y="3232"/>
                </a:lnTo>
                <a:lnTo>
                  <a:pt x="2305" y="3205"/>
                </a:lnTo>
                <a:lnTo>
                  <a:pt x="2309" y="3176"/>
                </a:lnTo>
                <a:lnTo>
                  <a:pt x="2313" y="3144"/>
                </a:lnTo>
                <a:lnTo>
                  <a:pt x="2317" y="3111"/>
                </a:lnTo>
                <a:lnTo>
                  <a:pt x="2320" y="3076"/>
                </a:lnTo>
                <a:lnTo>
                  <a:pt x="2322" y="3039"/>
                </a:lnTo>
                <a:lnTo>
                  <a:pt x="2324" y="2999"/>
                </a:lnTo>
                <a:lnTo>
                  <a:pt x="2325" y="2957"/>
                </a:lnTo>
                <a:lnTo>
                  <a:pt x="2325" y="2913"/>
                </a:lnTo>
                <a:lnTo>
                  <a:pt x="2325" y="2868"/>
                </a:lnTo>
                <a:lnTo>
                  <a:pt x="2324" y="2824"/>
                </a:lnTo>
                <a:lnTo>
                  <a:pt x="2322" y="2780"/>
                </a:lnTo>
                <a:lnTo>
                  <a:pt x="2320" y="2737"/>
                </a:lnTo>
                <a:lnTo>
                  <a:pt x="2317" y="2694"/>
                </a:lnTo>
                <a:lnTo>
                  <a:pt x="2313" y="2652"/>
                </a:lnTo>
                <a:lnTo>
                  <a:pt x="2309" y="2611"/>
                </a:lnTo>
                <a:lnTo>
                  <a:pt x="2305" y="2570"/>
                </a:lnTo>
                <a:lnTo>
                  <a:pt x="2300" y="2530"/>
                </a:lnTo>
                <a:lnTo>
                  <a:pt x="2295" y="2491"/>
                </a:lnTo>
                <a:lnTo>
                  <a:pt x="2289" y="2452"/>
                </a:lnTo>
                <a:lnTo>
                  <a:pt x="2282" y="2414"/>
                </a:lnTo>
                <a:lnTo>
                  <a:pt x="2275" y="2376"/>
                </a:lnTo>
                <a:lnTo>
                  <a:pt x="2267" y="2339"/>
                </a:lnTo>
                <a:lnTo>
                  <a:pt x="2258" y="2303"/>
                </a:lnTo>
                <a:lnTo>
                  <a:pt x="2250" y="2267"/>
                </a:lnTo>
                <a:lnTo>
                  <a:pt x="2240" y="2232"/>
                </a:lnTo>
                <a:lnTo>
                  <a:pt x="2231" y="2197"/>
                </a:lnTo>
                <a:lnTo>
                  <a:pt x="2221" y="2164"/>
                </a:lnTo>
                <a:lnTo>
                  <a:pt x="2209" y="2130"/>
                </a:lnTo>
                <a:lnTo>
                  <a:pt x="2198" y="2097"/>
                </a:lnTo>
                <a:lnTo>
                  <a:pt x="2186" y="2066"/>
                </a:lnTo>
                <a:lnTo>
                  <a:pt x="2175" y="2034"/>
                </a:lnTo>
                <a:lnTo>
                  <a:pt x="2162" y="2004"/>
                </a:lnTo>
                <a:lnTo>
                  <a:pt x="2148" y="1974"/>
                </a:lnTo>
                <a:lnTo>
                  <a:pt x="2135" y="1945"/>
                </a:lnTo>
                <a:lnTo>
                  <a:pt x="2121" y="1916"/>
                </a:lnTo>
                <a:lnTo>
                  <a:pt x="2107" y="1889"/>
                </a:lnTo>
                <a:lnTo>
                  <a:pt x="2091" y="1861"/>
                </a:lnTo>
                <a:lnTo>
                  <a:pt x="2076" y="1835"/>
                </a:lnTo>
                <a:lnTo>
                  <a:pt x="2061" y="1808"/>
                </a:lnTo>
                <a:lnTo>
                  <a:pt x="2044" y="1783"/>
                </a:lnTo>
                <a:lnTo>
                  <a:pt x="2028" y="1758"/>
                </a:lnTo>
                <a:lnTo>
                  <a:pt x="2012" y="1735"/>
                </a:lnTo>
                <a:lnTo>
                  <a:pt x="1995" y="1711"/>
                </a:lnTo>
                <a:lnTo>
                  <a:pt x="1976" y="1689"/>
                </a:lnTo>
                <a:lnTo>
                  <a:pt x="1959" y="1666"/>
                </a:lnTo>
                <a:lnTo>
                  <a:pt x="1941" y="1645"/>
                </a:lnTo>
                <a:lnTo>
                  <a:pt x="1921" y="1625"/>
                </a:lnTo>
                <a:lnTo>
                  <a:pt x="1903" y="1605"/>
                </a:lnTo>
                <a:lnTo>
                  <a:pt x="1884" y="1586"/>
                </a:lnTo>
                <a:lnTo>
                  <a:pt x="1863" y="1568"/>
                </a:lnTo>
                <a:lnTo>
                  <a:pt x="1844" y="1550"/>
                </a:lnTo>
                <a:lnTo>
                  <a:pt x="1823" y="1533"/>
                </a:lnTo>
                <a:lnTo>
                  <a:pt x="1803" y="1517"/>
                </a:lnTo>
                <a:lnTo>
                  <a:pt x="1782" y="1501"/>
                </a:lnTo>
                <a:lnTo>
                  <a:pt x="1760" y="1486"/>
                </a:lnTo>
                <a:lnTo>
                  <a:pt x="1739" y="1472"/>
                </a:lnTo>
                <a:lnTo>
                  <a:pt x="1717" y="1459"/>
                </a:lnTo>
                <a:lnTo>
                  <a:pt x="1695" y="1446"/>
                </a:lnTo>
                <a:lnTo>
                  <a:pt x="1673" y="1434"/>
                </a:lnTo>
                <a:lnTo>
                  <a:pt x="1650" y="1423"/>
                </a:lnTo>
                <a:lnTo>
                  <a:pt x="1628" y="1412"/>
                </a:lnTo>
                <a:lnTo>
                  <a:pt x="1604" y="1403"/>
                </a:lnTo>
                <a:lnTo>
                  <a:pt x="1581" y="1394"/>
                </a:lnTo>
                <a:lnTo>
                  <a:pt x="1558" y="1385"/>
                </a:lnTo>
                <a:lnTo>
                  <a:pt x="1534" y="1377"/>
                </a:lnTo>
                <a:lnTo>
                  <a:pt x="1510" y="1371"/>
                </a:lnTo>
                <a:lnTo>
                  <a:pt x="1485" y="1365"/>
                </a:lnTo>
                <a:lnTo>
                  <a:pt x="1461" y="1360"/>
                </a:lnTo>
                <a:lnTo>
                  <a:pt x="1436" y="1355"/>
                </a:lnTo>
                <a:lnTo>
                  <a:pt x="1412" y="1351"/>
                </a:lnTo>
                <a:lnTo>
                  <a:pt x="1387" y="1348"/>
                </a:lnTo>
                <a:lnTo>
                  <a:pt x="1362" y="1346"/>
                </a:lnTo>
                <a:lnTo>
                  <a:pt x="1362" y="1748"/>
                </a:lnTo>
                <a:lnTo>
                  <a:pt x="1370" y="1755"/>
                </a:lnTo>
                <a:lnTo>
                  <a:pt x="1379" y="1763"/>
                </a:lnTo>
                <a:lnTo>
                  <a:pt x="1387" y="1771"/>
                </a:lnTo>
                <a:lnTo>
                  <a:pt x="1396" y="1782"/>
                </a:lnTo>
                <a:lnTo>
                  <a:pt x="1404" y="1792"/>
                </a:lnTo>
                <a:lnTo>
                  <a:pt x="1412" y="1802"/>
                </a:lnTo>
                <a:lnTo>
                  <a:pt x="1427" y="1826"/>
                </a:lnTo>
                <a:lnTo>
                  <a:pt x="1441" y="1854"/>
                </a:lnTo>
                <a:lnTo>
                  <a:pt x="1455" y="1884"/>
                </a:lnTo>
                <a:lnTo>
                  <a:pt x="1467" y="1917"/>
                </a:lnTo>
                <a:lnTo>
                  <a:pt x="1479" y="1952"/>
                </a:lnTo>
                <a:lnTo>
                  <a:pt x="1489" y="1988"/>
                </a:lnTo>
                <a:lnTo>
                  <a:pt x="1498" y="2028"/>
                </a:lnTo>
                <a:lnTo>
                  <a:pt x="1506" y="2069"/>
                </a:lnTo>
                <a:lnTo>
                  <a:pt x="1513" y="2113"/>
                </a:lnTo>
                <a:lnTo>
                  <a:pt x="1518" y="2156"/>
                </a:lnTo>
                <a:lnTo>
                  <a:pt x="1522" y="2203"/>
                </a:lnTo>
                <a:lnTo>
                  <a:pt x="1524" y="2250"/>
                </a:lnTo>
                <a:lnTo>
                  <a:pt x="1525" y="2299"/>
                </a:lnTo>
                <a:close/>
                <a:moveTo>
                  <a:pt x="1168" y="2034"/>
                </a:moveTo>
                <a:lnTo>
                  <a:pt x="1168" y="2553"/>
                </a:lnTo>
                <a:lnTo>
                  <a:pt x="1168" y="2561"/>
                </a:lnTo>
                <a:lnTo>
                  <a:pt x="1169" y="2568"/>
                </a:lnTo>
                <a:lnTo>
                  <a:pt x="1171" y="2575"/>
                </a:lnTo>
                <a:lnTo>
                  <a:pt x="1173" y="2583"/>
                </a:lnTo>
                <a:lnTo>
                  <a:pt x="1178" y="2589"/>
                </a:lnTo>
                <a:lnTo>
                  <a:pt x="1181" y="2595"/>
                </a:lnTo>
                <a:lnTo>
                  <a:pt x="1185" y="2602"/>
                </a:lnTo>
                <a:lnTo>
                  <a:pt x="1190" y="2608"/>
                </a:lnTo>
                <a:lnTo>
                  <a:pt x="1196" y="2613"/>
                </a:lnTo>
                <a:lnTo>
                  <a:pt x="1201" y="2617"/>
                </a:lnTo>
                <a:lnTo>
                  <a:pt x="1207" y="2621"/>
                </a:lnTo>
                <a:lnTo>
                  <a:pt x="1214" y="2624"/>
                </a:lnTo>
                <a:lnTo>
                  <a:pt x="1221" y="2627"/>
                </a:lnTo>
                <a:lnTo>
                  <a:pt x="1228" y="2629"/>
                </a:lnTo>
                <a:lnTo>
                  <a:pt x="1236" y="2630"/>
                </a:lnTo>
                <a:lnTo>
                  <a:pt x="1244" y="2630"/>
                </a:lnTo>
                <a:lnTo>
                  <a:pt x="1354" y="2630"/>
                </a:lnTo>
                <a:lnTo>
                  <a:pt x="1361" y="2630"/>
                </a:lnTo>
                <a:lnTo>
                  <a:pt x="1369" y="2629"/>
                </a:lnTo>
                <a:lnTo>
                  <a:pt x="1376" y="2627"/>
                </a:lnTo>
                <a:lnTo>
                  <a:pt x="1383" y="2624"/>
                </a:lnTo>
                <a:lnTo>
                  <a:pt x="1389" y="2621"/>
                </a:lnTo>
                <a:lnTo>
                  <a:pt x="1396" y="2617"/>
                </a:lnTo>
                <a:lnTo>
                  <a:pt x="1402" y="2613"/>
                </a:lnTo>
                <a:lnTo>
                  <a:pt x="1407" y="2608"/>
                </a:lnTo>
                <a:lnTo>
                  <a:pt x="1412" y="2602"/>
                </a:lnTo>
                <a:lnTo>
                  <a:pt x="1416" y="2595"/>
                </a:lnTo>
                <a:lnTo>
                  <a:pt x="1420" y="2589"/>
                </a:lnTo>
                <a:lnTo>
                  <a:pt x="1423" y="2583"/>
                </a:lnTo>
                <a:lnTo>
                  <a:pt x="1426" y="2575"/>
                </a:lnTo>
                <a:lnTo>
                  <a:pt x="1427" y="2568"/>
                </a:lnTo>
                <a:lnTo>
                  <a:pt x="1428" y="2561"/>
                </a:lnTo>
                <a:lnTo>
                  <a:pt x="1429" y="2553"/>
                </a:lnTo>
                <a:lnTo>
                  <a:pt x="1429" y="2034"/>
                </a:lnTo>
                <a:lnTo>
                  <a:pt x="1428" y="2027"/>
                </a:lnTo>
                <a:lnTo>
                  <a:pt x="1427" y="2019"/>
                </a:lnTo>
                <a:lnTo>
                  <a:pt x="1426" y="2012"/>
                </a:lnTo>
                <a:lnTo>
                  <a:pt x="1423" y="2005"/>
                </a:lnTo>
                <a:lnTo>
                  <a:pt x="1420" y="1998"/>
                </a:lnTo>
                <a:lnTo>
                  <a:pt x="1416" y="1991"/>
                </a:lnTo>
                <a:lnTo>
                  <a:pt x="1412" y="1985"/>
                </a:lnTo>
                <a:lnTo>
                  <a:pt x="1407" y="1979"/>
                </a:lnTo>
                <a:lnTo>
                  <a:pt x="1402" y="1974"/>
                </a:lnTo>
                <a:lnTo>
                  <a:pt x="1396" y="1970"/>
                </a:lnTo>
                <a:lnTo>
                  <a:pt x="1389" y="1966"/>
                </a:lnTo>
                <a:lnTo>
                  <a:pt x="1383" y="1963"/>
                </a:lnTo>
                <a:lnTo>
                  <a:pt x="1376" y="1960"/>
                </a:lnTo>
                <a:lnTo>
                  <a:pt x="1369" y="1959"/>
                </a:lnTo>
                <a:lnTo>
                  <a:pt x="1361" y="1957"/>
                </a:lnTo>
                <a:lnTo>
                  <a:pt x="1354" y="1957"/>
                </a:lnTo>
                <a:lnTo>
                  <a:pt x="1244" y="1957"/>
                </a:lnTo>
                <a:lnTo>
                  <a:pt x="1236" y="1957"/>
                </a:lnTo>
                <a:lnTo>
                  <a:pt x="1228" y="1959"/>
                </a:lnTo>
                <a:lnTo>
                  <a:pt x="1221" y="1960"/>
                </a:lnTo>
                <a:lnTo>
                  <a:pt x="1214" y="1963"/>
                </a:lnTo>
                <a:lnTo>
                  <a:pt x="1207" y="1966"/>
                </a:lnTo>
                <a:lnTo>
                  <a:pt x="1201" y="1970"/>
                </a:lnTo>
                <a:lnTo>
                  <a:pt x="1196" y="1974"/>
                </a:lnTo>
                <a:lnTo>
                  <a:pt x="1190" y="1979"/>
                </a:lnTo>
                <a:lnTo>
                  <a:pt x="1185" y="1985"/>
                </a:lnTo>
                <a:lnTo>
                  <a:pt x="1181" y="1991"/>
                </a:lnTo>
                <a:lnTo>
                  <a:pt x="1178" y="1998"/>
                </a:lnTo>
                <a:lnTo>
                  <a:pt x="1173" y="2005"/>
                </a:lnTo>
                <a:lnTo>
                  <a:pt x="1171" y="2012"/>
                </a:lnTo>
                <a:lnTo>
                  <a:pt x="1169" y="2019"/>
                </a:lnTo>
                <a:lnTo>
                  <a:pt x="1168" y="2027"/>
                </a:lnTo>
                <a:lnTo>
                  <a:pt x="1168" y="2034"/>
                </a:lnTo>
                <a:close/>
                <a:moveTo>
                  <a:pt x="1789" y="827"/>
                </a:moveTo>
                <a:lnTo>
                  <a:pt x="1789" y="827"/>
                </a:lnTo>
                <a:lnTo>
                  <a:pt x="1809" y="825"/>
                </a:lnTo>
                <a:lnTo>
                  <a:pt x="1828" y="824"/>
                </a:lnTo>
                <a:lnTo>
                  <a:pt x="1849" y="823"/>
                </a:lnTo>
                <a:lnTo>
                  <a:pt x="1869" y="823"/>
                </a:lnTo>
                <a:lnTo>
                  <a:pt x="1909" y="825"/>
                </a:lnTo>
                <a:lnTo>
                  <a:pt x="1950" y="828"/>
                </a:lnTo>
                <a:lnTo>
                  <a:pt x="1989" y="833"/>
                </a:lnTo>
                <a:lnTo>
                  <a:pt x="2029" y="840"/>
                </a:lnTo>
                <a:lnTo>
                  <a:pt x="2069" y="848"/>
                </a:lnTo>
                <a:lnTo>
                  <a:pt x="2109" y="856"/>
                </a:lnTo>
                <a:lnTo>
                  <a:pt x="2188" y="873"/>
                </a:lnTo>
                <a:lnTo>
                  <a:pt x="2229" y="882"/>
                </a:lnTo>
                <a:lnTo>
                  <a:pt x="2269" y="890"/>
                </a:lnTo>
                <a:lnTo>
                  <a:pt x="2308" y="897"/>
                </a:lnTo>
                <a:lnTo>
                  <a:pt x="2348" y="904"/>
                </a:lnTo>
                <a:lnTo>
                  <a:pt x="2389" y="908"/>
                </a:lnTo>
                <a:lnTo>
                  <a:pt x="2429" y="911"/>
                </a:lnTo>
                <a:lnTo>
                  <a:pt x="2470" y="911"/>
                </a:lnTo>
                <a:lnTo>
                  <a:pt x="2511" y="910"/>
                </a:lnTo>
                <a:lnTo>
                  <a:pt x="2550" y="906"/>
                </a:lnTo>
                <a:lnTo>
                  <a:pt x="2588" y="901"/>
                </a:lnTo>
                <a:lnTo>
                  <a:pt x="2625" y="892"/>
                </a:lnTo>
                <a:lnTo>
                  <a:pt x="2660" y="882"/>
                </a:lnTo>
                <a:lnTo>
                  <a:pt x="2694" y="871"/>
                </a:lnTo>
                <a:lnTo>
                  <a:pt x="2727" y="857"/>
                </a:lnTo>
                <a:lnTo>
                  <a:pt x="2758" y="841"/>
                </a:lnTo>
                <a:lnTo>
                  <a:pt x="2788" y="824"/>
                </a:lnTo>
                <a:lnTo>
                  <a:pt x="2817" y="806"/>
                </a:lnTo>
                <a:lnTo>
                  <a:pt x="2844" y="785"/>
                </a:lnTo>
                <a:lnTo>
                  <a:pt x="2870" y="764"/>
                </a:lnTo>
                <a:lnTo>
                  <a:pt x="2894" y="741"/>
                </a:lnTo>
                <a:lnTo>
                  <a:pt x="2916" y="715"/>
                </a:lnTo>
                <a:lnTo>
                  <a:pt x="2938" y="690"/>
                </a:lnTo>
                <a:lnTo>
                  <a:pt x="2958" y="662"/>
                </a:lnTo>
                <a:lnTo>
                  <a:pt x="2977" y="634"/>
                </a:lnTo>
                <a:lnTo>
                  <a:pt x="2994" y="603"/>
                </a:lnTo>
                <a:lnTo>
                  <a:pt x="3010" y="573"/>
                </a:lnTo>
                <a:lnTo>
                  <a:pt x="3024" y="541"/>
                </a:lnTo>
                <a:lnTo>
                  <a:pt x="3037" y="508"/>
                </a:lnTo>
                <a:lnTo>
                  <a:pt x="3048" y="475"/>
                </a:lnTo>
                <a:lnTo>
                  <a:pt x="3058" y="440"/>
                </a:lnTo>
                <a:lnTo>
                  <a:pt x="3066" y="404"/>
                </a:lnTo>
                <a:lnTo>
                  <a:pt x="3073" y="369"/>
                </a:lnTo>
                <a:lnTo>
                  <a:pt x="3078" y="332"/>
                </a:lnTo>
                <a:lnTo>
                  <a:pt x="3083" y="294"/>
                </a:lnTo>
                <a:lnTo>
                  <a:pt x="3085" y="257"/>
                </a:lnTo>
                <a:lnTo>
                  <a:pt x="3085" y="219"/>
                </a:lnTo>
                <a:lnTo>
                  <a:pt x="3084" y="180"/>
                </a:lnTo>
                <a:lnTo>
                  <a:pt x="3082" y="142"/>
                </a:lnTo>
                <a:lnTo>
                  <a:pt x="3079" y="124"/>
                </a:lnTo>
                <a:lnTo>
                  <a:pt x="3075" y="109"/>
                </a:lnTo>
                <a:lnTo>
                  <a:pt x="3070" y="94"/>
                </a:lnTo>
                <a:lnTo>
                  <a:pt x="3063" y="80"/>
                </a:lnTo>
                <a:lnTo>
                  <a:pt x="3056" y="67"/>
                </a:lnTo>
                <a:lnTo>
                  <a:pt x="3047" y="56"/>
                </a:lnTo>
                <a:lnTo>
                  <a:pt x="3038" y="45"/>
                </a:lnTo>
                <a:lnTo>
                  <a:pt x="3026" y="36"/>
                </a:lnTo>
                <a:lnTo>
                  <a:pt x="3015" y="28"/>
                </a:lnTo>
                <a:lnTo>
                  <a:pt x="3003" y="20"/>
                </a:lnTo>
                <a:lnTo>
                  <a:pt x="2991" y="14"/>
                </a:lnTo>
                <a:lnTo>
                  <a:pt x="2978" y="9"/>
                </a:lnTo>
                <a:lnTo>
                  <a:pt x="2964" y="5"/>
                </a:lnTo>
                <a:lnTo>
                  <a:pt x="2950" y="2"/>
                </a:lnTo>
                <a:lnTo>
                  <a:pt x="2937" y="1"/>
                </a:lnTo>
                <a:lnTo>
                  <a:pt x="2923" y="0"/>
                </a:lnTo>
                <a:lnTo>
                  <a:pt x="2909" y="1"/>
                </a:lnTo>
                <a:lnTo>
                  <a:pt x="2895" y="2"/>
                </a:lnTo>
                <a:lnTo>
                  <a:pt x="2882" y="5"/>
                </a:lnTo>
                <a:lnTo>
                  <a:pt x="2870" y="9"/>
                </a:lnTo>
                <a:lnTo>
                  <a:pt x="2857" y="14"/>
                </a:lnTo>
                <a:lnTo>
                  <a:pt x="2845" y="20"/>
                </a:lnTo>
                <a:lnTo>
                  <a:pt x="2835" y="28"/>
                </a:lnTo>
                <a:lnTo>
                  <a:pt x="2825" y="36"/>
                </a:lnTo>
                <a:lnTo>
                  <a:pt x="2816" y="45"/>
                </a:lnTo>
                <a:lnTo>
                  <a:pt x="2807" y="55"/>
                </a:lnTo>
                <a:lnTo>
                  <a:pt x="2800" y="67"/>
                </a:lnTo>
                <a:lnTo>
                  <a:pt x="2795" y="80"/>
                </a:lnTo>
                <a:lnTo>
                  <a:pt x="2791" y="94"/>
                </a:lnTo>
                <a:lnTo>
                  <a:pt x="2788" y="108"/>
                </a:lnTo>
                <a:lnTo>
                  <a:pt x="2787" y="124"/>
                </a:lnTo>
                <a:lnTo>
                  <a:pt x="2787" y="142"/>
                </a:lnTo>
                <a:lnTo>
                  <a:pt x="2790" y="179"/>
                </a:lnTo>
                <a:lnTo>
                  <a:pt x="2791" y="217"/>
                </a:lnTo>
                <a:lnTo>
                  <a:pt x="2791" y="255"/>
                </a:lnTo>
                <a:lnTo>
                  <a:pt x="2790" y="291"/>
                </a:lnTo>
                <a:lnTo>
                  <a:pt x="2786" y="326"/>
                </a:lnTo>
                <a:lnTo>
                  <a:pt x="2780" y="361"/>
                </a:lnTo>
                <a:lnTo>
                  <a:pt x="2777" y="378"/>
                </a:lnTo>
                <a:lnTo>
                  <a:pt x="2773" y="394"/>
                </a:lnTo>
                <a:lnTo>
                  <a:pt x="2768" y="411"/>
                </a:lnTo>
                <a:lnTo>
                  <a:pt x="2762" y="426"/>
                </a:lnTo>
                <a:lnTo>
                  <a:pt x="2756" y="441"/>
                </a:lnTo>
                <a:lnTo>
                  <a:pt x="2748" y="456"/>
                </a:lnTo>
                <a:lnTo>
                  <a:pt x="2740" y="471"/>
                </a:lnTo>
                <a:lnTo>
                  <a:pt x="2732" y="484"/>
                </a:lnTo>
                <a:lnTo>
                  <a:pt x="2722" y="498"/>
                </a:lnTo>
                <a:lnTo>
                  <a:pt x="2712" y="510"/>
                </a:lnTo>
                <a:lnTo>
                  <a:pt x="2701" y="523"/>
                </a:lnTo>
                <a:lnTo>
                  <a:pt x="2689" y="535"/>
                </a:lnTo>
                <a:lnTo>
                  <a:pt x="2676" y="546"/>
                </a:lnTo>
                <a:lnTo>
                  <a:pt x="2662" y="556"/>
                </a:lnTo>
                <a:lnTo>
                  <a:pt x="2648" y="566"/>
                </a:lnTo>
                <a:lnTo>
                  <a:pt x="2631" y="576"/>
                </a:lnTo>
                <a:lnTo>
                  <a:pt x="2615" y="584"/>
                </a:lnTo>
                <a:lnTo>
                  <a:pt x="2597" y="592"/>
                </a:lnTo>
                <a:lnTo>
                  <a:pt x="2577" y="598"/>
                </a:lnTo>
                <a:lnTo>
                  <a:pt x="2558" y="605"/>
                </a:lnTo>
                <a:lnTo>
                  <a:pt x="2540" y="609"/>
                </a:lnTo>
                <a:lnTo>
                  <a:pt x="2521" y="613"/>
                </a:lnTo>
                <a:lnTo>
                  <a:pt x="2503" y="616"/>
                </a:lnTo>
                <a:lnTo>
                  <a:pt x="2485" y="618"/>
                </a:lnTo>
                <a:lnTo>
                  <a:pt x="2465" y="619"/>
                </a:lnTo>
                <a:lnTo>
                  <a:pt x="2447" y="620"/>
                </a:lnTo>
                <a:lnTo>
                  <a:pt x="2427" y="620"/>
                </a:lnTo>
                <a:lnTo>
                  <a:pt x="2409" y="620"/>
                </a:lnTo>
                <a:lnTo>
                  <a:pt x="2370" y="617"/>
                </a:lnTo>
                <a:lnTo>
                  <a:pt x="2333" y="613"/>
                </a:lnTo>
                <a:lnTo>
                  <a:pt x="2294" y="607"/>
                </a:lnTo>
                <a:lnTo>
                  <a:pt x="2255" y="600"/>
                </a:lnTo>
                <a:lnTo>
                  <a:pt x="2217" y="592"/>
                </a:lnTo>
                <a:lnTo>
                  <a:pt x="2179" y="583"/>
                </a:lnTo>
                <a:lnTo>
                  <a:pt x="2103" y="565"/>
                </a:lnTo>
                <a:lnTo>
                  <a:pt x="2065" y="556"/>
                </a:lnTo>
                <a:lnTo>
                  <a:pt x="2027" y="549"/>
                </a:lnTo>
                <a:lnTo>
                  <a:pt x="1990" y="542"/>
                </a:lnTo>
                <a:lnTo>
                  <a:pt x="1955" y="537"/>
                </a:lnTo>
                <a:lnTo>
                  <a:pt x="1916" y="533"/>
                </a:lnTo>
                <a:lnTo>
                  <a:pt x="1879" y="531"/>
                </a:lnTo>
                <a:lnTo>
                  <a:pt x="1843" y="530"/>
                </a:lnTo>
                <a:lnTo>
                  <a:pt x="1807" y="532"/>
                </a:lnTo>
                <a:lnTo>
                  <a:pt x="1772" y="534"/>
                </a:lnTo>
                <a:lnTo>
                  <a:pt x="1739" y="539"/>
                </a:lnTo>
                <a:lnTo>
                  <a:pt x="1706" y="545"/>
                </a:lnTo>
                <a:lnTo>
                  <a:pt x="1674" y="553"/>
                </a:lnTo>
                <a:lnTo>
                  <a:pt x="1643" y="562"/>
                </a:lnTo>
                <a:lnTo>
                  <a:pt x="1613" y="574"/>
                </a:lnTo>
                <a:lnTo>
                  <a:pt x="1584" y="586"/>
                </a:lnTo>
                <a:lnTo>
                  <a:pt x="1555" y="599"/>
                </a:lnTo>
                <a:lnTo>
                  <a:pt x="1528" y="614"/>
                </a:lnTo>
                <a:lnTo>
                  <a:pt x="1501" y="631"/>
                </a:lnTo>
                <a:lnTo>
                  <a:pt x="1476" y="649"/>
                </a:lnTo>
                <a:lnTo>
                  <a:pt x="1452" y="668"/>
                </a:lnTo>
                <a:lnTo>
                  <a:pt x="1428" y="689"/>
                </a:lnTo>
                <a:lnTo>
                  <a:pt x="1405" y="710"/>
                </a:lnTo>
                <a:lnTo>
                  <a:pt x="1383" y="733"/>
                </a:lnTo>
                <a:lnTo>
                  <a:pt x="1363" y="757"/>
                </a:lnTo>
                <a:lnTo>
                  <a:pt x="1343" y="782"/>
                </a:lnTo>
                <a:lnTo>
                  <a:pt x="1324" y="809"/>
                </a:lnTo>
                <a:lnTo>
                  <a:pt x="1306" y="835"/>
                </a:lnTo>
                <a:lnTo>
                  <a:pt x="1290" y="864"/>
                </a:lnTo>
                <a:lnTo>
                  <a:pt x="1273" y="893"/>
                </a:lnTo>
                <a:lnTo>
                  <a:pt x="1259" y="924"/>
                </a:lnTo>
                <a:lnTo>
                  <a:pt x="1245" y="955"/>
                </a:lnTo>
                <a:lnTo>
                  <a:pt x="1233" y="987"/>
                </a:lnTo>
                <a:lnTo>
                  <a:pt x="1220" y="1020"/>
                </a:lnTo>
                <a:lnTo>
                  <a:pt x="1209" y="1053"/>
                </a:lnTo>
                <a:lnTo>
                  <a:pt x="1200" y="1088"/>
                </a:lnTo>
                <a:lnTo>
                  <a:pt x="1191" y="1123"/>
                </a:lnTo>
                <a:lnTo>
                  <a:pt x="1160" y="1127"/>
                </a:lnTo>
                <a:lnTo>
                  <a:pt x="1129" y="1132"/>
                </a:lnTo>
                <a:lnTo>
                  <a:pt x="1098" y="1137"/>
                </a:lnTo>
                <a:lnTo>
                  <a:pt x="1068" y="1143"/>
                </a:lnTo>
                <a:lnTo>
                  <a:pt x="1038" y="1151"/>
                </a:lnTo>
                <a:lnTo>
                  <a:pt x="1007" y="1159"/>
                </a:lnTo>
                <a:lnTo>
                  <a:pt x="978" y="1168"/>
                </a:lnTo>
                <a:lnTo>
                  <a:pt x="948" y="1179"/>
                </a:lnTo>
                <a:lnTo>
                  <a:pt x="920" y="1190"/>
                </a:lnTo>
                <a:lnTo>
                  <a:pt x="890" y="1201"/>
                </a:lnTo>
                <a:lnTo>
                  <a:pt x="862" y="1214"/>
                </a:lnTo>
                <a:lnTo>
                  <a:pt x="833" y="1229"/>
                </a:lnTo>
                <a:lnTo>
                  <a:pt x="806" y="1243"/>
                </a:lnTo>
                <a:lnTo>
                  <a:pt x="778" y="1258"/>
                </a:lnTo>
                <a:lnTo>
                  <a:pt x="751" y="1274"/>
                </a:lnTo>
                <a:lnTo>
                  <a:pt x="724" y="1292"/>
                </a:lnTo>
                <a:lnTo>
                  <a:pt x="697" y="1310"/>
                </a:lnTo>
                <a:lnTo>
                  <a:pt x="671" y="1329"/>
                </a:lnTo>
                <a:lnTo>
                  <a:pt x="645" y="1350"/>
                </a:lnTo>
                <a:lnTo>
                  <a:pt x="619" y="1370"/>
                </a:lnTo>
                <a:lnTo>
                  <a:pt x="595" y="1391"/>
                </a:lnTo>
                <a:lnTo>
                  <a:pt x="569" y="1415"/>
                </a:lnTo>
                <a:lnTo>
                  <a:pt x="545" y="1438"/>
                </a:lnTo>
                <a:lnTo>
                  <a:pt x="521" y="1463"/>
                </a:lnTo>
                <a:lnTo>
                  <a:pt x="498" y="1487"/>
                </a:lnTo>
                <a:lnTo>
                  <a:pt x="475" y="1514"/>
                </a:lnTo>
                <a:lnTo>
                  <a:pt x="452" y="1540"/>
                </a:lnTo>
                <a:lnTo>
                  <a:pt x="430" y="1568"/>
                </a:lnTo>
                <a:lnTo>
                  <a:pt x="408" y="1596"/>
                </a:lnTo>
                <a:lnTo>
                  <a:pt x="387" y="1626"/>
                </a:lnTo>
                <a:lnTo>
                  <a:pt x="366" y="1656"/>
                </a:lnTo>
                <a:lnTo>
                  <a:pt x="345" y="1688"/>
                </a:lnTo>
                <a:lnTo>
                  <a:pt x="326" y="1719"/>
                </a:lnTo>
                <a:lnTo>
                  <a:pt x="307" y="1752"/>
                </a:lnTo>
                <a:lnTo>
                  <a:pt x="287" y="1786"/>
                </a:lnTo>
                <a:lnTo>
                  <a:pt x="269" y="1820"/>
                </a:lnTo>
                <a:lnTo>
                  <a:pt x="252" y="1855"/>
                </a:lnTo>
                <a:lnTo>
                  <a:pt x="234" y="1892"/>
                </a:lnTo>
                <a:lnTo>
                  <a:pt x="218" y="1928"/>
                </a:lnTo>
                <a:lnTo>
                  <a:pt x="202" y="1966"/>
                </a:lnTo>
                <a:lnTo>
                  <a:pt x="185" y="2005"/>
                </a:lnTo>
                <a:lnTo>
                  <a:pt x="171" y="2043"/>
                </a:lnTo>
                <a:lnTo>
                  <a:pt x="156" y="2083"/>
                </a:lnTo>
                <a:lnTo>
                  <a:pt x="143" y="2124"/>
                </a:lnTo>
                <a:lnTo>
                  <a:pt x="129" y="2166"/>
                </a:lnTo>
                <a:lnTo>
                  <a:pt x="116" y="2208"/>
                </a:lnTo>
                <a:lnTo>
                  <a:pt x="104" y="2251"/>
                </a:lnTo>
                <a:lnTo>
                  <a:pt x="93" y="2296"/>
                </a:lnTo>
                <a:lnTo>
                  <a:pt x="81" y="2340"/>
                </a:lnTo>
                <a:lnTo>
                  <a:pt x="71" y="2386"/>
                </a:lnTo>
                <a:lnTo>
                  <a:pt x="62" y="2432"/>
                </a:lnTo>
                <a:lnTo>
                  <a:pt x="53" y="2479"/>
                </a:lnTo>
                <a:lnTo>
                  <a:pt x="45" y="2527"/>
                </a:lnTo>
                <a:lnTo>
                  <a:pt x="38" y="2576"/>
                </a:lnTo>
                <a:lnTo>
                  <a:pt x="30" y="2625"/>
                </a:lnTo>
                <a:lnTo>
                  <a:pt x="24" y="2675"/>
                </a:lnTo>
                <a:lnTo>
                  <a:pt x="18" y="2726"/>
                </a:lnTo>
                <a:lnTo>
                  <a:pt x="14" y="2778"/>
                </a:lnTo>
                <a:lnTo>
                  <a:pt x="10" y="2830"/>
                </a:lnTo>
                <a:lnTo>
                  <a:pt x="6" y="2883"/>
                </a:lnTo>
                <a:lnTo>
                  <a:pt x="4" y="2937"/>
                </a:lnTo>
                <a:lnTo>
                  <a:pt x="2" y="2992"/>
                </a:lnTo>
                <a:lnTo>
                  <a:pt x="1" y="3047"/>
                </a:lnTo>
                <a:lnTo>
                  <a:pt x="0" y="3103"/>
                </a:lnTo>
                <a:lnTo>
                  <a:pt x="1" y="3162"/>
                </a:lnTo>
                <a:lnTo>
                  <a:pt x="2" y="3220"/>
                </a:lnTo>
                <a:lnTo>
                  <a:pt x="4" y="3277"/>
                </a:lnTo>
                <a:lnTo>
                  <a:pt x="7" y="3333"/>
                </a:lnTo>
                <a:lnTo>
                  <a:pt x="11" y="3389"/>
                </a:lnTo>
                <a:lnTo>
                  <a:pt x="15" y="3443"/>
                </a:lnTo>
                <a:lnTo>
                  <a:pt x="20" y="3497"/>
                </a:lnTo>
                <a:lnTo>
                  <a:pt x="26" y="3550"/>
                </a:lnTo>
                <a:lnTo>
                  <a:pt x="34" y="3602"/>
                </a:lnTo>
                <a:lnTo>
                  <a:pt x="41" y="3653"/>
                </a:lnTo>
                <a:lnTo>
                  <a:pt x="50" y="3703"/>
                </a:lnTo>
                <a:lnTo>
                  <a:pt x="59" y="3752"/>
                </a:lnTo>
                <a:lnTo>
                  <a:pt x="68" y="3799"/>
                </a:lnTo>
                <a:lnTo>
                  <a:pt x="79" y="3847"/>
                </a:lnTo>
                <a:lnTo>
                  <a:pt x="91" y="3893"/>
                </a:lnTo>
                <a:lnTo>
                  <a:pt x="102" y="3939"/>
                </a:lnTo>
                <a:lnTo>
                  <a:pt x="115" y="3984"/>
                </a:lnTo>
                <a:lnTo>
                  <a:pt x="128" y="4028"/>
                </a:lnTo>
                <a:lnTo>
                  <a:pt x="143" y="4070"/>
                </a:lnTo>
                <a:lnTo>
                  <a:pt x="157" y="4112"/>
                </a:lnTo>
                <a:lnTo>
                  <a:pt x="172" y="4153"/>
                </a:lnTo>
                <a:lnTo>
                  <a:pt x="188" y="4193"/>
                </a:lnTo>
                <a:lnTo>
                  <a:pt x="205" y="4232"/>
                </a:lnTo>
                <a:lnTo>
                  <a:pt x="222" y="4270"/>
                </a:lnTo>
                <a:lnTo>
                  <a:pt x="239" y="4308"/>
                </a:lnTo>
                <a:lnTo>
                  <a:pt x="258" y="4344"/>
                </a:lnTo>
                <a:lnTo>
                  <a:pt x="277" y="4379"/>
                </a:lnTo>
                <a:lnTo>
                  <a:pt x="296" y="4414"/>
                </a:lnTo>
                <a:lnTo>
                  <a:pt x="317" y="4447"/>
                </a:lnTo>
                <a:lnTo>
                  <a:pt x="337" y="4480"/>
                </a:lnTo>
                <a:lnTo>
                  <a:pt x="359" y="4512"/>
                </a:lnTo>
                <a:lnTo>
                  <a:pt x="381" y="4543"/>
                </a:lnTo>
                <a:lnTo>
                  <a:pt x="402" y="4573"/>
                </a:lnTo>
                <a:lnTo>
                  <a:pt x="426" y="4602"/>
                </a:lnTo>
                <a:lnTo>
                  <a:pt x="449" y="4630"/>
                </a:lnTo>
                <a:lnTo>
                  <a:pt x="473" y="4657"/>
                </a:lnTo>
                <a:lnTo>
                  <a:pt x="497" y="4684"/>
                </a:lnTo>
                <a:lnTo>
                  <a:pt x="521" y="4708"/>
                </a:lnTo>
                <a:lnTo>
                  <a:pt x="547" y="4732"/>
                </a:lnTo>
                <a:lnTo>
                  <a:pt x="572" y="4756"/>
                </a:lnTo>
                <a:lnTo>
                  <a:pt x="599" y="4778"/>
                </a:lnTo>
                <a:lnTo>
                  <a:pt x="625" y="4800"/>
                </a:lnTo>
                <a:lnTo>
                  <a:pt x="652" y="4821"/>
                </a:lnTo>
                <a:lnTo>
                  <a:pt x="679" y="4840"/>
                </a:lnTo>
                <a:lnTo>
                  <a:pt x="708" y="4859"/>
                </a:lnTo>
                <a:lnTo>
                  <a:pt x="735" y="4876"/>
                </a:lnTo>
                <a:lnTo>
                  <a:pt x="764" y="4893"/>
                </a:lnTo>
                <a:lnTo>
                  <a:pt x="793" y="4910"/>
                </a:lnTo>
                <a:lnTo>
                  <a:pt x="822" y="4924"/>
                </a:lnTo>
                <a:lnTo>
                  <a:pt x="853" y="4938"/>
                </a:lnTo>
                <a:lnTo>
                  <a:pt x="882" y="4951"/>
                </a:lnTo>
                <a:lnTo>
                  <a:pt x="913" y="4963"/>
                </a:lnTo>
                <a:lnTo>
                  <a:pt x="943" y="4974"/>
                </a:lnTo>
                <a:lnTo>
                  <a:pt x="974" y="4984"/>
                </a:lnTo>
                <a:lnTo>
                  <a:pt x="1005" y="4993"/>
                </a:lnTo>
                <a:lnTo>
                  <a:pt x="1037" y="5001"/>
                </a:lnTo>
                <a:lnTo>
                  <a:pt x="1069" y="5008"/>
                </a:lnTo>
                <a:lnTo>
                  <a:pt x="1101" y="5015"/>
                </a:lnTo>
                <a:lnTo>
                  <a:pt x="1133" y="5021"/>
                </a:lnTo>
                <a:lnTo>
                  <a:pt x="1165" y="5025"/>
                </a:lnTo>
                <a:lnTo>
                  <a:pt x="1199" y="5028"/>
                </a:lnTo>
                <a:lnTo>
                  <a:pt x="1232" y="5031"/>
                </a:lnTo>
                <a:lnTo>
                  <a:pt x="1265" y="5032"/>
                </a:lnTo>
                <a:lnTo>
                  <a:pt x="1299" y="5033"/>
                </a:lnTo>
                <a:lnTo>
                  <a:pt x="1332" y="5032"/>
                </a:lnTo>
                <a:lnTo>
                  <a:pt x="1365" y="5031"/>
                </a:lnTo>
                <a:lnTo>
                  <a:pt x="1399" y="5028"/>
                </a:lnTo>
                <a:lnTo>
                  <a:pt x="1431" y="5025"/>
                </a:lnTo>
                <a:lnTo>
                  <a:pt x="1464" y="5021"/>
                </a:lnTo>
                <a:lnTo>
                  <a:pt x="1496" y="5015"/>
                </a:lnTo>
                <a:lnTo>
                  <a:pt x="1528" y="5008"/>
                </a:lnTo>
                <a:lnTo>
                  <a:pt x="1561" y="5001"/>
                </a:lnTo>
                <a:lnTo>
                  <a:pt x="1592" y="4993"/>
                </a:lnTo>
                <a:lnTo>
                  <a:pt x="1623" y="4984"/>
                </a:lnTo>
                <a:lnTo>
                  <a:pt x="1654" y="4974"/>
                </a:lnTo>
                <a:lnTo>
                  <a:pt x="1685" y="4963"/>
                </a:lnTo>
                <a:lnTo>
                  <a:pt x="1715" y="4951"/>
                </a:lnTo>
                <a:lnTo>
                  <a:pt x="1745" y="4938"/>
                </a:lnTo>
                <a:lnTo>
                  <a:pt x="1775" y="4924"/>
                </a:lnTo>
                <a:lnTo>
                  <a:pt x="1804" y="4910"/>
                </a:lnTo>
                <a:lnTo>
                  <a:pt x="1833" y="4893"/>
                </a:lnTo>
                <a:lnTo>
                  <a:pt x="1861" y="4876"/>
                </a:lnTo>
                <a:lnTo>
                  <a:pt x="1890" y="4859"/>
                </a:lnTo>
                <a:lnTo>
                  <a:pt x="1917" y="4840"/>
                </a:lnTo>
                <a:lnTo>
                  <a:pt x="1945" y="4821"/>
                </a:lnTo>
                <a:lnTo>
                  <a:pt x="1972" y="4800"/>
                </a:lnTo>
                <a:lnTo>
                  <a:pt x="1999" y="4778"/>
                </a:lnTo>
                <a:lnTo>
                  <a:pt x="2024" y="4756"/>
                </a:lnTo>
                <a:lnTo>
                  <a:pt x="2051" y="4732"/>
                </a:lnTo>
                <a:lnTo>
                  <a:pt x="2075" y="4708"/>
                </a:lnTo>
                <a:lnTo>
                  <a:pt x="2100" y="4684"/>
                </a:lnTo>
                <a:lnTo>
                  <a:pt x="2124" y="4657"/>
                </a:lnTo>
                <a:lnTo>
                  <a:pt x="2148" y="4630"/>
                </a:lnTo>
                <a:lnTo>
                  <a:pt x="2172" y="4602"/>
                </a:lnTo>
                <a:lnTo>
                  <a:pt x="2194" y="4573"/>
                </a:lnTo>
                <a:lnTo>
                  <a:pt x="2217" y="4543"/>
                </a:lnTo>
                <a:lnTo>
                  <a:pt x="2238" y="4512"/>
                </a:lnTo>
                <a:lnTo>
                  <a:pt x="2259" y="4480"/>
                </a:lnTo>
                <a:lnTo>
                  <a:pt x="2280" y="4447"/>
                </a:lnTo>
                <a:lnTo>
                  <a:pt x="2300" y="4414"/>
                </a:lnTo>
                <a:lnTo>
                  <a:pt x="2320" y="4379"/>
                </a:lnTo>
                <a:lnTo>
                  <a:pt x="2339" y="4344"/>
                </a:lnTo>
                <a:lnTo>
                  <a:pt x="2357" y="4308"/>
                </a:lnTo>
                <a:lnTo>
                  <a:pt x="2376" y="4270"/>
                </a:lnTo>
                <a:lnTo>
                  <a:pt x="2392" y="4232"/>
                </a:lnTo>
                <a:lnTo>
                  <a:pt x="2409" y="4193"/>
                </a:lnTo>
                <a:lnTo>
                  <a:pt x="2424" y="4153"/>
                </a:lnTo>
                <a:lnTo>
                  <a:pt x="2440" y="4112"/>
                </a:lnTo>
                <a:lnTo>
                  <a:pt x="2455" y="4070"/>
                </a:lnTo>
                <a:lnTo>
                  <a:pt x="2468" y="4028"/>
                </a:lnTo>
                <a:lnTo>
                  <a:pt x="2483" y="3984"/>
                </a:lnTo>
                <a:lnTo>
                  <a:pt x="2495" y="3939"/>
                </a:lnTo>
                <a:lnTo>
                  <a:pt x="2507" y="3893"/>
                </a:lnTo>
                <a:lnTo>
                  <a:pt x="2518" y="3847"/>
                </a:lnTo>
                <a:lnTo>
                  <a:pt x="2528" y="3799"/>
                </a:lnTo>
                <a:lnTo>
                  <a:pt x="2539" y="3752"/>
                </a:lnTo>
                <a:lnTo>
                  <a:pt x="2548" y="3703"/>
                </a:lnTo>
                <a:lnTo>
                  <a:pt x="2556" y="3653"/>
                </a:lnTo>
                <a:lnTo>
                  <a:pt x="2564" y="3602"/>
                </a:lnTo>
                <a:lnTo>
                  <a:pt x="2570" y="3550"/>
                </a:lnTo>
                <a:lnTo>
                  <a:pt x="2576" y="3497"/>
                </a:lnTo>
                <a:lnTo>
                  <a:pt x="2581" y="3443"/>
                </a:lnTo>
                <a:lnTo>
                  <a:pt x="2586" y="3389"/>
                </a:lnTo>
                <a:lnTo>
                  <a:pt x="2590" y="3333"/>
                </a:lnTo>
                <a:lnTo>
                  <a:pt x="2593" y="3277"/>
                </a:lnTo>
                <a:lnTo>
                  <a:pt x="2595" y="3220"/>
                </a:lnTo>
                <a:lnTo>
                  <a:pt x="2597" y="3162"/>
                </a:lnTo>
                <a:lnTo>
                  <a:pt x="2597" y="3103"/>
                </a:lnTo>
                <a:lnTo>
                  <a:pt x="2597" y="3049"/>
                </a:lnTo>
                <a:lnTo>
                  <a:pt x="2596" y="2996"/>
                </a:lnTo>
                <a:lnTo>
                  <a:pt x="2594" y="2944"/>
                </a:lnTo>
                <a:lnTo>
                  <a:pt x="2592" y="2892"/>
                </a:lnTo>
                <a:lnTo>
                  <a:pt x="2588" y="2841"/>
                </a:lnTo>
                <a:lnTo>
                  <a:pt x="2584" y="2791"/>
                </a:lnTo>
                <a:lnTo>
                  <a:pt x="2580" y="2741"/>
                </a:lnTo>
                <a:lnTo>
                  <a:pt x="2575" y="2692"/>
                </a:lnTo>
                <a:lnTo>
                  <a:pt x="2569" y="2644"/>
                </a:lnTo>
                <a:lnTo>
                  <a:pt x="2563" y="2596"/>
                </a:lnTo>
                <a:lnTo>
                  <a:pt x="2556" y="2550"/>
                </a:lnTo>
                <a:lnTo>
                  <a:pt x="2549" y="2504"/>
                </a:lnTo>
                <a:lnTo>
                  <a:pt x="2541" y="2458"/>
                </a:lnTo>
                <a:lnTo>
                  <a:pt x="2531" y="2413"/>
                </a:lnTo>
                <a:lnTo>
                  <a:pt x="2522" y="2369"/>
                </a:lnTo>
                <a:lnTo>
                  <a:pt x="2512" y="2326"/>
                </a:lnTo>
                <a:lnTo>
                  <a:pt x="2502" y="2284"/>
                </a:lnTo>
                <a:lnTo>
                  <a:pt x="2491" y="2241"/>
                </a:lnTo>
                <a:lnTo>
                  <a:pt x="2478" y="2200"/>
                </a:lnTo>
                <a:lnTo>
                  <a:pt x="2466" y="2159"/>
                </a:lnTo>
                <a:lnTo>
                  <a:pt x="2453" y="2120"/>
                </a:lnTo>
                <a:lnTo>
                  <a:pt x="2440" y="2081"/>
                </a:lnTo>
                <a:lnTo>
                  <a:pt x="2426" y="2042"/>
                </a:lnTo>
                <a:lnTo>
                  <a:pt x="2412" y="2005"/>
                </a:lnTo>
                <a:lnTo>
                  <a:pt x="2397" y="1968"/>
                </a:lnTo>
                <a:lnTo>
                  <a:pt x="2382" y="1932"/>
                </a:lnTo>
                <a:lnTo>
                  <a:pt x="2365" y="1897"/>
                </a:lnTo>
                <a:lnTo>
                  <a:pt x="2349" y="1862"/>
                </a:lnTo>
                <a:lnTo>
                  <a:pt x="2332" y="1828"/>
                </a:lnTo>
                <a:lnTo>
                  <a:pt x="2314" y="1795"/>
                </a:lnTo>
                <a:lnTo>
                  <a:pt x="2297" y="1762"/>
                </a:lnTo>
                <a:lnTo>
                  <a:pt x="2279" y="1731"/>
                </a:lnTo>
                <a:lnTo>
                  <a:pt x="2259" y="1700"/>
                </a:lnTo>
                <a:lnTo>
                  <a:pt x="2240" y="1671"/>
                </a:lnTo>
                <a:lnTo>
                  <a:pt x="2221" y="1641"/>
                </a:lnTo>
                <a:lnTo>
                  <a:pt x="2200" y="1613"/>
                </a:lnTo>
                <a:lnTo>
                  <a:pt x="2180" y="1584"/>
                </a:lnTo>
                <a:lnTo>
                  <a:pt x="2159" y="1558"/>
                </a:lnTo>
                <a:lnTo>
                  <a:pt x="2137" y="1531"/>
                </a:lnTo>
                <a:lnTo>
                  <a:pt x="2116" y="1506"/>
                </a:lnTo>
                <a:lnTo>
                  <a:pt x="2093" y="1481"/>
                </a:lnTo>
                <a:lnTo>
                  <a:pt x="2071" y="1457"/>
                </a:lnTo>
                <a:lnTo>
                  <a:pt x="2048" y="1434"/>
                </a:lnTo>
                <a:lnTo>
                  <a:pt x="2024" y="1412"/>
                </a:lnTo>
                <a:lnTo>
                  <a:pt x="2001" y="1390"/>
                </a:lnTo>
                <a:lnTo>
                  <a:pt x="1977" y="1369"/>
                </a:lnTo>
                <a:lnTo>
                  <a:pt x="1953" y="1350"/>
                </a:lnTo>
                <a:lnTo>
                  <a:pt x="1927" y="1330"/>
                </a:lnTo>
                <a:lnTo>
                  <a:pt x="1903" y="1312"/>
                </a:lnTo>
                <a:lnTo>
                  <a:pt x="1877" y="1295"/>
                </a:lnTo>
                <a:lnTo>
                  <a:pt x="1851" y="1277"/>
                </a:lnTo>
                <a:lnTo>
                  <a:pt x="1825" y="1261"/>
                </a:lnTo>
                <a:lnTo>
                  <a:pt x="1799" y="1247"/>
                </a:lnTo>
                <a:lnTo>
                  <a:pt x="1772" y="1233"/>
                </a:lnTo>
                <a:lnTo>
                  <a:pt x="1745" y="1218"/>
                </a:lnTo>
                <a:lnTo>
                  <a:pt x="1717" y="1206"/>
                </a:lnTo>
                <a:lnTo>
                  <a:pt x="1690" y="1194"/>
                </a:lnTo>
                <a:lnTo>
                  <a:pt x="1662" y="1184"/>
                </a:lnTo>
                <a:lnTo>
                  <a:pt x="1635" y="1174"/>
                </a:lnTo>
                <a:lnTo>
                  <a:pt x="1606" y="1164"/>
                </a:lnTo>
                <a:lnTo>
                  <a:pt x="1578" y="1155"/>
                </a:lnTo>
                <a:lnTo>
                  <a:pt x="1549" y="1148"/>
                </a:lnTo>
                <a:lnTo>
                  <a:pt x="1520" y="1141"/>
                </a:lnTo>
                <a:lnTo>
                  <a:pt x="1490" y="1135"/>
                </a:lnTo>
                <a:lnTo>
                  <a:pt x="1499" y="1106"/>
                </a:lnTo>
                <a:lnTo>
                  <a:pt x="1509" y="1079"/>
                </a:lnTo>
                <a:lnTo>
                  <a:pt x="1519" y="1051"/>
                </a:lnTo>
                <a:lnTo>
                  <a:pt x="1530" y="1026"/>
                </a:lnTo>
                <a:lnTo>
                  <a:pt x="1543" y="1000"/>
                </a:lnTo>
                <a:lnTo>
                  <a:pt x="1557" y="976"/>
                </a:lnTo>
                <a:lnTo>
                  <a:pt x="1572" y="953"/>
                </a:lnTo>
                <a:lnTo>
                  <a:pt x="1589" y="932"/>
                </a:lnTo>
                <a:lnTo>
                  <a:pt x="1607" y="912"/>
                </a:lnTo>
                <a:lnTo>
                  <a:pt x="1618" y="903"/>
                </a:lnTo>
                <a:lnTo>
                  <a:pt x="1628" y="893"/>
                </a:lnTo>
                <a:lnTo>
                  <a:pt x="1638" y="885"/>
                </a:lnTo>
                <a:lnTo>
                  <a:pt x="1649" y="877"/>
                </a:lnTo>
                <a:lnTo>
                  <a:pt x="1660" y="870"/>
                </a:lnTo>
                <a:lnTo>
                  <a:pt x="1673" y="863"/>
                </a:lnTo>
                <a:lnTo>
                  <a:pt x="1686" y="857"/>
                </a:lnTo>
                <a:lnTo>
                  <a:pt x="1698" y="851"/>
                </a:lnTo>
                <a:lnTo>
                  <a:pt x="1712" y="845"/>
                </a:lnTo>
                <a:lnTo>
                  <a:pt x="1727" y="840"/>
                </a:lnTo>
                <a:lnTo>
                  <a:pt x="1741" y="836"/>
                </a:lnTo>
                <a:lnTo>
                  <a:pt x="1756" y="832"/>
                </a:lnTo>
                <a:lnTo>
                  <a:pt x="1772" y="829"/>
                </a:lnTo>
                <a:lnTo>
                  <a:pt x="1789" y="827"/>
                </a:lnTo>
                <a:close/>
                <a:moveTo>
                  <a:pt x="2443" y="2988"/>
                </a:moveTo>
                <a:lnTo>
                  <a:pt x="2443" y="2988"/>
                </a:lnTo>
                <a:lnTo>
                  <a:pt x="2442" y="3039"/>
                </a:lnTo>
                <a:lnTo>
                  <a:pt x="2441" y="3087"/>
                </a:lnTo>
                <a:lnTo>
                  <a:pt x="2439" y="3132"/>
                </a:lnTo>
                <a:lnTo>
                  <a:pt x="2437" y="3175"/>
                </a:lnTo>
                <a:lnTo>
                  <a:pt x="2434" y="3216"/>
                </a:lnTo>
                <a:lnTo>
                  <a:pt x="2430" y="3254"/>
                </a:lnTo>
                <a:lnTo>
                  <a:pt x="2424" y="3289"/>
                </a:lnTo>
                <a:lnTo>
                  <a:pt x="2419" y="3323"/>
                </a:lnTo>
                <a:lnTo>
                  <a:pt x="2413" y="3354"/>
                </a:lnTo>
                <a:lnTo>
                  <a:pt x="2406" y="3383"/>
                </a:lnTo>
                <a:lnTo>
                  <a:pt x="2399" y="3409"/>
                </a:lnTo>
                <a:lnTo>
                  <a:pt x="2391" y="3434"/>
                </a:lnTo>
                <a:lnTo>
                  <a:pt x="2383" y="3456"/>
                </a:lnTo>
                <a:lnTo>
                  <a:pt x="2374" y="3477"/>
                </a:lnTo>
                <a:lnTo>
                  <a:pt x="2363" y="3495"/>
                </a:lnTo>
                <a:lnTo>
                  <a:pt x="2352" y="3512"/>
                </a:lnTo>
                <a:lnTo>
                  <a:pt x="2341" y="3526"/>
                </a:lnTo>
                <a:lnTo>
                  <a:pt x="2330" y="3540"/>
                </a:lnTo>
                <a:lnTo>
                  <a:pt x="2317" y="3552"/>
                </a:lnTo>
                <a:lnTo>
                  <a:pt x="2304" y="3561"/>
                </a:lnTo>
                <a:lnTo>
                  <a:pt x="2291" y="3569"/>
                </a:lnTo>
                <a:lnTo>
                  <a:pt x="2277" y="3576"/>
                </a:lnTo>
                <a:lnTo>
                  <a:pt x="2262" y="3581"/>
                </a:lnTo>
                <a:lnTo>
                  <a:pt x="2247" y="3585"/>
                </a:lnTo>
                <a:lnTo>
                  <a:pt x="2232" y="3589"/>
                </a:lnTo>
                <a:lnTo>
                  <a:pt x="2216" y="3591"/>
                </a:lnTo>
                <a:lnTo>
                  <a:pt x="2198" y="3591"/>
                </a:lnTo>
                <a:lnTo>
                  <a:pt x="2181" y="3590"/>
                </a:lnTo>
                <a:lnTo>
                  <a:pt x="2164" y="3588"/>
                </a:lnTo>
                <a:lnTo>
                  <a:pt x="2145" y="3584"/>
                </a:lnTo>
                <a:lnTo>
                  <a:pt x="2127" y="3581"/>
                </a:lnTo>
                <a:lnTo>
                  <a:pt x="2108" y="3576"/>
                </a:lnTo>
                <a:lnTo>
                  <a:pt x="2087" y="3571"/>
                </a:lnTo>
                <a:lnTo>
                  <a:pt x="2068" y="3564"/>
                </a:lnTo>
                <a:lnTo>
                  <a:pt x="2026" y="3550"/>
                </a:lnTo>
                <a:lnTo>
                  <a:pt x="1983" y="3534"/>
                </a:lnTo>
                <a:lnTo>
                  <a:pt x="1939" y="3514"/>
                </a:lnTo>
                <a:lnTo>
                  <a:pt x="1844" y="3473"/>
                </a:lnTo>
                <a:lnTo>
                  <a:pt x="1795" y="3452"/>
                </a:lnTo>
                <a:lnTo>
                  <a:pt x="1744" y="3432"/>
                </a:lnTo>
                <a:lnTo>
                  <a:pt x="1692" y="3411"/>
                </a:lnTo>
                <a:lnTo>
                  <a:pt x="1639" y="3392"/>
                </a:lnTo>
                <a:lnTo>
                  <a:pt x="1584" y="3375"/>
                </a:lnTo>
                <a:lnTo>
                  <a:pt x="1557" y="3367"/>
                </a:lnTo>
                <a:lnTo>
                  <a:pt x="1529" y="3358"/>
                </a:lnTo>
                <a:lnTo>
                  <a:pt x="1500" y="3352"/>
                </a:lnTo>
                <a:lnTo>
                  <a:pt x="1473" y="3346"/>
                </a:lnTo>
                <a:lnTo>
                  <a:pt x="1444" y="3341"/>
                </a:lnTo>
                <a:lnTo>
                  <a:pt x="1416" y="3336"/>
                </a:lnTo>
                <a:lnTo>
                  <a:pt x="1386" y="3333"/>
                </a:lnTo>
                <a:lnTo>
                  <a:pt x="1358" y="3330"/>
                </a:lnTo>
                <a:lnTo>
                  <a:pt x="1328" y="3328"/>
                </a:lnTo>
                <a:lnTo>
                  <a:pt x="1299" y="3328"/>
                </a:lnTo>
                <a:lnTo>
                  <a:pt x="1269" y="3328"/>
                </a:lnTo>
                <a:lnTo>
                  <a:pt x="1240" y="3330"/>
                </a:lnTo>
                <a:lnTo>
                  <a:pt x="1210" y="3333"/>
                </a:lnTo>
                <a:lnTo>
                  <a:pt x="1182" y="3336"/>
                </a:lnTo>
                <a:lnTo>
                  <a:pt x="1153" y="3341"/>
                </a:lnTo>
                <a:lnTo>
                  <a:pt x="1125" y="3346"/>
                </a:lnTo>
                <a:lnTo>
                  <a:pt x="1096" y="3352"/>
                </a:lnTo>
                <a:lnTo>
                  <a:pt x="1068" y="3358"/>
                </a:lnTo>
                <a:lnTo>
                  <a:pt x="1040" y="3367"/>
                </a:lnTo>
                <a:lnTo>
                  <a:pt x="1013" y="3375"/>
                </a:lnTo>
                <a:lnTo>
                  <a:pt x="959" y="3392"/>
                </a:lnTo>
                <a:lnTo>
                  <a:pt x="906" y="3411"/>
                </a:lnTo>
                <a:lnTo>
                  <a:pt x="854" y="3432"/>
                </a:lnTo>
                <a:lnTo>
                  <a:pt x="803" y="3452"/>
                </a:lnTo>
                <a:lnTo>
                  <a:pt x="753" y="3473"/>
                </a:lnTo>
                <a:lnTo>
                  <a:pt x="659" y="3514"/>
                </a:lnTo>
                <a:lnTo>
                  <a:pt x="614" y="3534"/>
                </a:lnTo>
                <a:lnTo>
                  <a:pt x="570" y="3550"/>
                </a:lnTo>
                <a:lnTo>
                  <a:pt x="530" y="3564"/>
                </a:lnTo>
                <a:lnTo>
                  <a:pt x="509" y="3571"/>
                </a:lnTo>
                <a:lnTo>
                  <a:pt x="490" y="3576"/>
                </a:lnTo>
                <a:lnTo>
                  <a:pt x="471" y="3581"/>
                </a:lnTo>
                <a:lnTo>
                  <a:pt x="452" y="3584"/>
                </a:lnTo>
                <a:lnTo>
                  <a:pt x="434" y="3588"/>
                </a:lnTo>
                <a:lnTo>
                  <a:pt x="416" y="3590"/>
                </a:lnTo>
                <a:lnTo>
                  <a:pt x="398" y="3591"/>
                </a:lnTo>
                <a:lnTo>
                  <a:pt x="382" y="3591"/>
                </a:lnTo>
                <a:lnTo>
                  <a:pt x="366" y="3589"/>
                </a:lnTo>
                <a:lnTo>
                  <a:pt x="350" y="3585"/>
                </a:lnTo>
                <a:lnTo>
                  <a:pt x="335" y="3581"/>
                </a:lnTo>
                <a:lnTo>
                  <a:pt x="320" y="3576"/>
                </a:lnTo>
                <a:lnTo>
                  <a:pt x="307" y="3569"/>
                </a:lnTo>
                <a:lnTo>
                  <a:pt x="292" y="3561"/>
                </a:lnTo>
                <a:lnTo>
                  <a:pt x="280" y="3552"/>
                </a:lnTo>
                <a:lnTo>
                  <a:pt x="268" y="3540"/>
                </a:lnTo>
                <a:lnTo>
                  <a:pt x="256" y="3526"/>
                </a:lnTo>
                <a:lnTo>
                  <a:pt x="244" y="3512"/>
                </a:lnTo>
                <a:lnTo>
                  <a:pt x="234" y="3495"/>
                </a:lnTo>
                <a:lnTo>
                  <a:pt x="224" y="3477"/>
                </a:lnTo>
                <a:lnTo>
                  <a:pt x="215" y="3456"/>
                </a:lnTo>
                <a:lnTo>
                  <a:pt x="206" y="3434"/>
                </a:lnTo>
                <a:lnTo>
                  <a:pt x="198" y="3409"/>
                </a:lnTo>
                <a:lnTo>
                  <a:pt x="190" y="3383"/>
                </a:lnTo>
                <a:lnTo>
                  <a:pt x="184" y="3354"/>
                </a:lnTo>
                <a:lnTo>
                  <a:pt x="178" y="3323"/>
                </a:lnTo>
                <a:lnTo>
                  <a:pt x="172" y="3289"/>
                </a:lnTo>
                <a:lnTo>
                  <a:pt x="168" y="3254"/>
                </a:lnTo>
                <a:lnTo>
                  <a:pt x="164" y="3216"/>
                </a:lnTo>
                <a:lnTo>
                  <a:pt x="161" y="3175"/>
                </a:lnTo>
                <a:lnTo>
                  <a:pt x="158" y="3132"/>
                </a:lnTo>
                <a:lnTo>
                  <a:pt x="156" y="3087"/>
                </a:lnTo>
                <a:lnTo>
                  <a:pt x="155" y="3039"/>
                </a:lnTo>
                <a:lnTo>
                  <a:pt x="155" y="2988"/>
                </a:lnTo>
                <a:lnTo>
                  <a:pt x="155" y="2936"/>
                </a:lnTo>
                <a:lnTo>
                  <a:pt x="156" y="2885"/>
                </a:lnTo>
                <a:lnTo>
                  <a:pt x="158" y="2834"/>
                </a:lnTo>
                <a:lnTo>
                  <a:pt x="161" y="2784"/>
                </a:lnTo>
                <a:lnTo>
                  <a:pt x="164" y="2735"/>
                </a:lnTo>
                <a:lnTo>
                  <a:pt x="168" y="2686"/>
                </a:lnTo>
                <a:lnTo>
                  <a:pt x="172" y="2639"/>
                </a:lnTo>
                <a:lnTo>
                  <a:pt x="178" y="2592"/>
                </a:lnTo>
                <a:lnTo>
                  <a:pt x="184" y="2546"/>
                </a:lnTo>
                <a:lnTo>
                  <a:pt x="190" y="2501"/>
                </a:lnTo>
                <a:lnTo>
                  <a:pt x="198" y="2456"/>
                </a:lnTo>
                <a:lnTo>
                  <a:pt x="206" y="2412"/>
                </a:lnTo>
                <a:lnTo>
                  <a:pt x="215" y="2368"/>
                </a:lnTo>
                <a:lnTo>
                  <a:pt x="224" y="2326"/>
                </a:lnTo>
                <a:lnTo>
                  <a:pt x="234" y="2284"/>
                </a:lnTo>
                <a:lnTo>
                  <a:pt x="244" y="2243"/>
                </a:lnTo>
                <a:lnTo>
                  <a:pt x="256" y="2203"/>
                </a:lnTo>
                <a:lnTo>
                  <a:pt x="268" y="2164"/>
                </a:lnTo>
                <a:lnTo>
                  <a:pt x="280" y="2125"/>
                </a:lnTo>
                <a:lnTo>
                  <a:pt x="292" y="2087"/>
                </a:lnTo>
                <a:lnTo>
                  <a:pt x="307" y="2051"/>
                </a:lnTo>
                <a:lnTo>
                  <a:pt x="320" y="2014"/>
                </a:lnTo>
                <a:lnTo>
                  <a:pt x="335" y="1978"/>
                </a:lnTo>
                <a:lnTo>
                  <a:pt x="350" y="1944"/>
                </a:lnTo>
                <a:lnTo>
                  <a:pt x="366" y="1910"/>
                </a:lnTo>
                <a:lnTo>
                  <a:pt x="382" y="1876"/>
                </a:lnTo>
                <a:lnTo>
                  <a:pt x="398" y="1844"/>
                </a:lnTo>
                <a:lnTo>
                  <a:pt x="416" y="1812"/>
                </a:lnTo>
                <a:lnTo>
                  <a:pt x="434" y="1782"/>
                </a:lnTo>
                <a:lnTo>
                  <a:pt x="452" y="1752"/>
                </a:lnTo>
                <a:lnTo>
                  <a:pt x="471" y="1723"/>
                </a:lnTo>
                <a:lnTo>
                  <a:pt x="490" y="1694"/>
                </a:lnTo>
                <a:lnTo>
                  <a:pt x="509" y="1666"/>
                </a:lnTo>
                <a:lnTo>
                  <a:pt x="530" y="1640"/>
                </a:lnTo>
                <a:lnTo>
                  <a:pt x="550" y="1615"/>
                </a:lnTo>
                <a:lnTo>
                  <a:pt x="570" y="1589"/>
                </a:lnTo>
                <a:lnTo>
                  <a:pt x="592" y="1565"/>
                </a:lnTo>
                <a:lnTo>
                  <a:pt x="614" y="1541"/>
                </a:lnTo>
                <a:lnTo>
                  <a:pt x="637" y="1519"/>
                </a:lnTo>
                <a:lnTo>
                  <a:pt x="659" y="1497"/>
                </a:lnTo>
                <a:lnTo>
                  <a:pt x="681" y="1476"/>
                </a:lnTo>
                <a:lnTo>
                  <a:pt x="705" y="1457"/>
                </a:lnTo>
                <a:lnTo>
                  <a:pt x="729" y="1437"/>
                </a:lnTo>
                <a:lnTo>
                  <a:pt x="753" y="1419"/>
                </a:lnTo>
                <a:lnTo>
                  <a:pt x="778" y="1402"/>
                </a:lnTo>
                <a:lnTo>
                  <a:pt x="803" y="1385"/>
                </a:lnTo>
                <a:lnTo>
                  <a:pt x="828" y="1369"/>
                </a:lnTo>
                <a:lnTo>
                  <a:pt x="854" y="1355"/>
                </a:lnTo>
                <a:lnTo>
                  <a:pt x="879" y="1341"/>
                </a:lnTo>
                <a:lnTo>
                  <a:pt x="906" y="1327"/>
                </a:lnTo>
                <a:lnTo>
                  <a:pt x="932" y="1315"/>
                </a:lnTo>
                <a:lnTo>
                  <a:pt x="959" y="1304"/>
                </a:lnTo>
                <a:lnTo>
                  <a:pt x="985" y="1294"/>
                </a:lnTo>
                <a:lnTo>
                  <a:pt x="1013" y="1284"/>
                </a:lnTo>
                <a:lnTo>
                  <a:pt x="1040" y="1275"/>
                </a:lnTo>
                <a:lnTo>
                  <a:pt x="1068" y="1267"/>
                </a:lnTo>
                <a:lnTo>
                  <a:pt x="1096" y="1261"/>
                </a:lnTo>
                <a:lnTo>
                  <a:pt x="1125" y="1255"/>
                </a:lnTo>
                <a:lnTo>
                  <a:pt x="1153" y="1250"/>
                </a:lnTo>
                <a:lnTo>
                  <a:pt x="1182" y="1246"/>
                </a:lnTo>
                <a:lnTo>
                  <a:pt x="1210" y="1243"/>
                </a:lnTo>
                <a:lnTo>
                  <a:pt x="1240" y="1240"/>
                </a:lnTo>
                <a:lnTo>
                  <a:pt x="1269" y="1239"/>
                </a:lnTo>
                <a:lnTo>
                  <a:pt x="1299" y="1238"/>
                </a:lnTo>
                <a:lnTo>
                  <a:pt x="1328" y="1239"/>
                </a:lnTo>
                <a:lnTo>
                  <a:pt x="1358" y="1240"/>
                </a:lnTo>
                <a:lnTo>
                  <a:pt x="1386" y="1243"/>
                </a:lnTo>
                <a:lnTo>
                  <a:pt x="1416" y="1246"/>
                </a:lnTo>
                <a:lnTo>
                  <a:pt x="1444" y="1250"/>
                </a:lnTo>
                <a:lnTo>
                  <a:pt x="1473" y="1255"/>
                </a:lnTo>
                <a:lnTo>
                  <a:pt x="1500" y="1261"/>
                </a:lnTo>
                <a:lnTo>
                  <a:pt x="1529" y="1267"/>
                </a:lnTo>
                <a:lnTo>
                  <a:pt x="1557" y="1275"/>
                </a:lnTo>
                <a:lnTo>
                  <a:pt x="1584" y="1284"/>
                </a:lnTo>
                <a:lnTo>
                  <a:pt x="1612" y="1294"/>
                </a:lnTo>
                <a:lnTo>
                  <a:pt x="1639" y="1304"/>
                </a:lnTo>
                <a:lnTo>
                  <a:pt x="1666" y="1315"/>
                </a:lnTo>
                <a:lnTo>
                  <a:pt x="1692" y="1327"/>
                </a:lnTo>
                <a:lnTo>
                  <a:pt x="1717" y="1341"/>
                </a:lnTo>
                <a:lnTo>
                  <a:pt x="1744" y="1355"/>
                </a:lnTo>
                <a:lnTo>
                  <a:pt x="1769" y="1369"/>
                </a:lnTo>
                <a:lnTo>
                  <a:pt x="1795" y="1385"/>
                </a:lnTo>
                <a:lnTo>
                  <a:pt x="1819" y="1402"/>
                </a:lnTo>
                <a:lnTo>
                  <a:pt x="1844" y="1419"/>
                </a:lnTo>
                <a:lnTo>
                  <a:pt x="1868" y="1437"/>
                </a:lnTo>
                <a:lnTo>
                  <a:pt x="1892" y="1457"/>
                </a:lnTo>
                <a:lnTo>
                  <a:pt x="1915" y="1476"/>
                </a:lnTo>
                <a:lnTo>
                  <a:pt x="1939" y="1497"/>
                </a:lnTo>
                <a:lnTo>
                  <a:pt x="1961" y="1519"/>
                </a:lnTo>
                <a:lnTo>
                  <a:pt x="1983" y="1541"/>
                </a:lnTo>
                <a:lnTo>
                  <a:pt x="2005" y="1565"/>
                </a:lnTo>
                <a:lnTo>
                  <a:pt x="2026" y="1589"/>
                </a:lnTo>
                <a:lnTo>
                  <a:pt x="2048" y="1615"/>
                </a:lnTo>
                <a:lnTo>
                  <a:pt x="2068" y="1640"/>
                </a:lnTo>
                <a:lnTo>
                  <a:pt x="2087" y="1666"/>
                </a:lnTo>
                <a:lnTo>
                  <a:pt x="2108" y="1694"/>
                </a:lnTo>
                <a:lnTo>
                  <a:pt x="2127" y="1723"/>
                </a:lnTo>
                <a:lnTo>
                  <a:pt x="2145" y="1752"/>
                </a:lnTo>
                <a:lnTo>
                  <a:pt x="2164" y="1782"/>
                </a:lnTo>
                <a:lnTo>
                  <a:pt x="2181" y="1812"/>
                </a:lnTo>
                <a:lnTo>
                  <a:pt x="2198" y="1844"/>
                </a:lnTo>
                <a:lnTo>
                  <a:pt x="2216" y="1876"/>
                </a:lnTo>
                <a:lnTo>
                  <a:pt x="2232" y="1910"/>
                </a:lnTo>
                <a:lnTo>
                  <a:pt x="2247" y="1944"/>
                </a:lnTo>
                <a:lnTo>
                  <a:pt x="2262" y="1978"/>
                </a:lnTo>
                <a:lnTo>
                  <a:pt x="2277" y="2014"/>
                </a:lnTo>
                <a:lnTo>
                  <a:pt x="2291" y="2051"/>
                </a:lnTo>
                <a:lnTo>
                  <a:pt x="2304" y="2087"/>
                </a:lnTo>
                <a:lnTo>
                  <a:pt x="2317" y="2125"/>
                </a:lnTo>
                <a:lnTo>
                  <a:pt x="2330" y="2164"/>
                </a:lnTo>
                <a:lnTo>
                  <a:pt x="2341" y="2203"/>
                </a:lnTo>
                <a:lnTo>
                  <a:pt x="2352" y="2243"/>
                </a:lnTo>
                <a:lnTo>
                  <a:pt x="2363" y="2284"/>
                </a:lnTo>
                <a:lnTo>
                  <a:pt x="2374" y="2326"/>
                </a:lnTo>
                <a:lnTo>
                  <a:pt x="2383" y="2368"/>
                </a:lnTo>
                <a:lnTo>
                  <a:pt x="2391" y="2412"/>
                </a:lnTo>
                <a:lnTo>
                  <a:pt x="2399" y="2456"/>
                </a:lnTo>
                <a:lnTo>
                  <a:pt x="2406" y="2501"/>
                </a:lnTo>
                <a:lnTo>
                  <a:pt x="2413" y="2546"/>
                </a:lnTo>
                <a:lnTo>
                  <a:pt x="2419" y="2592"/>
                </a:lnTo>
                <a:lnTo>
                  <a:pt x="2424" y="2639"/>
                </a:lnTo>
                <a:lnTo>
                  <a:pt x="2430" y="2686"/>
                </a:lnTo>
                <a:lnTo>
                  <a:pt x="2434" y="2735"/>
                </a:lnTo>
                <a:lnTo>
                  <a:pt x="2437" y="2784"/>
                </a:lnTo>
                <a:lnTo>
                  <a:pt x="2439" y="2834"/>
                </a:lnTo>
                <a:lnTo>
                  <a:pt x="2441" y="2885"/>
                </a:lnTo>
                <a:lnTo>
                  <a:pt x="2442" y="2936"/>
                </a:lnTo>
                <a:lnTo>
                  <a:pt x="2443" y="298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chemeClr val="lt1"/>
              </a:solidFill>
              <a:latin typeface="+mn-lt"/>
              <a:ea typeface="+mn-ea"/>
            </a:endParaRPr>
          </a:p>
        </p:txBody>
      </p:sp>
      <p:sp>
        <p:nvSpPr>
          <p:cNvPr id="99" name="KSO_Shape"/>
          <p:cNvSpPr>
            <a:spLocks noChangeArrowheads="1"/>
          </p:cNvSpPr>
          <p:nvPr/>
        </p:nvSpPr>
        <p:spPr bwMode="auto">
          <a:xfrm>
            <a:off x="6847972" y="1117756"/>
            <a:ext cx="187069" cy="184575"/>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chemeClr val="lt1"/>
              </a:solidFill>
              <a:latin typeface="+mn-lt"/>
              <a:ea typeface="+mn-ea"/>
            </a:endParaRPr>
          </a:p>
        </p:txBody>
      </p:sp>
    </p:spTree>
    <p:extLst>
      <p:ext uri="{BB962C8B-B14F-4D97-AF65-F5344CB8AC3E}">
        <p14:creationId xmlns:p14="http://schemas.microsoft.com/office/powerpoint/2010/main" val="362840715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657849" y="1657350"/>
            <a:ext cx="5143502" cy="1828800"/>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657351" y="1657350"/>
            <a:ext cx="5143502" cy="1828800"/>
          </a:xfrm>
          <a:prstGeom prst="rect">
            <a:avLst/>
          </a:prstGeom>
        </p:spPr>
      </p:pic>
      <p:sp>
        <p:nvSpPr>
          <p:cNvPr id="20" name="文本框 19"/>
          <p:cNvSpPr txBox="1">
            <a:spLocks noChangeAspect="1" noChangeArrowheads="1"/>
          </p:cNvSpPr>
          <p:nvPr/>
        </p:nvSpPr>
        <p:spPr bwMode="auto">
          <a:xfrm>
            <a:off x="2672555" y="167894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21" name="文本框 20"/>
          <p:cNvSpPr txBox="1">
            <a:spLocks noChangeArrowheads="1"/>
          </p:cNvSpPr>
          <p:nvPr/>
        </p:nvSpPr>
        <p:spPr bwMode="auto">
          <a:xfrm>
            <a:off x="3132930" y="251269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sp>
        <p:nvSpPr>
          <p:cNvPr id="23" name="文本框 22"/>
          <p:cNvSpPr txBox="1"/>
          <p:nvPr/>
        </p:nvSpPr>
        <p:spPr>
          <a:xfrm>
            <a:off x="2296318" y="301307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grpSp>
        <p:nvGrpSpPr>
          <p:cNvPr id="24" name="组合 23"/>
          <p:cNvGrpSpPr/>
          <p:nvPr/>
        </p:nvGrpSpPr>
        <p:grpSpPr>
          <a:xfrm>
            <a:off x="2747009" y="2829034"/>
            <a:ext cx="3535680" cy="56088"/>
            <a:chOff x="1949423" y="3788624"/>
            <a:chExt cx="3535680" cy="56088"/>
          </a:xfrm>
        </p:grpSpPr>
        <p:sp>
          <p:nvSpPr>
            <p:cNvPr id="25" name="矩形 24"/>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9244189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
                                          </p:val>
                                        </p:tav>
                                        <p:tav tm="100000">
                                          <p:val>
                                            <p:strVal val="#ppt_x"/>
                                          </p:val>
                                        </p:tav>
                                      </p:tavLst>
                                    </p:anim>
                                    <p:anim calcmode="lin" valueType="num">
                                      <p:cBhvr>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1" grpId="2"/>
      <p:bldP spid="23" grpId="0"/>
      <p:bldP spid="23" grpId="1"/>
      <p:bldP spid="23" grpId="2"/>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六边形 95"/>
          <p:cNvSpPr/>
          <p:nvPr/>
        </p:nvSpPr>
        <p:spPr>
          <a:xfrm rot="10800000" flipV="1">
            <a:off x="2050703" y="2669479"/>
            <a:ext cx="1343827" cy="1214361"/>
          </a:xfrm>
          <a:prstGeom prst="hexagon">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a:p>
        </p:txBody>
      </p:sp>
      <p:sp>
        <p:nvSpPr>
          <p:cNvPr id="98" name="六边形 97"/>
          <p:cNvSpPr/>
          <p:nvPr/>
        </p:nvSpPr>
        <p:spPr>
          <a:xfrm rot="10800000" flipV="1">
            <a:off x="3409583" y="1923801"/>
            <a:ext cx="919302" cy="789836"/>
          </a:xfrm>
          <a:prstGeom prst="hexagon">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a:p>
        </p:txBody>
      </p:sp>
      <p:sp>
        <p:nvSpPr>
          <p:cNvPr id="100" name="六边形 99"/>
          <p:cNvSpPr/>
          <p:nvPr/>
        </p:nvSpPr>
        <p:spPr>
          <a:xfrm rot="10800000" flipV="1">
            <a:off x="1172549" y="2318217"/>
            <a:ext cx="512842" cy="455636"/>
          </a:xfrm>
          <a:prstGeom prst="hexagon">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a:p>
        </p:txBody>
      </p:sp>
      <p:sp>
        <p:nvSpPr>
          <p:cNvPr id="101" name="文本框 4"/>
          <p:cNvSpPr txBox="1">
            <a:spLocks noChangeArrowheads="1"/>
          </p:cNvSpPr>
          <p:nvPr/>
        </p:nvSpPr>
        <p:spPr bwMode="auto">
          <a:xfrm>
            <a:off x="2310636" y="3902908"/>
            <a:ext cx="82395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900" dirty="0">
                <a:solidFill>
                  <a:schemeClr val="bg1"/>
                </a:solidFill>
              </a:rPr>
              <a:t>Add text</a:t>
            </a:r>
            <a:endParaRPr lang="zh-CN" altLang="en-US" sz="900" dirty="0">
              <a:solidFill>
                <a:schemeClr val="bg1"/>
              </a:solidFill>
            </a:endParaRPr>
          </a:p>
        </p:txBody>
      </p:sp>
      <p:sp>
        <p:nvSpPr>
          <p:cNvPr id="102" name="文本框 101"/>
          <p:cNvSpPr txBox="1"/>
          <p:nvPr/>
        </p:nvSpPr>
        <p:spPr>
          <a:xfrm>
            <a:off x="3473267" y="2669479"/>
            <a:ext cx="824963" cy="239862"/>
          </a:xfrm>
          <a:prstGeom prst="rect">
            <a:avLst/>
          </a:prstGeom>
          <a:noFill/>
        </p:spPr>
        <p:txBody>
          <a:bodyPr>
            <a:spAutoFit/>
          </a:bodyPr>
          <a:lstStyle/>
          <a:p>
            <a:pPr algn="ctr" eaLnBrk="1" fontAlgn="auto" hangingPunct="1">
              <a:spcBef>
                <a:spcPts val="0"/>
              </a:spcBef>
              <a:spcAft>
                <a:spcPts val="0"/>
              </a:spcAft>
              <a:defRPr/>
            </a:pPr>
            <a:r>
              <a:rPr lang="en-US" altLang="zh-CN" sz="900" dirty="0">
                <a:solidFill>
                  <a:schemeClr val="bg1"/>
                </a:solidFill>
                <a:latin typeface="+mn-lt"/>
                <a:ea typeface="+mn-ea"/>
              </a:rPr>
              <a:t>Add text</a:t>
            </a:r>
            <a:endParaRPr lang="zh-CN" altLang="en-US" sz="900" dirty="0">
              <a:solidFill>
                <a:schemeClr val="bg1"/>
              </a:solidFill>
              <a:latin typeface="+mn-lt"/>
              <a:ea typeface="+mn-ea"/>
            </a:endParaRPr>
          </a:p>
        </p:txBody>
      </p:sp>
      <p:sp>
        <p:nvSpPr>
          <p:cNvPr id="103" name="文本框 102"/>
          <p:cNvSpPr txBox="1"/>
          <p:nvPr/>
        </p:nvSpPr>
        <p:spPr>
          <a:xfrm>
            <a:off x="1125379" y="2764821"/>
            <a:ext cx="607181" cy="230832"/>
          </a:xfrm>
          <a:prstGeom prst="rect">
            <a:avLst/>
          </a:prstGeom>
          <a:noFill/>
        </p:spPr>
        <p:txBody>
          <a:bodyPr>
            <a:spAutoFit/>
          </a:bodyPr>
          <a:lstStyle/>
          <a:p>
            <a:pPr eaLnBrk="1" fontAlgn="auto" hangingPunct="1">
              <a:spcBef>
                <a:spcPts val="0"/>
              </a:spcBef>
              <a:spcAft>
                <a:spcPts val="0"/>
              </a:spcAft>
              <a:defRPr/>
            </a:pPr>
            <a:r>
              <a:rPr lang="en-US" altLang="zh-CN" sz="900" dirty="0">
                <a:solidFill>
                  <a:schemeClr val="bg1"/>
                </a:solidFill>
                <a:latin typeface="+mn-lt"/>
                <a:ea typeface="+mn-ea"/>
              </a:rPr>
              <a:t>Add text</a:t>
            </a:r>
            <a:endParaRPr lang="zh-CN" altLang="en-US" sz="900" dirty="0">
              <a:solidFill>
                <a:schemeClr val="bg1"/>
              </a:solidFill>
              <a:latin typeface="+mn-lt"/>
              <a:ea typeface="+mn-ea"/>
            </a:endParaRPr>
          </a:p>
        </p:txBody>
      </p:sp>
      <p:cxnSp>
        <p:nvCxnSpPr>
          <p:cNvPr id="104" name="直接连接符 103"/>
          <p:cNvCxnSpPr/>
          <p:nvPr/>
        </p:nvCxnSpPr>
        <p:spPr>
          <a:xfrm flipH="1">
            <a:off x="3209866" y="2596216"/>
            <a:ext cx="329182" cy="33319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631196" y="2637363"/>
            <a:ext cx="489759" cy="45764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3539048" y="2107460"/>
            <a:ext cx="911273" cy="338554"/>
          </a:xfrm>
          <a:prstGeom prst="rect">
            <a:avLst/>
          </a:prstGeom>
          <a:noFill/>
        </p:spPr>
        <p:txBody>
          <a:bodyPr>
            <a:spAutoFit/>
          </a:bodyPr>
          <a:lstStyle/>
          <a:p>
            <a:pPr eaLnBrk="1" fontAlgn="auto" hangingPunct="1">
              <a:spcBef>
                <a:spcPts val="0"/>
              </a:spcBef>
              <a:spcAft>
                <a:spcPts val="0"/>
              </a:spcAft>
              <a:defRPr/>
            </a:pPr>
            <a:r>
              <a:rPr lang="en-US" altLang="zh-CN" sz="1600" dirty="0">
                <a:solidFill>
                  <a:schemeClr val="bg1"/>
                </a:solidFill>
                <a:latin typeface="Arial Black" panose="020B0A04020102020204" pitchFamily="34" charset="0"/>
                <a:ea typeface="+mn-ea"/>
              </a:rPr>
              <a:t>45%</a:t>
            </a:r>
            <a:endParaRPr lang="zh-CN" altLang="en-US" sz="1600" dirty="0">
              <a:solidFill>
                <a:schemeClr val="bg1"/>
              </a:solidFill>
              <a:latin typeface="Arial Black" panose="020B0A04020102020204" pitchFamily="34" charset="0"/>
              <a:ea typeface="+mn-ea"/>
            </a:endParaRPr>
          </a:p>
        </p:txBody>
      </p:sp>
      <p:sp>
        <p:nvSpPr>
          <p:cNvPr id="107" name="文本框 106"/>
          <p:cNvSpPr txBox="1"/>
          <p:nvPr/>
        </p:nvSpPr>
        <p:spPr>
          <a:xfrm>
            <a:off x="2276514" y="2948481"/>
            <a:ext cx="1097943" cy="461665"/>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bg1"/>
                </a:solidFill>
                <a:latin typeface="Arial Black" panose="020B0A04020102020204" pitchFamily="34" charset="0"/>
                <a:ea typeface="+mn-ea"/>
              </a:rPr>
              <a:t>88%</a:t>
            </a:r>
            <a:endParaRPr lang="zh-CN" altLang="en-US" sz="2400" dirty="0">
              <a:solidFill>
                <a:schemeClr val="bg1"/>
              </a:solidFill>
              <a:latin typeface="Arial Black" panose="020B0A04020102020204" pitchFamily="34" charset="0"/>
              <a:ea typeface="+mn-ea"/>
            </a:endParaRPr>
          </a:p>
        </p:txBody>
      </p:sp>
      <p:sp>
        <p:nvSpPr>
          <p:cNvPr id="108" name="文本框 107"/>
          <p:cNvSpPr txBox="1"/>
          <p:nvPr/>
        </p:nvSpPr>
        <p:spPr>
          <a:xfrm>
            <a:off x="1198610" y="2427679"/>
            <a:ext cx="607181" cy="230832"/>
          </a:xfrm>
          <a:prstGeom prst="rect">
            <a:avLst/>
          </a:prstGeom>
          <a:noFill/>
        </p:spPr>
        <p:txBody>
          <a:bodyPr>
            <a:spAutoFit/>
          </a:bodyPr>
          <a:lstStyle/>
          <a:p>
            <a:pPr eaLnBrk="1" fontAlgn="auto" hangingPunct="1">
              <a:spcBef>
                <a:spcPts val="0"/>
              </a:spcBef>
              <a:spcAft>
                <a:spcPts val="0"/>
              </a:spcAft>
              <a:defRPr/>
            </a:pPr>
            <a:r>
              <a:rPr lang="en-US" altLang="zh-CN" sz="900" dirty="0">
                <a:solidFill>
                  <a:schemeClr val="bg1"/>
                </a:solidFill>
                <a:latin typeface="Arial Black" panose="020B0A04020102020204" pitchFamily="34" charset="0"/>
                <a:ea typeface="+mn-ea"/>
              </a:rPr>
              <a:t>12%</a:t>
            </a:r>
            <a:endParaRPr lang="zh-CN" altLang="en-US" sz="900" dirty="0">
              <a:solidFill>
                <a:schemeClr val="bg1"/>
              </a:solidFill>
              <a:latin typeface="Arial Black" panose="020B0A04020102020204" pitchFamily="34" charset="0"/>
              <a:ea typeface="+mn-ea"/>
            </a:endParaRPr>
          </a:p>
        </p:txBody>
      </p:sp>
      <p:grpSp>
        <p:nvGrpSpPr>
          <p:cNvPr id="109" name="组合 20"/>
          <p:cNvGrpSpPr>
            <a:grpSpLocks/>
          </p:cNvGrpSpPr>
          <p:nvPr/>
        </p:nvGrpSpPr>
        <p:grpSpPr bwMode="auto">
          <a:xfrm>
            <a:off x="4679143" y="1720067"/>
            <a:ext cx="3304871" cy="2424461"/>
            <a:chOff x="481943" y="2193030"/>
            <a:chExt cx="3694984" cy="3442162"/>
          </a:xfrm>
        </p:grpSpPr>
        <p:grpSp>
          <p:nvGrpSpPr>
            <p:cNvPr id="110" name="组合 21"/>
            <p:cNvGrpSpPr>
              <a:grpSpLocks/>
            </p:cNvGrpSpPr>
            <p:nvPr/>
          </p:nvGrpSpPr>
          <p:grpSpPr bwMode="auto">
            <a:xfrm>
              <a:off x="481943" y="2193030"/>
              <a:ext cx="3694984" cy="3442162"/>
              <a:chOff x="5092700" y="2495552"/>
              <a:chExt cx="3479637" cy="2673929"/>
            </a:xfrm>
          </p:grpSpPr>
          <p:grpSp>
            <p:nvGrpSpPr>
              <p:cNvPr id="113" name="组合 16"/>
              <p:cNvGrpSpPr>
                <a:grpSpLocks/>
              </p:cNvGrpSpPr>
              <p:nvPr/>
            </p:nvGrpSpPr>
            <p:grpSpPr bwMode="auto">
              <a:xfrm>
                <a:off x="5136061" y="2495552"/>
                <a:ext cx="3418558" cy="797752"/>
                <a:chOff x="4099904" y="1491494"/>
                <a:chExt cx="4022623" cy="461444"/>
              </a:xfrm>
            </p:grpSpPr>
            <p:sp>
              <p:nvSpPr>
                <p:cNvPr id="118" name="TextBox 35"/>
                <p:cNvSpPr txBox="1">
                  <a:spLocks noChangeArrowheads="1"/>
                </p:cNvSpPr>
                <p:nvPr/>
              </p:nvSpPr>
              <p:spPr bwMode="auto">
                <a:xfrm>
                  <a:off x="4099904" y="1658420"/>
                  <a:ext cx="4022623" cy="294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r>
                    <a:rPr lang="en-US" altLang="zh-CN" sz="800" dirty="0">
                      <a:solidFill>
                        <a:schemeClr val="bg1"/>
                      </a:solidFill>
                    </a:rPr>
                    <a:t>A designer can use default text to simulate what text would look like. If it is not real text. A designer can use default text to simulate what text would look like.</a:t>
                  </a:r>
                  <a:endParaRPr lang="en-US" altLang="zh-CN" sz="800" dirty="0">
                    <a:solidFill>
                      <a:schemeClr val="bg1"/>
                    </a:solidFill>
                    <a:ea typeface="微软雅黑" pitchFamily="34" charset="-122"/>
                  </a:endParaRPr>
                </a:p>
              </p:txBody>
            </p:sp>
            <p:sp>
              <p:nvSpPr>
                <p:cNvPr id="119" name="文本框 7"/>
                <p:cNvSpPr txBox="1">
                  <a:spLocks noChangeArrowheads="1"/>
                </p:cNvSpPr>
                <p:nvPr/>
              </p:nvSpPr>
              <p:spPr bwMode="auto">
                <a:xfrm>
                  <a:off x="4120998" y="1491494"/>
                  <a:ext cx="2183398" cy="333787"/>
                </a:xfrm>
                <a:prstGeom prst="rect">
                  <a:avLst/>
                </a:prstGeom>
                <a:noFill/>
                <a:ln w="9525">
                  <a:noFill/>
                  <a:miter lim="800000"/>
                  <a:headEnd/>
                  <a:tailEnd/>
                </a:ln>
              </p:spPr>
              <p:txBody>
                <a:bodyPr>
                  <a:spAutoFit/>
                </a:bodyPr>
                <a:lstStyle/>
                <a:p>
                  <a:pPr fontAlgn="auto">
                    <a:spcBef>
                      <a:spcPts val="0"/>
                    </a:spcBef>
                    <a:spcAft>
                      <a:spcPts val="0"/>
                    </a:spcAft>
                    <a:defRPr/>
                  </a:pPr>
                  <a:r>
                    <a:rPr lang="en-US" sz="1400" b="1" dirty="0">
                      <a:solidFill>
                        <a:schemeClr val="bg1"/>
                      </a:solidFill>
                      <a:latin typeface="+mn-lt"/>
                      <a:ea typeface="+mn-ea"/>
                    </a:rPr>
                    <a:t>1.</a:t>
                  </a: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endParaRPr lang="zh-CN" altLang="en-US" sz="1400" b="1" dirty="0">
                    <a:solidFill>
                      <a:schemeClr val="bg1"/>
                    </a:solidFill>
                    <a:latin typeface="+mn-lt"/>
                    <a:ea typeface="+mn-ea"/>
                  </a:endParaRPr>
                </a:p>
              </p:txBody>
            </p:sp>
          </p:grpSp>
          <p:grpSp>
            <p:nvGrpSpPr>
              <p:cNvPr id="114" name="组合 8"/>
              <p:cNvGrpSpPr>
                <a:grpSpLocks/>
              </p:cNvGrpSpPr>
              <p:nvPr/>
            </p:nvGrpSpPr>
            <p:grpSpPr bwMode="auto">
              <a:xfrm>
                <a:off x="5118061" y="3405400"/>
                <a:ext cx="3454276" cy="815772"/>
                <a:chOff x="4078723" y="1343261"/>
                <a:chExt cx="4064652" cy="470967"/>
              </a:xfrm>
            </p:grpSpPr>
            <p:sp>
              <p:nvSpPr>
                <p:cNvPr id="116" name="TextBox 35"/>
                <p:cNvSpPr txBox="1">
                  <a:spLocks noChangeArrowheads="1"/>
                </p:cNvSpPr>
                <p:nvPr/>
              </p:nvSpPr>
              <p:spPr bwMode="auto">
                <a:xfrm>
                  <a:off x="4078723" y="1520271"/>
                  <a:ext cx="4064652" cy="293957"/>
                </a:xfrm>
                <a:prstGeom prst="rect">
                  <a:avLst/>
                </a:prstGeom>
                <a:noFill/>
                <a:ln w="9525">
                  <a:noFill/>
                  <a:miter lim="800000"/>
                  <a:headEnd/>
                  <a:tailEnd/>
                </a:ln>
              </p:spPr>
              <p:txBody>
                <a:bodyPr>
                  <a:spAutoFit/>
                </a:bodyPr>
                <a:lstStyle/>
                <a:p>
                  <a:pPr algn="just" eaLnBrk="1" fontAlgn="auto" hangingPunct="1">
                    <a:spcBef>
                      <a:spcPts val="0"/>
                    </a:spcBef>
                    <a:spcAft>
                      <a:spcPts val="0"/>
                    </a:spcAft>
                    <a:defRPr/>
                  </a:pPr>
                  <a:r>
                    <a:rPr lang="en-US" sz="800" dirty="0">
                      <a:solidFill>
                        <a:schemeClr val="bg1"/>
                      </a:solidFill>
                      <a:latin typeface="+mn-lt"/>
                      <a:ea typeface="+mn-ea"/>
                    </a:rPr>
                    <a:t>A designer can use default text to simulate what text would look like. If it is not real text. A designer can use default text to simulate what text would look like.</a:t>
                  </a:r>
                  <a:endParaRPr lang="en-US" altLang="zh-CN" sz="800" dirty="0">
                    <a:solidFill>
                      <a:schemeClr val="bg1"/>
                    </a:solidFill>
                    <a:latin typeface="+mn-lt"/>
                    <a:ea typeface="微软雅黑" pitchFamily="34" charset="-122"/>
                  </a:endParaRPr>
                </a:p>
              </p:txBody>
            </p:sp>
            <p:sp>
              <p:nvSpPr>
                <p:cNvPr id="117" name="文本框 10"/>
                <p:cNvSpPr txBox="1">
                  <a:spLocks noChangeArrowheads="1"/>
                </p:cNvSpPr>
                <p:nvPr/>
              </p:nvSpPr>
              <p:spPr bwMode="auto">
                <a:xfrm>
                  <a:off x="4119755" y="1343261"/>
                  <a:ext cx="2184642" cy="333151"/>
                </a:xfrm>
                <a:prstGeom prst="rect">
                  <a:avLst/>
                </a:prstGeom>
                <a:noFill/>
                <a:ln w="9525">
                  <a:noFill/>
                  <a:miter lim="800000"/>
                  <a:headEnd/>
                  <a:tailEnd/>
                </a:ln>
              </p:spPr>
              <p:txBody>
                <a:bodyPr>
                  <a:spAutoFit/>
                </a:bodyPr>
                <a:lstStyle/>
                <a:p>
                  <a:pPr fontAlgn="auto">
                    <a:spcBef>
                      <a:spcPts val="0"/>
                    </a:spcBef>
                    <a:spcAft>
                      <a:spcPts val="0"/>
                    </a:spcAft>
                    <a:defRPr/>
                  </a:pPr>
                  <a:r>
                    <a:rPr lang="en-US" sz="1400" b="1" dirty="0">
                      <a:solidFill>
                        <a:schemeClr val="bg1"/>
                      </a:solidFill>
                      <a:latin typeface="+mn-lt"/>
                      <a:ea typeface="+mn-ea"/>
                    </a:rPr>
                    <a:t>2.</a:t>
                  </a: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endParaRPr lang="zh-CN" altLang="en-US" sz="1400" b="1" dirty="0">
                    <a:solidFill>
                      <a:schemeClr val="bg1"/>
                    </a:solidFill>
                    <a:latin typeface="+mn-lt"/>
                    <a:ea typeface="+mn-ea"/>
                  </a:endParaRPr>
                </a:p>
              </p:txBody>
            </p:sp>
          </p:grpSp>
          <p:sp>
            <p:nvSpPr>
              <p:cNvPr id="115" name="文本框 13"/>
              <p:cNvSpPr txBox="1">
                <a:spLocks noChangeArrowheads="1"/>
              </p:cNvSpPr>
              <p:nvPr/>
            </p:nvSpPr>
            <p:spPr bwMode="auto">
              <a:xfrm>
                <a:off x="5092700" y="4914897"/>
                <a:ext cx="1871257" cy="25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900" b="1">
                  <a:latin typeface="微软雅黑" pitchFamily="34" charset="-122"/>
                  <a:ea typeface="微软雅黑" pitchFamily="34" charset="-122"/>
                </a:endParaRPr>
              </a:p>
            </p:txBody>
          </p:sp>
        </p:grpSp>
        <p:sp>
          <p:nvSpPr>
            <p:cNvPr id="111" name="文本框 110"/>
            <p:cNvSpPr txBox="1">
              <a:spLocks noChangeArrowheads="1"/>
            </p:cNvSpPr>
            <p:nvPr/>
          </p:nvSpPr>
          <p:spPr bwMode="auto">
            <a:xfrm>
              <a:off x="508873" y="4572583"/>
              <a:ext cx="1971480" cy="742849"/>
            </a:xfrm>
            <a:prstGeom prst="rect">
              <a:avLst/>
            </a:prstGeom>
            <a:noFill/>
            <a:ln w="9525">
              <a:noFill/>
              <a:miter lim="800000"/>
              <a:headEnd/>
              <a:tailEnd/>
            </a:ln>
          </p:spPr>
          <p:txBody>
            <a:bodyPr>
              <a:spAutoFit/>
            </a:bodyPr>
            <a:lstStyle/>
            <a:p>
              <a:pPr fontAlgn="auto">
                <a:spcBef>
                  <a:spcPts val="0"/>
                </a:spcBef>
                <a:spcAft>
                  <a:spcPts val="0"/>
                </a:spcAft>
                <a:defRPr/>
              </a:pPr>
              <a:r>
                <a:rPr lang="en-US" sz="1400" b="1" dirty="0">
                  <a:solidFill>
                    <a:schemeClr val="bg1"/>
                  </a:solidFill>
                  <a:latin typeface="+mn-lt"/>
                  <a:ea typeface="+mn-ea"/>
                </a:rPr>
                <a:t>3.</a:t>
              </a: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endParaRPr lang="zh-CN" altLang="en-US" sz="1400" b="1" dirty="0">
                <a:solidFill>
                  <a:schemeClr val="bg1"/>
                </a:solidFill>
                <a:latin typeface="+mn-lt"/>
                <a:ea typeface="+mn-ea"/>
              </a:endParaRPr>
            </a:p>
          </p:txBody>
        </p:sp>
        <p:sp>
          <p:nvSpPr>
            <p:cNvPr id="112" name="TextBox 35"/>
            <p:cNvSpPr txBox="1">
              <a:spLocks noChangeArrowheads="1"/>
            </p:cNvSpPr>
            <p:nvPr/>
          </p:nvSpPr>
          <p:spPr bwMode="auto">
            <a:xfrm>
              <a:off x="495408" y="4955876"/>
              <a:ext cx="3668053" cy="655455"/>
            </a:xfrm>
            <a:prstGeom prst="rect">
              <a:avLst/>
            </a:prstGeom>
            <a:noFill/>
            <a:ln w="9525">
              <a:noFill/>
              <a:miter lim="800000"/>
              <a:headEnd/>
              <a:tailEnd/>
            </a:ln>
          </p:spPr>
          <p:txBody>
            <a:bodyPr>
              <a:spAutoFit/>
            </a:bodyPr>
            <a:lstStyle/>
            <a:p>
              <a:pPr algn="just" eaLnBrk="1" fontAlgn="auto" hangingPunct="1">
                <a:spcBef>
                  <a:spcPts val="0"/>
                </a:spcBef>
                <a:spcAft>
                  <a:spcPts val="0"/>
                </a:spcAft>
                <a:defRPr/>
              </a:pPr>
              <a:r>
                <a:rPr lang="en-US" sz="800" dirty="0">
                  <a:solidFill>
                    <a:schemeClr val="bg1"/>
                  </a:solidFill>
                  <a:latin typeface="+mn-lt"/>
                  <a:ea typeface="+mn-ea"/>
                </a:rPr>
                <a:t>A designer can use default text to simulate what text would look like. If it is not real text. A designer can use default text to simulate what text would look like.</a:t>
              </a:r>
              <a:endParaRPr lang="en-US" altLang="zh-CN" sz="800" dirty="0">
                <a:solidFill>
                  <a:schemeClr val="bg1"/>
                </a:solidFill>
                <a:latin typeface="+mn-lt"/>
                <a:ea typeface="微软雅黑" pitchFamily="34" charset="-122"/>
              </a:endParaRPr>
            </a:p>
          </p:txBody>
        </p:sp>
      </p:grpSp>
      <p:pic>
        <p:nvPicPr>
          <p:cNvPr id="120" name="图片 119"/>
          <p:cNvPicPr>
            <a:picLocks noChangeAspect="1"/>
          </p:cNvPicPr>
          <p:nvPr/>
        </p:nvPicPr>
        <p:blipFill rotWithShape="1">
          <a:blip r:embed="rId3">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151069828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矩形 38"/>
          <p:cNvSpPr/>
          <p:nvPr/>
        </p:nvSpPr>
        <p:spPr>
          <a:xfrm>
            <a:off x="1636205" y="1632376"/>
            <a:ext cx="1861564" cy="1237736"/>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0" name="矩形 39"/>
          <p:cNvSpPr/>
          <p:nvPr/>
        </p:nvSpPr>
        <p:spPr>
          <a:xfrm>
            <a:off x="5607278" y="1632376"/>
            <a:ext cx="1860573" cy="1237736"/>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1" name="矩形 40"/>
          <p:cNvSpPr/>
          <p:nvPr/>
        </p:nvSpPr>
        <p:spPr>
          <a:xfrm>
            <a:off x="3621742" y="3006978"/>
            <a:ext cx="1860573" cy="1237736"/>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2" name="矩形 41"/>
          <p:cNvSpPr/>
          <p:nvPr/>
        </p:nvSpPr>
        <p:spPr>
          <a:xfrm>
            <a:off x="3621742" y="1632376"/>
            <a:ext cx="1860573" cy="1237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3" name="矩形 42"/>
          <p:cNvSpPr/>
          <p:nvPr/>
        </p:nvSpPr>
        <p:spPr>
          <a:xfrm>
            <a:off x="5607278" y="3006978"/>
            <a:ext cx="1860573" cy="1237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4" name="矩形 43"/>
          <p:cNvSpPr/>
          <p:nvPr/>
        </p:nvSpPr>
        <p:spPr>
          <a:xfrm>
            <a:off x="1636205" y="3006978"/>
            <a:ext cx="1861564" cy="1237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5" name="矩形 44"/>
          <p:cNvSpPr/>
          <p:nvPr/>
        </p:nvSpPr>
        <p:spPr>
          <a:xfrm>
            <a:off x="3683232" y="1701800"/>
            <a:ext cx="1737592" cy="109888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6" name="矩形 45"/>
          <p:cNvSpPr/>
          <p:nvPr/>
        </p:nvSpPr>
        <p:spPr>
          <a:xfrm>
            <a:off x="1698687" y="3076402"/>
            <a:ext cx="1736601" cy="1098888"/>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sp>
        <p:nvSpPr>
          <p:cNvPr id="47" name="矩形 46"/>
          <p:cNvSpPr/>
          <p:nvPr/>
        </p:nvSpPr>
        <p:spPr>
          <a:xfrm>
            <a:off x="5668768" y="3076402"/>
            <a:ext cx="1737592" cy="1098888"/>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800"/>
          </a:p>
        </p:txBody>
      </p:sp>
      <p:grpSp>
        <p:nvGrpSpPr>
          <p:cNvPr id="48" name="组合 24"/>
          <p:cNvGrpSpPr>
            <a:grpSpLocks/>
          </p:cNvGrpSpPr>
          <p:nvPr/>
        </p:nvGrpSpPr>
        <p:grpSpPr bwMode="auto">
          <a:xfrm>
            <a:off x="1755218" y="1718661"/>
            <a:ext cx="1767346" cy="526450"/>
            <a:chOff x="5016346" y="379194"/>
            <a:chExt cx="2010651" cy="659258"/>
          </a:xfrm>
        </p:grpSpPr>
        <p:sp>
          <p:nvSpPr>
            <p:cNvPr id="49" name="矩形 12"/>
            <p:cNvSpPr>
              <a:spLocks noChangeArrowheads="1"/>
            </p:cNvSpPr>
            <p:nvPr/>
          </p:nvSpPr>
          <p:spPr bwMode="auto">
            <a:xfrm>
              <a:off x="5186309" y="379194"/>
              <a:ext cx="1840688" cy="3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0" name="矩形 13"/>
            <p:cNvSpPr>
              <a:spLocks noChangeArrowheads="1"/>
            </p:cNvSpPr>
            <p:nvPr/>
          </p:nvSpPr>
          <p:spPr bwMode="auto">
            <a:xfrm>
              <a:off x="5016346" y="718392"/>
              <a:ext cx="1905502" cy="3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800">
                  <a:solidFill>
                    <a:schemeClr val="bg1"/>
                  </a:solidFill>
                </a:rPr>
                <a:t>A designer can use default text to simulate what text would look like. If it is not real text.</a:t>
              </a:r>
              <a:endParaRPr lang="en-US" altLang="zh-CN" sz="800">
                <a:solidFill>
                  <a:schemeClr val="bg1"/>
                </a:solidFill>
                <a:ea typeface="微软雅黑" pitchFamily="34" charset="-122"/>
              </a:endParaRPr>
            </a:p>
          </p:txBody>
        </p:sp>
      </p:grpSp>
      <p:sp>
        <p:nvSpPr>
          <p:cNvPr id="51" name="矩形 12"/>
          <p:cNvSpPr>
            <a:spLocks noChangeArrowheads="1"/>
          </p:cNvSpPr>
          <p:nvPr/>
        </p:nvSpPr>
        <p:spPr bwMode="auto">
          <a:xfrm>
            <a:off x="3862743" y="3149793"/>
            <a:ext cx="1618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2" name="矩形 13"/>
          <p:cNvSpPr>
            <a:spLocks noChangeArrowheads="1"/>
          </p:cNvSpPr>
          <p:nvPr/>
        </p:nvSpPr>
        <p:spPr bwMode="auto">
          <a:xfrm>
            <a:off x="3713977" y="3420548"/>
            <a:ext cx="1675111" cy="25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800">
                <a:solidFill>
                  <a:schemeClr val="bg1"/>
                </a:solidFill>
              </a:rPr>
              <a:t>A designer can use default text to simulate what text would look like. If it is not real text.</a:t>
            </a:r>
            <a:endParaRPr lang="en-US" altLang="zh-CN" sz="800">
              <a:solidFill>
                <a:schemeClr val="bg1"/>
              </a:solidFill>
              <a:ea typeface="微软雅黑" pitchFamily="34" charset="-122"/>
            </a:endParaRPr>
          </a:p>
        </p:txBody>
      </p:sp>
      <p:sp>
        <p:nvSpPr>
          <p:cNvPr id="53" name="矩形 12"/>
          <p:cNvSpPr>
            <a:spLocks noChangeArrowheads="1"/>
          </p:cNvSpPr>
          <p:nvPr/>
        </p:nvSpPr>
        <p:spPr bwMode="auto">
          <a:xfrm>
            <a:off x="5840345" y="1717669"/>
            <a:ext cx="1618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4" name="矩形 13"/>
          <p:cNvSpPr>
            <a:spLocks noChangeArrowheads="1"/>
          </p:cNvSpPr>
          <p:nvPr/>
        </p:nvSpPr>
        <p:spPr bwMode="auto">
          <a:xfrm>
            <a:off x="5691578" y="1988424"/>
            <a:ext cx="1675111" cy="25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800">
                <a:solidFill>
                  <a:schemeClr val="bg1"/>
                </a:solidFill>
              </a:rPr>
              <a:t>A designer can use default text to simulate what text would look like. If it is not real text.</a:t>
            </a:r>
            <a:endParaRPr lang="en-US" altLang="zh-CN" sz="800">
              <a:solidFill>
                <a:schemeClr val="bg1"/>
              </a:solidFill>
              <a:ea typeface="微软雅黑" pitchFamily="34" charset="-122"/>
            </a:endParaRPr>
          </a:p>
        </p:txBody>
      </p:sp>
      <p:pic>
        <p:nvPicPr>
          <p:cNvPr id="59" name="图片 58"/>
          <p:cNvPicPr>
            <a:picLocks noChangeAspect="1"/>
          </p:cNvPicPr>
          <p:nvPr/>
        </p:nvPicPr>
        <p:blipFill rotWithShape="1">
          <a:blip r:embed="rId6">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346162353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5" name="图片 64"/>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六边形 33"/>
          <p:cNvSpPr/>
          <p:nvPr/>
        </p:nvSpPr>
        <p:spPr>
          <a:xfrm rot="16200000">
            <a:off x="3340237" y="1219105"/>
            <a:ext cx="1139102" cy="1012535"/>
          </a:xfrm>
          <a:prstGeom prst="hexagon">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dirty="0"/>
          </a:p>
        </p:txBody>
      </p:sp>
      <p:sp>
        <p:nvSpPr>
          <p:cNvPr id="35" name="六边形 34"/>
          <p:cNvSpPr/>
          <p:nvPr/>
        </p:nvSpPr>
        <p:spPr>
          <a:xfrm rot="16200000">
            <a:off x="4479339" y="1219105"/>
            <a:ext cx="1139102" cy="1012535"/>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a:p>
        </p:txBody>
      </p:sp>
      <p:sp>
        <p:nvSpPr>
          <p:cNvPr id="36" name="六边形 35"/>
          <p:cNvSpPr/>
          <p:nvPr/>
        </p:nvSpPr>
        <p:spPr>
          <a:xfrm rot="16200000">
            <a:off x="5048890" y="2231640"/>
            <a:ext cx="1139102" cy="1012535"/>
          </a:xfrm>
          <a:prstGeom prst="hexagon">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a:p>
        </p:txBody>
      </p:sp>
      <p:sp>
        <p:nvSpPr>
          <p:cNvPr id="37" name="六边形 36"/>
          <p:cNvSpPr/>
          <p:nvPr/>
        </p:nvSpPr>
        <p:spPr>
          <a:xfrm rot="16200000">
            <a:off x="3909788" y="2231640"/>
            <a:ext cx="1139102" cy="1012535"/>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a:p>
        </p:txBody>
      </p:sp>
      <p:sp>
        <p:nvSpPr>
          <p:cNvPr id="38" name="六边形 37"/>
          <p:cNvSpPr/>
          <p:nvPr/>
        </p:nvSpPr>
        <p:spPr>
          <a:xfrm rot="16200000">
            <a:off x="3340237" y="3244176"/>
            <a:ext cx="1139102" cy="1012535"/>
          </a:xfrm>
          <a:prstGeom prst="hexagon">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a:p>
        </p:txBody>
      </p:sp>
      <p:sp>
        <p:nvSpPr>
          <p:cNvPr id="55" name="六边形 54"/>
          <p:cNvSpPr/>
          <p:nvPr/>
        </p:nvSpPr>
        <p:spPr>
          <a:xfrm rot="16200000">
            <a:off x="4479339" y="3244176"/>
            <a:ext cx="1139102" cy="1012535"/>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0"/>
          </a:p>
        </p:txBody>
      </p:sp>
      <p:sp>
        <p:nvSpPr>
          <p:cNvPr id="56" name="矩形 16"/>
          <p:cNvSpPr>
            <a:spLocks noChangeArrowheads="1"/>
          </p:cNvSpPr>
          <p:nvPr/>
        </p:nvSpPr>
        <p:spPr bwMode="auto">
          <a:xfrm>
            <a:off x="1011405" y="1354109"/>
            <a:ext cx="234887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algn="r" eaLnBrk="1" hangingPunct="1"/>
            <a:r>
              <a:rPr lang="en-US" altLang="zh-CN" sz="1000" dirty="0">
                <a:solidFill>
                  <a:schemeClr val="bg1"/>
                </a:solidFill>
              </a:rPr>
              <a:t>A designer can use default text to simulate what text would look like. If it is not real text. </a:t>
            </a:r>
            <a:endParaRPr lang="en-US" altLang="zh-CN" sz="1000" dirty="0">
              <a:solidFill>
                <a:schemeClr val="bg1"/>
              </a:solidFill>
              <a:latin typeface="微软雅黑" pitchFamily="34" charset="-122"/>
              <a:ea typeface="微软雅黑" pitchFamily="34" charset="-122"/>
            </a:endParaRPr>
          </a:p>
        </p:txBody>
      </p:sp>
      <p:sp>
        <p:nvSpPr>
          <p:cNvPr id="57" name="TextBox 10"/>
          <p:cNvSpPr txBox="1"/>
          <p:nvPr/>
        </p:nvSpPr>
        <p:spPr>
          <a:xfrm>
            <a:off x="3656654" y="1472238"/>
            <a:ext cx="632835" cy="584775"/>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01</a:t>
            </a:r>
            <a:endParaRPr lang="zh-CN" altLang="en-US" sz="3200" b="1" dirty="0">
              <a:solidFill>
                <a:schemeClr val="bg1"/>
              </a:solidFill>
              <a:latin typeface="+mn-lt"/>
              <a:ea typeface="+mn-ea"/>
            </a:endParaRPr>
          </a:p>
        </p:txBody>
      </p:sp>
      <p:sp>
        <p:nvSpPr>
          <p:cNvPr id="58" name="TextBox 11"/>
          <p:cNvSpPr txBox="1"/>
          <p:nvPr/>
        </p:nvSpPr>
        <p:spPr>
          <a:xfrm>
            <a:off x="5365308" y="2484774"/>
            <a:ext cx="632835" cy="584775"/>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02</a:t>
            </a:r>
            <a:endParaRPr lang="zh-CN" altLang="en-US" sz="3200" b="1" dirty="0">
              <a:solidFill>
                <a:schemeClr val="bg1"/>
              </a:solidFill>
              <a:latin typeface="+mn-lt"/>
              <a:ea typeface="+mn-ea"/>
            </a:endParaRPr>
          </a:p>
        </p:txBody>
      </p:sp>
      <p:sp>
        <p:nvSpPr>
          <p:cNvPr id="59" name="TextBox 12"/>
          <p:cNvSpPr txBox="1"/>
          <p:nvPr/>
        </p:nvSpPr>
        <p:spPr>
          <a:xfrm>
            <a:off x="3656654" y="3497309"/>
            <a:ext cx="632835" cy="584775"/>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03</a:t>
            </a:r>
            <a:endParaRPr lang="zh-CN" altLang="en-US" sz="3200" b="1" dirty="0">
              <a:solidFill>
                <a:schemeClr val="bg1"/>
              </a:solidFill>
              <a:latin typeface="+mn-lt"/>
              <a:ea typeface="+mn-ea"/>
            </a:endParaRPr>
          </a:p>
        </p:txBody>
      </p:sp>
      <p:pic>
        <p:nvPicPr>
          <p:cNvPr id="60" name="图片 16" descr="123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99638" y="2421490"/>
            <a:ext cx="696118" cy="69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图片 17" descr="955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79339" y="1155821"/>
            <a:ext cx="1139102" cy="11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18" descr="9999.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26205" y="2927758"/>
            <a:ext cx="1597907" cy="159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矩形 16"/>
          <p:cNvSpPr>
            <a:spLocks noChangeArrowheads="1"/>
          </p:cNvSpPr>
          <p:nvPr/>
        </p:nvSpPr>
        <p:spPr bwMode="auto">
          <a:xfrm>
            <a:off x="1017734" y="3386564"/>
            <a:ext cx="23425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algn="r" eaLnBrk="1" hangingPunct="1"/>
            <a:r>
              <a:rPr lang="en-US" altLang="zh-CN" sz="1000" dirty="0">
                <a:solidFill>
                  <a:schemeClr val="bg1"/>
                </a:solidFill>
              </a:rPr>
              <a:t>A designer can use default text to simulate what text would look like. If it is not real text. </a:t>
            </a:r>
            <a:endParaRPr lang="en-US" altLang="zh-CN" sz="1000" dirty="0">
              <a:solidFill>
                <a:schemeClr val="bg1"/>
              </a:solidFill>
              <a:latin typeface="微软雅黑" pitchFamily="34" charset="-122"/>
              <a:ea typeface="微软雅黑" pitchFamily="34" charset="-122"/>
            </a:endParaRPr>
          </a:p>
        </p:txBody>
      </p:sp>
      <p:sp>
        <p:nvSpPr>
          <p:cNvPr id="64" name="矩形 16"/>
          <p:cNvSpPr>
            <a:spLocks noChangeArrowheads="1"/>
          </p:cNvSpPr>
          <p:nvPr/>
        </p:nvSpPr>
        <p:spPr bwMode="auto">
          <a:xfrm>
            <a:off x="6214360" y="2370864"/>
            <a:ext cx="23203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1" hangingPunct="1"/>
            <a:r>
              <a:rPr lang="en-US" altLang="zh-CN" sz="1000" dirty="0">
                <a:solidFill>
                  <a:schemeClr val="bg1"/>
                </a:solidFill>
              </a:rPr>
              <a:t>A designer can use default text to simulate what text would look like. If it is not real text. </a:t>
            </a:r>
            <a:endParaRPr lang="en-US" altLang="zh-CN" sz="1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305566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1026780" y="1535920"/>
            <a:ext cx="7305676" cy="2518635"/>
            <a:chOff x="519113" y="1922463"/>
            <a:chExt cx="11049000" cy="3809147"/>
          </a:xfrm>
        </p:grpSpPr>
        <p:pic>
          <p:nvPicPr>
            <p:cNvPr id="33" name="图片 3" descr="图片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8163" y="1922463"/>
              <a:ext cx="3389312"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直接连接符 38"/>
            <p:cNvCxnSpPr/>
            <p:nvPr/>
          </p:nvCxnSpPr>
          <p:spPr>
            <a:xfrm>
              <a:off x="7737475" y="3540125"/>
              <a:ext cx="3830638"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0800000">
              <a:off x="614363" y="3636963"/>
              <a:ext cx="3683000"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图片 10" descr="图片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29113" y="1922463"/>
              <a:ext cx="3387725"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饼形 12"/>
            <p:cNvSpPr/>
            <p:nvPr/>
          </p:nvSpPr>
          <p:spPr>
            <a:xfrm rot="14870475">
              <a:off x="4495800" y="2081213"/>
              <a:ext cx="3048000" cy="3092450"/>
            </a:xfrm>
            <a:prstGeom prst="pie">
              <a:avLst>
                <a:gd name="adj1" fmla="val 1442080"/>
                <a:gd name="adj2" fmla="val 15122835"/>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schemeClr val="tx1"/>
                </a:solidFill>
              </a:endParaRPr>
            </a:p>
          </p:txBody>
        </p:sp>
        <p:sp>
          <p:nvSpPr>
            <p:cNvPr id="43" name="饼形 13"/>
            <p:cNvSpPr/>
            <p:nvPr/>
          </p:nvSpPr>
          <p:spPr>
            <a:xfrm rot="1152173">
              <a:off x="4519613" y="2070100"/>
              <a:ext cx="2898775" cy="3048000"/>
            </a:xfrm>
            <a:prstGeom prst="pie">
              <a:avLst>
                <a:gd name="adj1" fmla="val 7285120"/>
                <a:gd name="adj2" fmla="val 15122835"/>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schemeClr val="tx1"/>
                </a:solidFill>
              </a:endParaRPr>
            </a:p>
          </p:txBody>
        </p:sp>
        <p:pic>
          <p:nvPicPr>
            <p:cNvPr id="44" name="图片 14" descr="图片1.pngd ad 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10363" y="2970213"/>
              <a:ext cx="423862"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15" descr="图片1.pngd a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5363" y="2970213"/>
              <a:ext cx="4921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6"/>
            <p:cNvSpPr txBox="1"/>
            <p:nvPr/>
          </p:nvSpPr>
          <p:spPr>
            <a:xfrm>
              <a:off x="569913" y="2802936"/>
              <a:ext cx="2571750" cy="465477"/>
            </a:xfrm>
            <a:prstGeom prst="rect">
              <a:avLst/>
            </a:prstGeom>
            <a:noFill/>
          </p:spPr>
          <p:txBody>
            <a:bodyPr>
              <a:spAutoFit/>
            </a:bodyPr>
            <a:lstStyle/>
            <a:p>
              <a:pPr algn="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7" name="TextBox 17"/>
            <p:cNvSpPr txBox="1"/>
            <p:nvPr/>
          </p:nvSpPr>
          <p:spPr>
            <a:xfrm>
              <a:off x="7597175" y="2747964"/>
              <a:ext cx="2571750" cy="465477"/>
            </a:xfrm>
            <a:prstGeom prst="rect">
              <a:avLst/>
            </a:prstGeom>
            <a:noFill/>
          </p:spPr>
          <p:txBody>
            <a:bodyPr>
              <a:spAutoFit/>
            </a:bodyPr>
            <a:lstStyle/>
            <a:p>
              <a:pPr algn="r" fontAlgn="auto">
                <a:spcBef>
                  <a:spcPts val="0"/>
                </a:spcBef>
                <a:spcAft>
                  <a:spcPts val="0"/>
                </a:spcAft>
                <a:defRPr/>
              </a:pPr>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8" name="TextBox 19"/>
            <p:cNvSpPr txBox="1"/>
            <p:nvPr/>
          </p:nvSpPr>
          <p:spPr>
            <a:xfrm>
              <a:off x="3076575" y="2611438"/>
              <a:ext cx="1428749" cy="884405"/>
            </a:xfrm>
            <a:prstGeom prst="rect">
              <a:avLst/>
            </a:prstGeom>
            <a:noFill/>
          </p:spPr>
          <p:txBody>
            <a:bodyPr>
              <a:spAutoFit/>
            </a:bodyPr>
            <a:lstStyle/>
            <a:p>
              <a:pPr eaLnBrk="1" fontAlgn="auto" hangingPunct="1">
                <a:spcBef>
                  <a:spcPts val="0"/>
                </a:spcBef>
                <a:spcAft>
                  <a:spcPts val="0"/>
                </a:spcAft>
                <a:defRPr/>
              </a:pPr>
              <a:r>
                <a:rPr lang="en-US" altLang="zh-CN" sz="3200" dirty="0">
                  <a:solidFill>
                    <a:schemeClr val="bg1"/>
                  </a:solidFill>
                  <a:latin typeface="+mn-lt"/>
                  <a:ea typeface="+mn-ea"/>
                </a:rPr>
                <a:t>43%</a:t>
              </a:r>
              <a:endParaRPr lang="zh-CN" altLang="en-US" sz="3200" dirty="0">
                <a:solidFill>
                  <a:schemeClr val="bg1"/>
                </a:solidFill>
                <a:latin typeface="+mn-lt"/>
                <a:ea typeface="+mn-ea"/>
              </a:endParaRPr>
            </a:p>
          </p:txBody>
        </p:sp>
        <p:sp>
          <p:nvSpPr>
            <p:cNvPr id="49" name="TextBox 20"/>
            <p:cNvSpPr txBox="1"/>
            <p:nvPr/>
          </p:nvSpPr>
          <p:spPr>
            <a:xfrm>
              <a:off x="10074275" y="2493963"/>
              <a:ext cx="1428749" cy="884405"/>
            </a:xfrm>
            <a:prstGeom prst="rect">
              <a:avLst/>
            </a:prstGeom>
            <a:noFill/>
          </p:spPr>
          <p:txBody>
            <a:bodyPr>
              <a:spAutoFit/>
            </a:bodyPr>
            <a:lstStyle/>
            <a:p>
              <a:pPr eaLnBrk="1" fontAlgn="auto" hangingPunct="1">
                <a:spcBef>
                  <a:spcPts val="0"/>
                </a:spcBef>
                <a:spcAft>
                  <a:spcPts val="0"/>
                </a:spcAft>
                <a:defRPr/>
              </a:pPr>
              <a:r>
                <a:rPr lang="en-US" altLang="zh-CN" sz="3200" dirty="0">
                  <a:solidFill>
                    <a:schemeClr val="bg1"/>
                  </a:solidFill>
                  <a:latin typeface="+mn-lt"/>
                  <a:ea typeface="+mn-ea"/>
                </a:rPr>
                <a:t>57%</a:t>
              </a:r>
              <a:endParaRPr lang="zh-CN" altLang="en-US" sz="3200" dirty="0">
                <a:solidFill>
                  <a:schemeClr val="bg1"/>
                </a:solidFill>
                <a:latin typeface="+mn-lt"/>
                <a:ea typeface="+mn-ea"/>
              </a:endParaRPr>
            </a:p>
          </p:txBody>
        </p:sp>
        <p:sp>
          <p:nvSpPr>
            <p:cNvPr id="50" name="矩形 16"/>
            <p:cNvSpPr>
              <a:spLocks noChangeArrowheads="1"/>
            </p:cNvSpPr>
            <p:nvPr/>
          </p:nvSpPr>
          <p:spPr bwMode="auto">
            <a:xfrm>
              <a:off x="519113" y="3636964"/>
              <a:ext cx="3829051" cy="2094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50" b="1" dirty="0">
                  <a:solidFill>
                    <a:schemeClr val="bg1"/>
                  </a:solidFill>
                </a:rPr>
                <a:t>ADD TITLE HERE</a:t>
              </a:r>
              <a:endParaRPr lang="zh-CN" altLang="en-US" sz="1050" b="1" dirty="0">
                <a:solidFill>
                  <a:schemeClr val="bg1"/>
                </a:solidFill>
              </a:endParaRPr>
            </a:p>
            <a:p>
              <a:pPr eaLnBrk="1" hangingPunct="1"/>
              <a:r>
                <a:rPr lang="en-US" altLang="zh-CN" sz="1050" dirty="0">
                  <a:solidFill>
                    <a:schemeClr val="bg1"/>
                  </a:solidFill>
                </a:rPr>
                <a:t>A designer can use default text to simulate what text would look like. If it is not real text. </a:t>
              </a:r>
            </a:p>
            <a:p>
              <a:pPr eaLnBrk="1" hangingPunct="1"/>
              <a:r>
                <a:rPr lang="en-US" altLang="zh-CN" sz="1050" dirty="0">
                  <a:solidFill>
                    <a:srgbClr val="FFFFFF"/>
                  </a:solidFill>
                </a:rPr>
                <a:t>A designer can use default text to simulate what text would look like. If it is not real text</a:t>
              </a:r>
              <a:endParaRPr lang="en-US" altLang="zh-CN" sz="1050" dirty="0">
                <a:solidFill>
                  <a:srgbClr val="FFFFFF"/>
                </a:solidFill>
                <a:ea typeface="微软雅黑" pitchFamily="34" charset="-122"/>
              </a:endParaRPr>
            </a:p>
            <a:p>
              <a:pPr eaLnBrk="1" hangingPunct="1"/>
              <a:endParaRPr lang="en-US" altLang="zh-CN" sz="1050" dirty="0">
                <a:solidFill>
                  <a:schemeClr val="bg1"/>
                </a:solidFill>
                <a:ea typeface="微软雅黑" pitchFamily="34" charset="-122"/>
              </a:endParaRPr>
            </a:p>
          </p:txBody>
        </p:sp>
        <p:sp>
          <p:nvSpPr>
            <p:cNvPr id="51" name="矩形 16"/>
            <p:cNvSpPr>
              <a:spLocks noChangeArrowheads="1"/>
            </p:cNvSpPr>
            <p:nvPr/>
          </p:nvSpPr>
          <p:spPr bwMode="auto">
            <a:xfrm>
              <a:off x="7758112" y="3636964"/>
              <a:ext cx="3810001" cy="2094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50" b="1">
                  <a:solidFill>
                    <a:schemeClr val="bg1"/>
                  </a:solidFill>
                </a:rPr>
                <a:t>ADD TITLE HERE</a:t>
              </a:r>
              <a:endParaRPr lang="zh-CN" altLang="en-US" sz="1050" b="1">
                <a:solidFill>
                  <a:schemeClr val="bg1"/>
                </a:solidFill>
              </a:endParaRPr>
            </a:p>
            <a:p>
              <a:pPr eaLnBrk="1" hangingPunct="1"/>
              <a:r>
                <a:rPr lang="en-US" altLang="zh-CN" sz="1050">
                  <a:solidFill>
                    <a:schemeClr val="bg1"/>
                  </a:solidFill>
                </a:rPr>
                <a:t>A designer can use default text to simulate what text would look like. If it is not real text. </a:t>
              </a:r>
            </a:p>
            <a:p>
              <a:pPr eaLnBrk="1" hangingPunct="1"/>
              <a:r>
                <a:rPr lang="en-US" altLang="zh-CN" sz="1050">
                  <a:solidFill>
                    <a:srgbClr val="FFFFFF"/>
                  </a:solidFill>
                </a:rPr>
                <a:t>A designer can use default text to simulate what text would look like. If it is not real text</a:t>
              </a:r>
              <a:endParaRPr lang="en-US" altLang="zh-CN" sz="1050">
                <a:solidFill>
                  <a:srgbClr val="FFFFFF"/>
                </a:solidFill>
                <a:ea typeface="微软雅黑" pitchFamily="34" charset="-122"/>
              </a:endParaRPr>
            </a:p>
            <a:p>
              <a:pPr eaLnBrk="1" hangingPunct="1"/>
              <a:endParaRPr lang="en-US" altLang="zh-CN" sz="1050">
                <a:solidFill>
                  <a:schemeClr val="bg1"/>
                </a:solidFill>
                <a:ea typeface="微软雅黑" pitchFamily="34" charset="-122"/>
              </a:endParaRPr>
            </a:p>
          </p:txBody>
        </p:sp>
      </p:grpSp>
    </p:spTree>
    <p:extLst>
      <p:ext uri="{BB962C8B-B14F-4D97-AF65-F5344CB8AC3E}">
        <p14:creationId xmlns:p14="http://schemas.microsoft.com/office/powerpoint/2010/main" val="93233846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tx1"/>
        </a:solidFill>
        <a:effectLst/>
      </p:bgPr>
    </p:bg>
    <p:spTree>
      <p:nvGrpSpPr>
        <p:cNvPr id="1" name=""/>
        <p:cNvGrpSpPr/>
        <p:nvPr/>
      </p:nvGrpSpPr>
      <p:grpSpPr>
        <a:xfrm>
          <a:off x="0" y="0"/>
          <a:ext cx="0" cy="0"/>
          <a:chOff x="0" y="0"/>
          <a:chExt cx="0" cy="0"/>
        </a:xfrm>
      </p:grpSpPr>
      <p:grpSp>
        <p:nvGrpSpPr>
          <p:cNvPr id="9" name="组合 8"/>
          <p:cNvGrpSpPr/>
          <p:nvPr/>
        </p:nvGrpSpPr>
        <p:grpSpPr>
          <a:xfrm>
            <a:off x="0" y="0"/>
            <a:ext cx="9144000" cy="1232326"/>
            <a:chOff x="0" y="0"/>
            <a:chExt cx="9144000" cy="1232326"/>
          </a:xfrm>
        </p:grpSpPr>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3" name="任意多边形: 形状 42"/>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51" name="文本框 50"/>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52" name="组合 51"/>
            <p:cNvGrpSpPr/>
            <p:nvPr/>
          </p:nvGrpSpPr>
          <p:grpSpPr>
            <a:xfrm flipV="1">
              <a:off x="3314700" y="539600"/>
              <a:ext cx="5829300" cy="45719"/>
              <a:chOff x="1949423" y="3788624"/>
              <a:chExt cx="3535680" cy="56088"/>
            </a:xfrm>
          </p:grpSpPr>
          <p:sp>
            <p:nvSpPr>
              <p:cNvPr id="53" name="矩形 5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flipV="1">
              <a:off x="0" y="539600"/>
              <a:ext cx="532448" cy="45719"/>
              <a:chOff x="1949423" y="3788624"/>
              <a:chExt cx="3535680" cy="56088"/>
            </a:xfrm>
          </p:grpSpPr>
          <p:sp>
            <p:nvSpPr>
              <p:cNvPr id="58" name="矩形 57"/>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11005" t="63147" r="34107"/>
          <a:stretch/>
        </p:blipFill>
        <p:spPr>
          <a:xfrm rot="10800000">
            <a:off x="0" y="3224912"/>
            <a:ext cx="9144000" cy="1918587"/>
          </a:xfrm>
          <a:prstGeom prst="rect">
            <a:avLst/>
          </a:prstGeom>
        </p:spPr>
      </p:pic>
      <p:grpSp>
        <p:nvGrpSpPr>
          <p:cNvPr id="63" name="组合 62"/>
          <p:cNvGrpSpPr>
            <a:grpSpLocks/>
          </p:cNvGrpSpPr>
          <p:nvPr/>
        </p:nvGrpSpPr>
        <p:grpSpPr bwMode="auto">
          <a:xfrm>
            <a:off x="2183289" y="1380188"/>
            <a:ext cx="4810760" cy="397815"/>
            <a:chOff x="1629" y="2412"/>
            <a:chExt cx="7576" cy="626"/>
          </a:xfrm>
        </p:grpSpPr>
        <p:sp>
          <p:nvSpPr>
            <p:cNvPr id="64" name="文本框 20"/>
            <p:cNvSpPr txBox="1">
              <a:spLocks noChangeArrowheads="1"/>
            </p:cNvSpPr>
            <p:nvPr/>
          </p:nvSpPr>
          <p:spPr bwMode="auto">
            <a:xfrm>
              <a:off x="1629" y="2412"/>
              <a:ext cx="1584"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65" name="文本框 64"/>
            <p:cNvSpPr txBox="1"/>
            <p:nvPr/>
          </p:nvSpPr>
          <p:spPr>
            <a:xfrm>
              <a:off x="4000" y="2447"/>
              <a:ext cx="5205" cy="591"/>
            </a:xfrm>
            <a:prstGeom prst="rect">
              <a:avLst/>
            </a:prstGeom>
            <a:noFill/>
            <a:ln>
              <a:noFill/>
            </a:ln>
          </p:spPr>
          <p:txBody>
            <a:bodyPr>
              <a:spAutoFit/>
            </a:bodyPr>
            <a:lstStyle/>
            <a:p>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
          <p:nvSpPr>
            <p:cNvPr id="66" name="椭圆 65"/>
            <p:cNvSpPr/>
            <p:nvPr/>
          </p:nvSpPr>
          <p:spPr>
            <a:xfrm>
              <a:off x="3345" y="2495"/>
              <a:ext cx="485" cy="485"/>
            </a:xfrm>
            <a:prstGeom prst="ellipse">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bg1"/>
                </a:solidFill>
              </a:endParaRPr>
            </a:p>
          </p:txBody>
        </p:sp>
        <p:sp>
          <p:nvSpPr>
            <p:cNvPr id="67" name="文本框 23"/>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dirty="0">
                  <a:solidFill>
                    <a:schemeClr val="bg1"/>
                  </a:solidFill>
                </a:rPr>
                <a:t>1</a:t>
              </a:r>
            </a:p>
          </p:txBody>
        </p:sp>
      </p:grpSp>
      <p:grpSp>
        <p:nvGrpSpPr>
          <p:cNvPr id="68" name="组合 67"/>
          <p:cNvGrpSpPr>
            <a:grpSpLocks/>
          </p:cNvGrpSpPr>
          <p:nvPr/>
        </p:nvGrpSpPr>
        <p:grpSpPr bwMode="auto">
          <a:xfrm>
            <a:off x="2190948" y="2066629"/>
            <a:ext cx="4804689" cy="420969"/>
            <a:chOff x="1641" y="2424"/>
            <a:chExt cx="7565" cy="665"/>
          </a:xfrm>
        </p:grpSpPr>
        <p:sp>
          <p:nvSpPr>
            <p:cNvPr id="69" name="文本框 26"/>
            <p:cNvSpPr txBox="1">
              <a:spLocks noChangeArrowheads="1"/>
            </p:cNvSpPr>
            <p:nvPr/>
          </p:nvSpPr>
          <p:spPr bwMode="auto">
            <a:xfrm>
              <a:off x="1641" y="2424"/>
              <a:ext cx="2011"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70" name="文本框 69"/>
            <p:cNvSpPr txBox="1"/>
            <p:nvPr/>
          </p:nvSpPr>
          <p:spPr>
            <a:xfrm>
              <a:off x="4002" y="2496"/>
              <a:ext cx="5204" cy="593"/>
            </a:xfrm>
            <a:prstGeom prst="rect">
              <a:avLst/>
            </a:prstGeom>
            <a:noFill/>
            <a:ln>
              <a:noFill/>
            </a:ln>
          </p:spPr>
          <p:txBody>
            <a:bodyPr>
              <a:spAutoFit/>
            </a:bodyPr>
            <a:lstStyle/>
            <a:p>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
          <p:nvSpPr>
            <p:cNvPr id="71" name="椭圆 70"/>
            <p:cNvSpPr/>
            <p:nvPr/>
          </p:nvSpPr>
          <p:spPr>
            <a:xfrm>
              <a:off x="3345" y="2496"/>
              <a:ext cx="485" cy="484"/>
            </a:xfrm>
            <a:prstGeom prst="ellipse">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bg1"/>
                </a:solidFill>
              </a:endParaRPr>
            </a:p>
          </p:txBody>
        </p:sp>
        <p:sp>
          <p:nvSpPr>
            <p:cNvPr id="72" name="文本框 29"/>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2</a:t>
              </a:r>
            </a:p>
          </p:txBody>
        </p:sp>
      </p:grpSp>
      <p:grpSp>
        <p:nvGrpSpPr>
          <p:cNvPr id="73" name="组合 72"/>
          <p:cNvGrpSpPr>
            <a:grpSpLocks/>
          </p:cNvGrpSpPr>
          <p:nvPr/>
        </p:nvGrpSpPr>
        <p:grpSpPr bwMode="auto">
          <a:xfrm>
            <a:off x="2190948" y="2776224"/>
            <a:ext cx="4804689" cy="420694"/>
            <a:chOff x="1641" y="2424"/>
            <a:chExt cx="7565" cy="662"/>
          </a:xfrm>
        </p:grpSpPr>
        <p:sp>
          <p:nvSpPr>
            <p:cNvPr id="74" name="文本框 31"/>
            <p:cNvSpPr txBox="1">
              <a:spLocks noChangeArrowheads="1"/>
            </p:cNvSpPr>
            <p:nvPr/>
          </p:nvSpPr>
          <p:spPr bwMode="auto">
            <a:xfrm>
              <a:off x="1641" y="2424"/>
              <a:ext cx="1787"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75" name="文本框 74"/>
            <p:cNvSpPr txBox="1"/>
            <p:nvPr/>
          </p:nvSpPr>
          <p:spPr>
            <a:xfrm>
              <a:off x="4002" y="2495"/>
              <a:ext cx="5204" cy="591"/>
            </a:xfrm>
            <a:prstGeom prst="rect">
              <a:avLst/>
            </a:prstGeom>
            <a:noFill/>
            <a:ln>
              <a:noFill/>
            </a:ln>
          </p:spPr>
          <p:txBody>
            <a:bodyPr>
              <a:spAutoFit/>
            </a:bodyPr>
            <a:lstStyle/>
            <a:p>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
          <p:nvSpPr>
            <p:cNvPr id="76" name="椭圆 75"/>
            <p:cNvSpPr/>
            <p:nvPr/>
          </p:nvSpPr>
          <p:spPr>
            <a:xfrm>
              <a:off x="3345" y="2495"/>
              <a:ext cx="485" cy="485"/>
            </a:xfrm>
            <a:prstGeom prst="ellipse">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bg1"/>
                </a:solidFill>
              </a:endParaRPr>
            </a:p>
          </p:txBody>
        </p:sp>
        <p:sp>
          <p:nvSpPr>
            <p:cNvPr id="77" name="文本框 34"/>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3</a:t>
              </a:r>
            </a:p>
          </p:txBody>
        </p:sp>
      </p:grpSp>
      <p:grpSp>
        <p:nvGrpSpPr>
          <p:cNvPr id="78" name="组合 77"/>
          <p:cNvGrpSpPr>
            <a:grpSpLocks/>
          </p:cNvGrpSpPr>
          <p:nvPr/>
        </p:nvGrpSpPr>
        <p:grpSpPr bwMode="auto">
          <a:xfrm>
            <a:off x="2211564" y="3485543"/>
            <a:ext cx="4782485" cy="420060"/>
            <a:chOff x="1674" y="2425"/>
            <a:chExt cx="7532" cy="661"/>
          </a:xfrm>
        </p:grpSpPr>
        <p:sp>
          <p:nvSpPr>
            <p:cNvPr id="79" name="文本框 36"/>
            <p:cNvSpPr txBox="1">
              <a:spLocks noChangeArrowheads="1"/>
            </p:cNvSpPr>
            <p:nvPr/>
          </p:nvSpPr>
          <p:spPr bwMode="auto">
            <a:xfrm>
              <a:off x="1674" y="2425"/>
              <a:ext cx="215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80" name="文本框 79"/>
            <p:cNvSpPr txBox="1"/>
            <p:nvPr/>
          </p:nvSpPr>
          <p:spPr>
            <a:xfrm>
              <a:off x="4001" y="2495"/>
              <a:ext cx="5205" cy="591"/>
            </a:xfrm>
            <a:prstGeom prst="rect">
              <a:avLst/>
            </a:prstGeom>
            <a:noFill/>
            <a:ln>
              <a:noFill/>
            </a:ln>
          </p:spPr>
          <p:txBody>
            <a:bodyPr>
              <a:spAutoFit/>
            </a:bodyPr>
            <a:lstStyle/>
            <a:p>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sp>
          <p:nvSpPr>
            <p:cNvPr id="81" name="椭圆 80"/>
            <p:cNvSpPr/>
            <p:nvPr/>
          </p:nvSpPr>
          <p:spPr>
            <a:xfrm>
              <a:off x="3343" y="2495"/>
              <a:ext cx="485" cy="485"/>
            </a:xfrm>
            <a:prstGeom prst="ellipse">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bg1"/>
                </a:solidFill>
              </a:endParaRPr>
            </a:p>
          </p:txBody>
        </p:sp>
        <p:sp>
          <p:nvSpPr>
            <p:cNvPr id="82" name="文本框 39"/>
            <p:cNvSpPr txBox="1">
              <a:spLocks noChangeArrowheads="1"/>
            </p:cNvSpPr>
            <p:nvPr/>
          </p:nvSpPr>
          <p:spPr bwMode="auto">
            <a:xfrm>
              <a:off x="3349" y="2433"/>
              <a:ext cx="41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1"/>
                  </a:solidFill>
                </a:rPr>
                <a:t>4</a:t>
              </a:r>
            </a:p>
          </p:txBody>
        </p:sp>
      </p:gr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ppt_x</p:attrName>
                                        </p:attrNameLst>
                                      </p:cBhvr>
                                      <p:tavLst>
                                        <p:tav tm="0">
                                          <p:val>
                                            <p:strVal val="0-#ppt_w/2"/>
                                          </p:val>
                                        </p:tav>
                                        <p:tav tm="100000">
                                          <p:val>
                                            <p:strVal val="#ppt_x"/>
                                          </p:val>
                                        </p:tav>
                                      </p:tavLst>
                                    </p:anim>
                                    <p:anim calcmode="lin" valueType="num">
                                      <p:cBhvr>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ppt_x</p:attrName>
                                        </p:attrNameLst>
                                      </p:cBhvr>
                                      <p:tavLst>
                                        <p:tav tm="0">
                                          <p:val>
                                            <p:strVal val="1+#ppt_w/2"/>
                                          </p:val>
                                        </p:tav>
                                        <p:tav tm="100000">
                                          <p:val>
                                            <p:strVal val="#ppt_x"/>
                                          </p:val>
                                        </p:tav>
                                      </p:tavLst>
                                    </p:anim>
                                    <p:anim calcmode="lin" valueType="num">
                                      <p:cBhvr>
                                        <p:cTn id="12" dur="50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500" fill="hold"/>
                                        <p:tgtEl>
                                          <p:spTgt spid="73"/>
                                        </p:tgtEl>
                                        <p:attrNameLst>
                                          <p:attrName>ppt_x</p:attrName>
                                        </p:attrNameLst>
                                      </p:cBhvr>
                                      <p:tavLst>
                                        <p:tav tm="0">
                                          <p:val>
                                            <p:strVal val="0-#ppt_w/2"/>
                                          </p:val>
                                        </p:tav>
                                        <p:tav tm="100000">
                                          <p:val>
                                            <p:strVal val="#ppt_x"/>
                                          </p:val>
                                        </p:tav>
                                      </p:tavLst>
                                    </p:anim>
                                    <p:anim calcmode="lin" valueType="num">
                                      <p:cBhvr>
                                        <p:cTn id="16" dur="500" fill="hold"/>
                                        <p:tgtEl>
                                          <p:spTgt spid="7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ppt_x</p:attrName>
                                        </p:attrNameLst>
                                      </p:cBhvr>
                                      <p:tavLst>
                                        <p:tav tm="0">
                                          <p:val>
                                            <p:strVal val="1+#ppt_w/2"/>
                                          </p:val>
                                        </p:tav>
                                        <p:tav tm="100000">
                                          <p:val>
                                            <p:strVal val="#ppt_x"/>
                                          </p:val>
                                        </p:tav>
                                      </p:tavLst>
                                    </p:anim>
                                    <p:anim calcmode="lin" valueType="num">
                                      <p:cBhvr>
                                        <p:cTn id="2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图片 33"/>
          <p:cNvPicPr>
            <a:picLocks noChangeAspect="1"/>
          </p:cNvPicPr>
          <p:nvPr/>
        </p:nvPicPr>
        <p:blipFill rotWithShape="1">
          <a:blip r:embed="rId3">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
        <p:nvSpPr>
          <p:cNvPr id="36" name="稻壳儿小白白(http://dwz.cn/Wu2UP)"/>
          <p:cNvSpPr>
            <a:spLocks noChangeAspect="1"/>
          </p:cNvSpPr>
          <p:nvPr/>
        </p:nvSpPr>
        <p:spPr bwMode="auto">
          <a:xfrm>
            <a:off x="4930604" y="1866259"/>
            <a:ext cx="1410481" cy="1388532"/>
          </a:xfrm>
          <a:custGeom>
            <a:avLst/>
            <a:gdLst>
              <a:gd name="T0" fmla="*/ 2147483647 w 145"/>
              <a:gd name="T1" fmla="*/ 2147483647 h 143"/>
              <a:gd name="T2" fmla="*/ 2147483647 w 145"/>
              <a:gd name="T3" fmla="*/ 2147483647 h 143"/>
              <a:gd name="T4" fmla="*/ 1429597061 w 145"/>
              <a:gd name="T5" fmla="*/ 2147483647 h 143"/>
              <a:gd name="T6" fmla="*/ 357402607 w 145"/>
              <a:gd name="T7" fmla="*/ 2147483647 h 143"/>
              <a:gd name="T8" fmla="*/ 0 w 145"/>
              <a:gd name="T9" fmla="*/ 2147483647 h 143"/>
              <a:gd name="T10" fmla="*/ 1072194454 w 145"/>
              <a:gd name="T11" fmla="*/ 2147483647 h 143"/>
              <a:gd name="T12" fmla="*/ 2147483647 w 145"/>
              <a:gd name="T13" fmla="*/ 2147483647 h 143"/>
              <a:gd name="T14" fmla="*/ 2147483647 w 145"/>
              <a:gd name="T15" fmla="*/ 2147483647 h 143"/>
              <a:gd name="T16" fmla="*/ 2147483647 w 145"/>
              <a:gd name="T17" fmla="*/ 1424472653 h 143"/>
              <a:gd name="T18" fmla="*/ 2147483647 w 145"/>
              <a:gd name="T19" fmla="*/ 178060750 h 143"/>
              <a:gd name="T20" fmla="*/ 2147483647 w 145"/>
              <a:gd name="T21" fmla="*/ 534182249 h 143"/>
              <a:gd name="T22" fmla="*/ 2147483647 w 145"/>
              <a:gd name="T23" fmla="*/ 2147483647 h 143"/>
              <a:gd name="T24" fmla="*/ 2147483647 w 145"/>
              <a:gd name="T25" fmla="*/ 2147483647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EE7619"/>
          </a:solidFill>
          <a:ln>
            <a:noFill/>
          </a:ln>
          <a:extLst/>
        </p:spPr>
        <p:txBody>
          <a:bodyPr anchor="ctr"/>
          <a:lstStyle/>
          <a:p>
            <a:endParaRPr lang="zh-CN" altLang="en-US"/>
          </a:p>
        </p:txBody>
      </p:sp>
      <p:sp>
        <p:nvSpPr>
          <p:cNvPr id="37" name="稻壳儿小白白(http://dwz.cn/Wu2UP)"/>
          <p:cNvSpPr>
            <a:spLocks/>
          </p:cNvSpPr>
          <p:nvPr/>
        </p:nvSpPr>
        <p:spPr bwMode="auto">
          <a:xfrm>
            <a:off x="4203992" y="2040693"/>
            <a:ext cx="1077788" cy="1061614"/>
          </a:xfrm>
          <a:custGeom>
            <a:avLst/>
            <a:gdLst>
              <a:gd name="T0" fmla="*/ 2147483647 w 145"/>
              <a:gd name="T1" fmla="*/ 2147483647 h 143"/>
              <a:gd name="T2" fmla="*/ 2147483647 w 145"/>
              <a:gd name="T3" fmla="*/ 2147483647 h 143"/>
              <a:gd name="T4" fmla="*/ 834728518 w 145"/>
              <a:gd name="T5" fmla="*/ 2147483647 h 143"/>
              <a:gd name="T6" fmla="*/ 208677022 w 145"/>
              <a:gd name="T7" fmla="*/ 2147483647 h 143"/>
              <a:gd name="T8" fmla="*/ 0 w 145"/>
              <a:gd name="T9" fmla="*/ 2147483647 h 143"/>
              <a:gd name="T10" fmla="*/ 626041281 w 145"/>
              <a:gd name="T11" fmla="*/ 2147483647 h 143"/>
              <a:gd name="T12" fmla="*/ 2147483647 w 145"/>
              <a:gd name="T13" fmla="*/ 2147483647 h 143"/>
              <a:gd name="T14" fmla="*/ 2147483647 w 145"/>
              <a:gd name="T15" fmla="*/ 2147483647 h 143"/>
              <a:gd name="T16" fmla="*/ 2147483647 w 145"/>
              <a:gd name="T17" fmla="*/ 832671473 h 143"/>
              <a:gd name="T18" fmla="*/ 2147483647 w 145"/>
              <a:gd name="T19" fmla="*/ 104082659 h 143"/>
              <a:gd name="T20" fmla="*/ 2147483647 w 145"/>
              <a:gd name="T21" fmla="*/ 312258179 h 143"/>
              <a:gd name="T22" fmla="*/ 2147483647 w 145"/>
              <a:gd name="T23" fmla="*/ 2147483647 h 143"/>
              <a:gd name="T24" fmla="*/ 2147483647 w 145"/>
              <a:gd name="T25" fmla="*/ 2147483647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56781E"/>
          </a:solidFill>
          <a:ln>
            <a:noFill/>
          </a:ln>
          <a:extLst/>
        </p:spPr>
        <p:txBody>
          <a:bodyPr anchor="ctr"/>
          <a:lstStyle/>
          <a:p>
            <a:endParaRPr lang="zh-CN" altLang="en-US"/>
          </a:p>
        </p:txBody>
      </p:sp>
      <p:sp>
        <p:nvSpPr>
          <p:cNvPr id="38" name="稻壳儿小白白(http://dwz.cn/Wu2UP)"/>
          <p:cNvSpPr>
            <a:spLocks/>
          </p:cNvSpPr>
          <p:nvPr/>
        </p:nvSpPr>
        <p:spPr bwMode="auto">
          <a:xfrm>
            <a:off x="3535140" y="2127331"/>
            <a:ext cx="942631" cy="920683"/>
          </a:xfrm>
          <a:custGeom>
            <a:avLst/>
            <a:gdLst>
              <a:gd name="T0" fmla="*/ 2147483647 w 127"/>
              <a:gd name="T1" fmla="*/ 2147483647 h 124"/>
              <a:gd name="T2" fmla="*/ 2147483647 w 127"/>
              <a:gd name="T3" fmla="*/ 2147483647 h 124"/>
              <a:gd name="T4" fmla="*/ 832320000 w 127"/>
              <a:gd name="T5" fmla="*/ 2147483647 h 124"/>
              <a:gd name="T6" fmla="*/ 208080000 w 127"/>
              <a:gd name="T7" fmla="*/ 2147483647 h 124"/>
              <a:gd name="T8" fmla="*/ 104040000 w 127"/>
              <a:gd name="T9" fmla="*/ 2147483647 h 124"/>
              <a:gd name="T10" fmla="*/ 624240000 w 127"/>
              <a:gd name="T11" fmla="*/ 2147483647 h 124"/>
              <a:gd name="T12" fmla="*/ 2147483647 w 127"/>
              <a:gd name="T13" fmla="*/ 2147483647 h 124"/>
              <a:gd name="T14" fmla="*/ 1976760000 w 127"/>
              <a:gd name="T15" fmla="*/ 2147483647 h 124"/>
              <a:gd name="T16" fmla="*/ 2147483647 w 127"/>
              <a:gd name="T17" fmla="*/ 624670448 h 124"/>
              <a:gd name="T18" fmla="*/ 2147483647 w 127"/>
              <a:gd name="T19" fmla="*/ 104116843 h 124"/>
              <a:gd name="T20" fmla="*/ 2147483647 w 127"/>
              <a:gd name="T21" fmla="*/ 208223483 h 124"/>
              <a:gd name="T22" fmla="*/ 2147483647 w 127"/>
              <a:gd name="T23" fmla="*/ 2147483647 h 124"/>
              <a:gd name="T24" fmla="*/ 2147483647 w 127"/>
              <a:gd name="T25" fmla="*/ 2147483647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F32307"/>
          </a:solidFill>
          <a:ln>
            <a:noFill/>
          </a:ln>
          <a:extLst/>
        </p:spPr>
        <p:txBody>
          <a:bodyPr anchor="ctr"/>
          <a:lstStyle/>
          <a:p>
            <a:endParaRPr lang="zh-CN" altLang="en-US"/>
          </a:p>
        </p:txBody>
      </p:sp>
      <p:sp>
        <p:nvSpPr>
          <p:cNvPr id="52" name="稻壳儿小白白(http://dwz.cn/Wu2UP)"/>
          <p:cNvSpPr>
            <a:spLocks/>
          </p:cNvSpPr>
          <p:nvPr/>
        </p:nvSpPr>
        <p:spPr bwMode="auto">
          <a:xfrm>
            <a:off x="3009530" y="2219746"/>
            <a:ext cx="748560" cy="757801"/>
          </a:xfrm>
          <a:custGeom>
            <a:avLst/>
            <a:gdLst>
              <a:gd name="T0" fmla="*/ 1556056435 w 101"/>
              <a:gd name="T1" fmla="*/ 2147483647 h 102"/>
              <a:gd name="T2" fmla="*/ 2147483647 w 101"/>
              <a:gd name="T3" fmla="*/ 521200280 h 102"/>
              <a:gd name="T4" fmla="*/ 2147483647 w 101"/>
              <a:gd name="T5" fmla="*/ 104242098 h 102"/>
              <a:gd name="T6" fmla="*/ 2147483647 w 101"/>
              <a:gd name="T7" fmla="*/ 208484196 h 102"/>
              <a:gd name="T8" fmla="*/ 2147483647 w 101"/>
              <a:gd name="T9" fmla="*/ 2147483647 h 102"/>
              <a:gd name="T10" fmla="*/ 2147483647 w 101"/>
              <a:gd name="T11" fmla="*/ 2147483647 h 102"/>
              <a:gd name="T12" fmla="*/ 2147483647 w 101"/>
              <a:gd name="T13" fmla="*/ 2147483647 h 102"/>
              <a:gd name="T14" fmla="*/ 622424611 w 101"/>
              <a:gd name="T15" fmla="*/ 2147483647 h 102"/>
              <a:gd name="T16" fmla="*/ 207471475 w 101"/>
              <a:gd name="T17" fmla="*/ 2147483647 h 102"/>
              <a:gd name="T18" fmla="*/ 0 w 101"/>
              <a:gd name="T19" fmla="*/ 2147483647 h 102"/>
              <a:gd name="T20" fmla="*/ 518688873 w 101"/>
              <a:gd name="T21" fmla="*/ 2147483647 h 102"/>
              <a:gd name="T22" fmla="*/ 1556056435 w 101"/>
              <a:gd name="T23" fmla="*/ 2147483647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99A7"/>
          </a:solidFill>
          <a:ln>
            <a:noFill/>
          </a:ln>
          <a:extLst/>
        </p:spPr>
        <p:txBody>
          <a:bodyPr anchor="ctr"/>
          <a:lstStyle/>
          <a:p>
            <a:endParaRPr lang="zh-CN" altLang="en-US"/>
          </a:p>
        </p:txBody>
      </p:sp>
      <p:sp>
        <p:nvSpPr>
          <p:cNvPr id="53" name="稻壳儿小白白(http://dwz.cn/Wu2UP)"/>
          <p:cNvSpPr>
            <a:spLocks/>
          </p:cNvSpPr>
          <p:nvPr/>
        </p:nvSpPr>
        <p:spPr bwMode="auto">
          <a:xfrm>
            <a:off x="5902114" y="2159676"/>
            <a:ext cx="1855228" cy="209089"/>
          </a:xfrm>
          <a:custGeom>
            <a:avLst/>
            <a:gdLst>
              <a:gd name="T0" fmla="*/ 0 w 1600200"/>
              <a:gd name="T1" fmla="*/ 149449 h 552450"/>
              <a:gd name="T2" fmla="*/ 435218 w 1600200"/>
              <a:gd name="T3" fmla="*/ 0 h 552450"/>
              <a:gd name="T4" fmla="*/ 4062041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chemeClr val="bg1"/>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4" name="稻壳儿小白白(http://dwz.cn/Wu2UP)"/>
          <p:cNvSpPr>
            <a:spLocks/>
          </p:cNvSpPr>
          <p:nvPr/>
        </p:nvSpPr>
        <p:spPr bwMode="auto">
          <a:xfrm flipH="1">
            <a:off x="1356461" y="2383782"/>
            <a:ext cx="1856382" cy="209089"/>
          </a:xfrm>
          <a:custGeom>
            <a:avLst/>
            <a:gdLst>
              <a:gd name="T0" fmla="*/ 0 w 1600200"/>
              <a:gd name="T1" fmla="*/ 149449 h 552450"/>
              <a:gd name="T2" fmla="*/ 435760 w 1600200"/>
              <a:gd name="T3" fmla="*/ 0 h 552450"/>
              <a:gd name="T4" fmla="*/ 4067099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chemeClr val="bg1"/>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5" name="稻壳儿小白白(http://dwz.cn/Wu2UP)"/>
          <p:cNvSpPr>
            <a:spLocks/>
          </p:cNvSpPr>
          <p:nvPr/>
        </p:nvSpPr>
        <p:spPr bwMode="auto">
          <a:xfrm>
            <a:off x="4743464" y="1650240"/>
            <a:ext cx="489799" cy="728921"/>
          </a:xfrm>
          <a:custGeom>
            <a:avLst/>
            <a:gdLst>
              <a:gd name="T0" fmla="*/ 0 w 647700"/>
              <a:gd name="T1" fmla="*/ 1039605 h 965200"/>
              <a:gd name="T2" fmla="*/ 109725 w 647700"/>
              <a:gd name="T3" fmla="*/ 560839 h 965200"/>
              <a:gd name="T4" fmla="*/ 699496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chemeClr val="bg1"/>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6" name="稻壳儿小白白(http://dwz.cn/Wu2UP)"/>
          <p:cNvSpPr>
            <a:spLocks/>
          </p:cNvSpPr>
          <p:nvPr/>
        </p:nvSpPr>
        <p:spPr bwMode="auto">
          <a:xfrm flipH="1">
            <a:off x="3497018" y="1644464"/>
            <a:ext cx="489799" cy="730077"/>
          </a:xfrm>
          <a:custGeom>
            <a:avLst/>
            <a:gdLst>
              <a:gd name="T0" fmla="*/ 0 w 647700"/>
              <a:gd name="T1" fmla="*/ 1042904 h 965200"/>
              <a:gd name="T2" fmla="*/ 109725 w 647700"/>
              <a:gd name="T3" fmla="*/ 562619 h 965200"/>
              <a:gd name="T4" fmla="*/ 699496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chemeClr val="bg1"/>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稻壳儿小白白(http://dwz.cn/Wu2UP)"/>
          <p:cNvSpPr>
            <a:spLocks noChangeAspect="1" noEditPoints="1"/>
          </p:cNvSpPr>
          <p:nvPr/>
        </p:nvSpPr>
        <p:spPr bwMode="auto">
          <a:xfrm>
            <a:off x="3332982" y="2498146"/>
            <a:ext cx="164036" cy="175588"/>
          </a:xfrm>
          <a:custGeom>
            <a:avLst/>
            <a:gdLst>
              <a:gd name="T0" fmla="*/ 24082704 w 376"/>
              <a:gd name="T1" fmla="*/ 1086151 h 401"/>
              <a:gd name="T2" fmla="*/ 22285300 w 376"/>
              <a:gd name="T3" fmla="*/ 1086151 h 401"/>
              <a:gd name="T4" fmla="*/ 0 w 376"/>
              <a:gd name="T5" fmla="*/ 57573819 h 401"/>
              <a:gd name="T6" fmla="*/ 23363862 w 376"/>
              <a:gd name="T7" fmla="*/ 80747645 h 401"/>
              <a:gd name="T8" fmla="*/ 46368004 w 376"/>
              <a:gd name="T9" fmla="*/ 57573819 h 401"/>
              <a:gd name="T10" fmla="*/ 24082704 w 376"/>
              <a:gd name="T11" fmla="*/ 1086151 h 401"/>
              <a:gd name="T12" fmla="*/ 112505061 w 376"/>
              <a:gd name="T13" fmla="*/ 1086151 h 401"/>
              <a:gd name="T14" fmla="*/ 111067377 w 376"/>
              <a:gd name="T15" fmla="*/ 1086151 h 401"/>
              <a:gd name="T16" fmla="*/ 88422956 w 376"/>
              <a:gd name="T17" fmla="*/ 57573819 h 401"/>
              <a:gd name="T18" fmla="*/ 111786219 w 376"/>
              <a:gd name="T19" fmla="*/ 80747645 h 401"/>
              <a:gd name="T20" fmla="*/ 135150081 w 376"/>
              <a:gd name="T21" fmla="*/ 57573819 h 401"/>
              <a:gd name="T22" fmla="*/ 112505061 w 376"/>
              <a:gd name="T23" fmla="*/ 1086151 h 401"/>
              <a:gd name="T24" fmla="*/ 66496778 w 376"/>
              <a:gd name="T25" fmla="*/ 65177477 h 401"/>
              <a:gd name="T26" fmla="*/ 44211478 w 376"/>
              <a:gd name="T27" fmla="*/ 122026794 h 401"/>
              <a:gd name="T28" fmla="*/ 67575340 w 376"/>
              <a:gd name="T29" fmla="*/ 145201222 h 401"/>
              <a:gd name="T30" fmla="*/ 90938603 w 376"/>
              <a:gd name="T31" fmla="*/ 122026794 h 401"/>
              <a:gd name="T32" fmla="*/ 68294182 w 376"/>
              <a:gd name="T33" fmla="*/ 65177477 h 401"/>
              <a:gd name="T34" fmla="*/ 66496778 w 376"/>
              <a:gd name="T35" fmla="*/ 65177477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稻壳儿小白白(http://dwz.cn/Wu2UP)"/>
          <p:cNvSpPr>
            <a:spLocks noChangeAspect="1"/>
          </p:cNvSpPr>
          <p:nvPr/>
        </p:nvSpPr>
        <p:spPr bwMode="auto">
          <a:xfrm>
            <a:off x="5656060" y="2499301"/>
            <a:ext cx="176743" cy="182519"/>
          </a:xfrm>
          <a:custGeom>
            <a:avLst/>
            <a:gdLst>
              <a:gd name="T0" fmla="*/ 80936331 w 274"/>
              <a:gd name="T1" fmla="*/ 221525284 h 284"/>
              <a:gd name="T2" fmla="*/ 62863411 w 274"/>
              <a:gd name="T3" fmla="*/ 212945126 h 284"/>
              <a:gd name="T4" fmla="*/ 7072089 w 274"/>
              <a:gd name="T5" fmla="*/ 138843119 h 284"/>
              <a:gd name="T6" fmla="*/ 11000831 w 274"/>
              <a:gd name="T7" fmla="*/ 108422639 h 284"/>
              <a:gd name="T8" fmla="*/ 41647142 w 274"/>
              <a:gd name="T9" fmla="*/ 113102645 h 284"/>
              <a:gd name="T10" fmla="*/ 78579263 w 274"/>
              <a:gd name="T11" fmla="*/ 161464178 h 284"/>
              <a:gd name="T12" fmla="*/ 172088099 w 274"/>
              <a:gd name="T13" fmla="*/ 13260164 h 284"/>
              <a:gd name="T14" fmla="*/ 201948130 w 274"/>
              <a:gd name="T15" fmla="*/ 6239713 h 284"/>
              <a:gd name="T16" fmla="*/ 209020220 w 274"/>
              <a:gd name="T17" fmla="*/ 36661077 h 284"/>
              <a:gd name="T18" fmla="*/ 99010138 w 274"/>
              <a:gd name="T19" fmla="*/ 211385418 h 284"/>
              <a:gd name="T20" fmla="*/ 81722611 w 274"/>
              <a:gd name="T21" fmla="*/ 221525284 h 284"/>
              <a:gd name="T22" fmla="*/ 80936331 w 274"/>
              <a:gd name="T23" fmla="*/ 221525284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稻壳儿小白白(http://dwz.cn/Wu2UP)"/>
          <p:cNvSpPr>
            <a:spLocks noEditPoints="1"/>
          </p:cNvSpPr>
          <p:nvPr/>
        </p:nvSpPr>
        <p:spPr bwMode="auto">
          <a:xfrm>
            <a:off x="3949851" y="2512008"/>
            <a:ext cx="188296" cy="161726"/>
          </a:xfrm>
          <a:custGeom>
            <a:avLst/>
            <a:gdLst>
              <a:gd name="T0" fmla="*/ 224421197 w 288"/>
              <a:gd name="T1" fmla="*/ 0 h 246"/>
              <a:gd name="T2" fmla="*/ 41978007 w 288"/>
              <a:gd name="T3" fmla="*/ 0 h 246"/>
              <a:gd name="T4" fmla="*/ 33905141 w 288"/>
              <a:gd name="T5" fmla="*/ 8162718 h 246"/>
              <a:gd name="T6" fmla="*/ 33905141 w 288"/>
              <a:gd name="T7" fmla="*/ 35098334 h 246"/>
              <a:gd name="T8" fmla="*/ 8072867 w 288"/>
              <a:gd name="T9" fmla="*/ 35098334 h 246"/>
              <a:gd name="T10" fmla="*/ 0 w 288"/>
              <a:gd name="T11" fmla="*/ 43260149 h 246"/>
              <a:gd name="T12" fmla="*/ 0 w 288"/>
              <a:gd name="T13" fmla="*/ 178754952 h 246"/>
              <a:gd name="T14" fmla="*/ 21796290 w 288"/>
              <a:gd name="T15" fmla="*/ 200792937 h 246"/>
              <a:gd name="T16" fmla="*/ 41978007 w 288"/>
              <a:gd name="T17" fmla="*/ 200792937 h 246"/>
              <a:gd name="T18" fmla="*/ 194552040 w 288"/>
              <a:gd name="T19" fmla="*/ 200792937 h 246"/>
              <a:gd name="T20" fmla="*/ 224421197 w 288"/>
              <a:gd name="T21" fmla="*/ 200792937 h 246"/>
              <a:gd name="T22" fmla="*/ 232494063 w 288"/>
              <a:gd name="T23" fmla="*/ 192630218 h 246"/>
              <a:gd name="T24" fmla="*/ 232494063 w 288"/>
              <a:gd name="T25" fmla="*/ 8162718 h 246"/>
              <a:gd name="T26" fmla="*/ 224421197 w 288"/>
              <a:gd name="T27" fmla="*/ 0 h 246"/>
              <a:gd name="T28" fmla="*/ 218770639 w 288"/>
              <a:gd name="T29" fmla="*/ 186916767 h 246"/>
              <a:gd name="T30" fmla="*/ 194552040 w 288"/>
              <a:gd name="T31" fmla="*/ 186916767 h 246"/>
              <a:gd name="T32" fmla="*/ 41978007 w 288"/>
              <a:gd name="T33" fmla="*/ 186916767 h 246"/>
              <a:gd name="T34" fmla="*/ 21796290 w 288"/>
              <a:gd name="T35" fmla="*/ 186916767 h 246"/>
              <a:gd name="T36" fmla="*/ 13723424 w 288"/>
              <a:gd name="T37" fmla="*/ 178754952 h 246"/>
              <a:gd name="T38" fmla="*/ 13723424 w 288"/>
              <a:gd name="T39" fmla="*/ 48973601 h 246"/>
              <a:gd name="T40" fmla="*/ 33905141 w 288"/>
              <a:gd name="T41" fmla="*/ 48973601 h 246"/>
              <a:gd name="T42" fmla="*/ 33905141 w 288"/>
              <a:gd name="T43" fmla="*/ 174673141 h 246"/>
              <a:gd name="T44" fmla="*/ 47628565 w 288"/>
              <a:gd name="T45" fmla="*/ 174673141 h 246"/>
              <a:gd name="T46" fmla="*/ 47628565 w 288"/>
              <a:gd name="T47" fmla="*/ 48973601 h 246"/>
              <a:gd name="T48" fmla="*/ 47628565 w 288"/>
              <a:gd name="T49" fmla="*/ 48973601 h 246"/>
              <a:gd name="T50" fmla="*/ 47628565 w 288"/>
              <a:gd name="T51" fmla="*/ 35098334 h 246"/>
              <a:gd name="T52" fmla="*/ 47628565 w 288"/>
              <a:gd name="T53" fmla="*/ 13876170 h 246"/>
              <a:gd name="T54" fmla="*/ 218770639 w 288"/>
              <a:gd name="T55" fmla="*/ 13876170 h 246"/>
              <a:gd name="T56" fmla="*/ 218770639 w 288"/>
              <a:gd name="T57" fmla="*/ 186916767 h 2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稻壳儿小白白(http://dwz.cn/Wu2UP)"/>
          <p:cNvSpPr>
            <a:spLocks noChangeArrowheads="1"/>
          </p:cNvSpPr>
          <p:nvPr/>
        </p:nvSpPr>
        <p:spPr bwMode="auto">
          <a:xfrm>
            <a:off x="4002990" y="2538577"/>
            <a:ext cx="49673" cy="496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sym typeface="Arial" pitchFamily="34" charset="0"/>
            </a:endParaRPr>
          </a:p>
        </p:txBody>
      </p:sp>
      <p:sp>
        <p:nvSpPr>
          <p:cNvPr id="61" name="稻壳儿小白白(http://dwz.cn/Wu2UP)"/>
          <p:cNvSpPr>
            <a:spLocks noChangeArrowheads="1"/>
          </p:cNvSpPr>
          <p:nvPr/>
        </p:nvSpPr>
        <p:spPr bwMode="auto">
          <a:xfrm>
            <a:off x="4068836" y="2545508"/>
            <a:ext cx="41587" cy="8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sym typeface="Arial" pitchFamily="34" charset="0"/>
            </a:endParaRPr>
          </a:p>
        </p:txBody>
      </p:sp>
      <p:sp>
        <p:nvSpPr>
          <p:cNvPr id="62" name="稻壳儿小白白(http://dwz.cn/Wu2UP)"/>
          <p:cNvSpPr>
            <a:spLocks noChangeArrowheads="1"/>
          </p:cNvSpPr>
          <p:nvPr/>
        </p:nvSpPr>
        <p:spPr bwMode="auto">
          <a:xfrm>
            <a:off x="4068836" y="2570922"/>
            <a:ext cx="41587" cy="8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sym typeface="Arial" pitchFamily="34" charset="0"/>
            </a:endParaRPr>
          </a:p>
        </p:txBody>
      </p:sp>
      <p:sp>
        <p:nvSpPr>
          <p:cNvPr id="63" name="稻壳儿小白白(http://dwz.cn/Wu2UP)"/>
          <p:cNvSpPr>
            <a:spLocks noChangeArrowheads="1"/>
          </p:cNvSpPr>
          <p:nvPr/>
        </p:nvSpPr>
        <p:spPr bwMode="auto">
          <a:xfrm>
            <a:off x="4002990" y="2605578"/>
            <a:ext cx="107433" cy="8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sym typeface="Arial" pitchFamily="34" charset="0"/>
            </a:endParaRPr>
          </a:p>
        </p:txBody>
      </p:sp>
      <p:sp>
        <p:nvSpPr>
          <p:cNvPr id="64" name="稻壳儿小白白(http://dwz.cn/Wu2UP)"/>
          <p:cNvSpPr>
            <a:spLocks noChangeArrowheads="1"/>
          </p:cNvSpPr>
          <p:nvPr/>
        </p:nvSpPr>
        <p:spPr bwMode="auto">
          <a:xfrm>
            <a:off x="4002990" y="2632147"/>
            <a:ext cx="107433" cy="808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sym typeface="Arial" pitchFamily="34" charset="0"/>
            </a:endParaRPr>
          </a:p>
        </p:txBody>
      </p:sp>
      <p:sp>
        <p:nvSpPr>
          <p:cNvPr id="65" name="稻壳儿小白白(http://dwz.cn/Wu2UP)"/>
          <p:cNvSpPr>
            <a:spLocks noChangeArrowheads="1"/>
          </p:cNvSpPr>
          <p:nvPr/>
        </p:nvSpPr>
        <p:spPr bwMode="auto">
          <a:xfrm>
            <a:off x="4743464" y="2483128"/>
            <a:ext cx="219485" cy="218330"/>
          </a:xfrm>
          <a:prstGeom prst="ellipse">
            <a:avLst/>
          </a:prstGeom>
          <a:noFill/>
          <a:ln w="30163"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hangingPunct="1"/>
            <a:endParaRPr lang="zh-CN" altLang="en-US" sz="1500">
              <a:solidFill>
                <a:srgbClr val="000000"/>
              </a:solidFill>
              <a:sym typeface="Arial" pitchFamily="34" charset="0"/>
            </a:endParaRPr>
          </a:p>
        </p:txBody>
      </p:sp>
      <p:sp>
        <p:nvSpPr>
          <p:cNvPr id="66" name="稻壳儿小白白(http://dwz.cn/Wu2UP)"/>
          <p:cNvSpPr>
            <a:spLocks/>
          </p:cNvSpPr>
          <p:nvPr/>
        </p:nvSpPr>
        <p:spPr bwMode="auto">
          <a:xfrm>
            <a:off x="4776964" y="2512008"/>
            <a:ext cx="113208" cy="102811"/>
          </a:xfrm>
          <a:custGeom>
            <a:avLst/>
            <a:gdLst>
              <a:gd name="T0" fmla="*/ 21454611 w 95"/>
              <a:gd name="T1" fmla="*/ 87032792 h 87"/>
              <a:gd name="T2" fmla="*/ 77772761 w 95"/>
              <a:gd name="T3" fmla="*/ 195162819 h 87"/>
              <a:gd name="T4" fmla="*/ 152864720 w 95"/>
              <a:gd name="T5" fmla="*/ 224173749 h 87"/>
              <a:gd name="T6" fmla="*/ 144819036 w 95"/>
              <a:gd name="T7" fmla="*/ 213624320 h 87"/>
              <a:gd name="T8" fmla="*/ 128727668 w 95"/>
              <a:gd name="T9" fmla="*/ 200437533 h 87"/>
              <a:gd name="T10" fmla="*/ 120681984 w 95"/>
              <a:gd name="T11" fmla="*/ 176701317 h 87"/>
              <a:gd name="T12" fmla="*/ 96546570 w 95"/>
              <a:gd name="T13" fmla="*/ 168789245 h 87"/>
              <a:gd name="T14" fmla="*/ 120681984 w 95"/>
              <a:gd name="T15" fmla="*/ 137140957 h 87"/>
              <a:gd name="T16" fmla="*/ 190410699 w 95"/>
              <a:gd name="T17" fmla="*/ 87032792 h 87"/>
              <a:gd name="T18" fmla="*/ 115318741 w 95"/>
              <a:gd name="T19" fmla="*/ 7912072 h 87"/>
              <a:gd name="T20" fmla="*/ 16091368 w 95"/>
              <a:gd name="T21" fmla="*/ 36923003 h 87"/>
              <a:gd name="T22" fmla="*/ 21454611 w 95"/>
              <a:gd name="T23" fmla="*/ 87032792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67" name="稻壳儿小白白(http://dwz.cn/Wu2UP)"/>
          <p:cNvSpPr>
            <a:spLocks/>
          </p:cNvSpPr>
          <p:nvPr/>
        </p:nvSpPr>
        <p:spPr bwMode="auto">
          <a:xfrm>
            <a:off x="4838189" y="2591715"/>
            <a:ext cx="85484" cy="100501"/>
          </a:xfrm>
          <a:custGeom>
            <a:avLst/>
            <a:gdLst>
              <a:gd name="T0" fmla="*/ 31076161 w 73"/>
              <a:gd name="T1" fmla="*/ 84484535 h 85"/>
              <a:gd name="T2" fmla="*/ 31076161 w 73"/>
              <a:gd name="T3" fmla="*/ 118808052 h 85"/>
              <a:gd name="T4" fmla="*/ 64741599 w 73"/>
              <a:gd name="T5" fmla="*/ 153129945 h 85"/>
              <a:gd name="T6" fmla="*/ 49204323 w 73"/>
              <a:gd name="T7" fmla="*/ 211213774 h 85"/>
              <a:gd name="T8" fmla="*/ 116535200 w 73"/>
              <a:gd name="T9" fmla="*/ 174251485 h 85"/>
              <a:gd name="T10" fmla="*/ 170918079 w 73"/>
              <a:gd name="T11" fmla="*/ 97686512 h 85"/>
              <a:gd name="T12" fmla="*/ 139841918 w 73"/>
              <a:gd name="T13" fmla="*/ 63364620 h 85"/>
              <a:gd name="T14" fmla="*/ 62152321 w 73"/>
              <a:gd name="T15" fmla="*/ 29041102 h 85"/>
              <a:gd name="T16" fmla="*/ 31076161 w 73"/>
              <a:gd name="T17" fmla="*/ 84484535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68" name="稻壳儿小白白(http://dwz.cn/Wu2UP)"/>
          <p:cNvSpPr>
            <a:spLocks/>
          </p:cNvSpPr>
          <p:nvPr/>
        </p:nvSpPr>
        <p:spPr bwMode="auto">
          <a:xfrm>
            <a:off x="4884396" y="2487749"/>
            <a:ext cx="75087" cy="140933"/>
          </a:xfrm>
          <a:custGeom>
            <a:avLst/>
            <a:gdLst>
              <a:gd name="T0" fmla="*/ 0 w 63"/>
              <a:gd name="T1" fmla="*/ 0 h 119"/>
              <a:gd name="T2" fmla="*/ 29509844 w 63"/>
              <a:gd name="T3" fmla="*/ 79465341 h 119"/>
              <a:gd name="T4" fmla="*/ 123403463 w 63"/>
              <a:gd name="T5" fmla="*/ 143036311 h 119"/>
              <a:gd name="T6" fmla="*/ 144864721 w 63"/>
              <a:gd name="T7" fmla="*/ 214554467 h 119"/>
              <a:gd name="T8" fmla="*/ 139498997 w 63"/>
              <a:gd name="T9" fmla="*/ 294019808 h 119"/>
              <a:gd name="T10" fmla="*/ 169008841 w 63"/>
              <a:gd name="T11" fmla="*/ 299317389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69" name="稻壳儿小白白(http://dwz.cn/Wu2UP)"/>
          <p:cNvSpPr txBox="1">
            <a:spLocks noChangeArrowheads="1"/>
          </p:cNvSpPr>
          <p:nvPr/>
        </p:nvSpPr>
        <p:spPr bwMode="auto">
          <a:xfrm>
            <a:off x="2909030" y="1155821"/>
            <a:ext cx="107201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b="1">
                <a:solidFill>
                  <a:schemeClr val="bg1"/>
                </a:solidFill>
                <a:sym typeface="Arial" pitchFamily="34" charset="0"/>
              </a:rPr>
              <a:t>单击编辑标题</a:t>
            </a:r>
            <a:endParaRPr lang="en-US" sz="1050" b="1">
              <a:solidFill>
                <a:schemeClr val="bg1"/>
              </a:solidFill>
              <a:sym typeface="Arial" pitchFamily="34" charset="0"/>
            </a:endParaRPr>
          </a:p>
        </p:txBody>
      </p:sp>
      <p:sp>
        <p:nvSpPr>
          <p:cNvPr id="70" name="稻壳儿小白白(http://dwz.cn/Wu2UP)"/>
          <p:cNvSpPr txBox="1">
            <a:spLocks noChangeArrowheads="1"/>
          </p:cNvSpPr>
          <p:nvPr/>
        </p:nvSpPr>
        <p:spPr bwMode="auto">
          <a:xfrm>
            <a:off x="2912495" y="1363754"/>
            <a:ext cx="11401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a:solidFill>
                  <a:schemeClr val="bg1"/>
                </a:solidFill>
                <a:sym typeface="Arial" pitchFamily="34" charset="0"/>
              </a:rPr>
              <a:t>单击此处可编辑内容</a:t>
            </a:r>
            <a:endParaRPr lang="en-US" sz="1050">
              <a:solidFill>
                <a:schemeClr val="bg1"/>
              </a:solidFill>
              <a:sym typeface="Arial" pitchFamily="34" charset="0"/>
            </a:endParaRPr>
          </a:p>
        </p:txBody>
      </p:sp>
      <p:sp>
        <p:nvSpPr>
          <p:cNvPr id="71" name="稻壳儿小白白(http://dwz.cn/Wu2UP)"/>
          <p:cNvSpPr txBox="1">
            <a:spLocks noChangeArrowheads="1"/>
          </p:cNvSpPr>
          <p:nvPr/>
        </p:nvSpPr>
        <p:spPr bwMode="auto">
          <a:xfrm>
            <a:off x="4830102" y="1155821"/>
            <a:ext cx="107201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b="1">
                <a:solidFill>
                  <a:schemeClr val="bg1"/>
                </a:solidFill>
                <a:sym typeface="Arial" pitchFamily="34" charset="0"/>
              </a:rPr>
              <a:t>单击编辑标题</a:t>
            </a:r>
            <a:endParaRPr lang="en-US" sz="1050" b="1">
              <a:solidFill>
                <a:schemeClr val="bg1"/>
              </a:solidFill>
              <a:sym typeface="Arial" pitchFamily="34" charset="0"/>
            </a:endParaRPr>
          </a:p>
        </p:txBody>
      </p:sp>
      <p:sp>
        <p:nvSpPr>
          <p:cNvPr id="72" name="稻壳儿小白白(http://dwz.cn/Wu2UP)"/>
          <p:cNvSpPr txBox="1">
            <a:spLocks noChangeArrowheads="1"/>
          </p:cNvSpPr>
          <p:nvPr/>
        </p:nvSpPr>
        <p:spPr bwMode="auto">
          <a:xfrm>
            <a:off x="4833568" y="1363754"/>
            <a:ext cx="114016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a:solidFill>
                  <a:schemeClr val="bg1"/>
                </a:solidFill>
                <a:sym typeface="Arial" pitchFamily="34" charset="0"/>
              </a:rPr>
              <a:t>单击此处可编辑内容</a:t>
            </a:r>
            <a:endParaRPr lang="en-US" sz="1050">
              <a:solidFill>
                <a:schemeClr val="bg1"/>
              </a:solidFill>
              <a:sym typeface="Arial" pitchFamily="34" charset="0"/>
            </a:endParaRPr>
          </a:p>
        </p:txBody>
      </p:sp>
      <p:sp>
        <p:nvSpPr>
          <p:cNvPr id="73" name="稻壳儿小白白(http://dwz.cn/Wu2UP)"/>
          <p:cNvSpPr txBox="1">
            <a:spLocks noChangeArrowheads="1"/>
          </p:cNvSpPr>
          <p:nvPr/>
        </p:nvSpPr>
        <p:spPr bwMode="auto">
          <a:xfrm>
            <a:off x="6795073" y="2334109"/>
            <a:ext cx="107201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b="1">
                <a:solidFill>
                  <a:schemeClr val="bg1"/>
                </a:solidFill>
                <a:sym typeface="Arial" pitchFamily="34" charset="0"/>
              </a:rPr>
              <a:t>单击编辑标题</a:t>
            </a:r>
            <a:endParaRPr lang="en-US" sz="1050" b="1">
              <a:solidFill>
                <a:schemeClr val="bg1"/>
              </a:solidFill>
              <a:sym typeface="Arial" pitchFamily="34" charset="0"/>
            </a:endParaRPr>
          </a:p>
        </p:txBody>
      </p:sp>
      <p:sp>
        <p:nvSpPr>
          <p:cNvPr id="74" name="稻壳儿小白白(http://dwz.cn/Wu2UP)"/>
          <p:cNvSpPr txBox="1">
            <a:spLocks noChangeArrowheads="1"/>
          </p:cNvSpPr>
          <p:nvPr/>
        </p:nvSpPr>
        <p:spPr bwMode="auto">
          <a:xfrm>
            <a:off x="6798538" y="2542043"/>
            <a:ext cx="11401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a:solidFill>
                  <a:schemeClr val="bg1"/>
                </a:solidFill>
                <a:sym typeface="Arial" pitchFamily="34" charset="0"/>
              </a:rPr>
              <a:t>单击此处可编辑内容</a:t>
            </a:r>
            <a:endParaRPr lang="en-US" sz="1050">
              <a:solidFill>
                <a:schemeClr val="bg1"/>
              </a:solidFill>
              <a:sym typeface="Arial" pitchFamily="34" charset="0"/>
            </a:endParaRPr>
          </a:p>
        </p:txBody>
      </p:sp>
      <p:sp>
        <p:nvSpPr>
          <p:cNvPr id="75" name="稻壳儿小白白(http://dwz.cn/Wu2UP)"/>
          <p:cNvSpPr txBox="1">
            <a:spLocks noChangeArrowheads="1"/>
          </p:cNvSpPr>
          <p:nvPr/>
        </p:nvSpPr>
        <p:spPr bwMode="auto">
          <a:xfrm>
            <a:off x="731505" y="2480818"/>
            <a:ext cx="107201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b="1" dirty="0">
                <a:solidFill>
                  <a:schemeClr val="bg1"/>
                </a:solidFill>
                <a:sym typeface="Arial" pitchFamily="34" charset="0"/>
              </a:rPr>
              <a:t>单击编辑标题</a:t>
            </a:r>
            <a:endParaRPr lang="en-US" sz="1050" b="1" dirty="0">
              <a:solidFill>
                <a:schemeClr val="bg1"/>
              </a:solidFill>
              <a:sym typeface="Arial" pitchFamily="34" charset="0"/>
            </a:endParaRPr>
          </a:p>
        </p:txBody>
      </p:sp>
      <p:sp>
        <p:nvSpPr>
          <p:cNvPr id="76" name="稻壳儿小白白(http://dwz.cn/Wu2UP)"/>
          <p:cNvSpPr txBox="1">
            <a:spLocks noChangeArrowheads="1"/>
          </p:cNvSpPr>
          <p:nvPr/>
        </p:nvSpPr>
        <p:spPr bwMode="auto">
          <a:xfrm>
            <a:off x="734971" y="2688751"/>
            <a:ext cx="114016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050">
                <a:solidFill>
                  <a:schemeClr val="bg1"/>
                </a:solidFill>
                <a:sym typeface="Arial" pitchFamily="34" charset="0"/>
              </a:rPr>
              <a:t>单击此处可编辑内容</a:t>
            </a:r>
            <a:endParaRPr lang="en-US" sz="1050">
              <a:solidFill>
                <a:schemeClr val="bg1"/>
              </a:solidFill>
              <a:sym typeface="Arial" pitchFamily="34" charset="0"/>
            </a:endParaRPr>
          </a:p>
        </p:txBody>
      </p:sp>
      <p:sp>
        <p:nvSpPr>
          <p:cNvPr id="77" name="稻壳儿小白白(http://dwz.cn/Wu2UP)"/>
          <p:cNvSpPr>
            <a:spLocks noChangeArrowheads="1"/>
          </p:cNvSpPr>
          <p:nvPr/>
        </p:nvSpPr>
        <p:spPr bwMode="auto">
          <a:xfrm>
            <a:off x="1083553" y="3782711"/>
            <a:ext cx="69345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r>
              <a:rPr lang="en-US" altLang="zh-CN" sz="1100" dirty="0">
                <a:solidFill>
                  <a:schemeClr val="bg1"/>
                </a:solidFill>
                <a:latin typeface="Arial" panose="020B0604020202020204" pitchFamily="34" charset="0"/>
                <a:cs typeface="Arial" panose="020B0604020202020204" pitchFamily="34" charset="0"/>
              </a:rPr>
              <a:t>A designer can use default text to simulate what text would look like. If it is not real text. </a:t>
            </a:r>
          </a:p>
          <a:p>
            <a:pPr algn="ctr" eaLnBrk="1" hangingPunct="1"/>
            <a:r>
              <a:rPr lang="en-US" altLang="zh-CN" sz="1100" dirty="0">
                <a:solidFill>
                  <a:srgbClr val="FFFFFF"/>
                </a:solidFill>
                <a:latin typeface="Arial" panose="020B0604020202020204" pitchFamily="34" charset="0"/>
                <a:cs typeface="Arial" panose="020B0604020202020204" pitchFamily="34" charset="0"/>
              </a:rPr>
              <a:t>A designer can use default text to simulate what text would look like. If it is not real text</a:t>
            </a:r>
            <a:endParaRPr lang="en-US" altLang="zh-CN" sz="1100" dirty="0">
              <a:solidFill>
                <a:srgbClr val="FFFFFF"/>
              </a:solidFill>
              <a:latin typeface="Arial" panose="020B0604020202020204"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2662382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657849" y="1657350"/>
            <a:ext cx="5143502" cy="1828800"/>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657351" y="1657350"/>
            <a:ext cx="5143502" cy="1828800"/>
          </a:xfrm>
          <a:prstGeom prst="rect">
            <a:avLst/>
          </a:prstGeom>
        </p:spPr>
      </p:pic>
      <p:sp>
        <p:nvSpPr>
          <p:cNvPr id="20" name="文本框 19"/>
          <p:cNvSpPr txBox="1">
            <a:spLocks noChangeAspect="1" noChangeArrowheads="1"/>
          </p:cNvSpPr>
          <p:nvPr/>
        </p:nvSpPr>
        <p:spPr bwMode="auto">
          <a:xfrm>
            <a:off x="2672555" y="167894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21" name="文本框 20"/>
          <p:cNvSpPr txBox="1">
            <a:spLocks noChangeArrowheads="1"/>
          </p:cNvSpPr>
          <p:nvPr/>
        </p:nvSpPr>
        <p:spPr bwMode="auto">
          <a:xfrm>
            <a:off x="3132930" y="251269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sp>
        <p:nvSpPr>
          <p:cNvPr id="23" name="文本框 22"/>
          <p:cNvSpPr txBox="1"/>
          <p:nvPr/>
        </p:nvSpPr>
        <p:spPr>
          <a:xfrm>
            <a:off x="2296318" y="301307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grpSp>
        <p:nvGrpSpPr>
          <p:cNvPr id="24" name="组合 23"/>
          <p:cNvGrpSpPr/>
          <p:nvPr/>
        </p:nvGrpSpPr>
        <p:grpSpPr>
          <a:xfrm>
            <a:off x="2747009" y="2829034"/>
            <a:ext cx="3535680" cy="56088"/>
            <a:chOff x="1949423" y="3788624"/>
            <a:chExt cx="3535680" cy="56088"/>
          </a:xfrm>
        </p:grpSpPr>
        <p:sp>
          <p:nvSpPr>
            <p:cNvPr id="25" name="矩形 24"/>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13920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
                                          </p:val>
                                        </p:tav>
                                        <p:tav tm="100000">
                                          <p:val>
                                            <p:strVal val="#ppt_x"/>
                                          </p:val>
                                        </p:tav>
                                      </p:tavLst>
                                    </p:anim>
                                    <p:anim calcmode="lin" valueType="num">
                                      <p:cBhvr>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1" grpId="2"/>
      <p:bldP spid="23" grpId="0"/>
      <p:bldP spid="23" grpId="1"/>
      <p:bldP spid="23" grpId="2"/>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9144000" cy="1232326"/>
            <a:chOff x="0" y="0"/>
            <a:chExt cx="9144000" cy="1232326"/>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14" name="任意多边形: 形状 1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16" name="文本框 1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17" name="组合 16"/>
            <p:cNvGrpSpPr/>
            <p:nvPr/>
          </p:nvGrpSpPr>
          <p:grpSpPr>
            <a:xfrm flipV="1">
              <a:off x="3314700" y="539600"/>
              <a:ext cx="5829300" cy="45719"/>
              <a:chOff x="1949423" y="3788624"/>
              <a:chExt cx="3535680" cy="56088"/>
            </a:xfrm>
          </p:grpSpPr>
          <p:sp>
            <p:nvSpPr>
              <p:cNvPr id="33" name="矩形 3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V="1">
              <a:off x="0" y="539600"/>
              <a:ext cx="532448" cy="45719"/>
              <a:chOff x="1949423" y="3788624"/>
              <a:chExt cx="3535680" cy="56088"/>
            </a:xfrm>
          </p:grpSpPr>
          <p:sp>
            <p:nvSpPr>
              <p:cNvPr id="29" name="矩形 2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0" name="文本框 49"/>
          <p:cNvSpPr txBox="1">
            <a:spLocks noChangeAspect="1"/>
          </p:cNvSpPr>
          <p:nvPr/>
        </p:nvSpPr>
        <p:spPr>
          <a:xfrm>
            <a:off x="1438380" y="3363922"/>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51" name="直接连接符 50"/>
          <p:cNvCxnSpPr/>
          <p:nvPr/>
        </p:nvCxnSpPr>
        <p:spPr>
          <a:xfrm>
            <a:off x="2065442"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a:spLocks noChangeArrowheads="1"/>
          </p:cNvSpPr>
          <p:nvPr/>
        </p:nvSpPr>
        <p:spPr bwMode="auto">
          <a:xfrm>
            <a:off x="1031980"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53" name="文本框 52"/>
          <p:cNvSpPr txBox="1">
            <a:spLocks noChangeAspect="1"/>
          </p:cNvSpPr>
          <p:nvPr/>
        </p:nvSpPr>
        <p:spPr>
          <a:xfrm>
            <a:off x="3857532" y="3363922"/>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54" name="直接连接符 53"/>
          <p:cNvCxnSpPr/>
          <p:nvPr/>
        </p:nvCxnSpPr>
        <p:spPr>
          <a:xfrm>
            <a:off x="4484594"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a:spLocks noChangeArrowheads="1"/>
          </p:cNvSpPr>
          <p:nvPr/>
        </p:nvSpPr>
        <p:spPr bwMode="auto">
          <a:xfrm>
            <a:off x="3451132"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56" name="文本框 55"/>
          <p:cNvSpPr txBox="1">
            <a:spLocks noChangeAspect="1"/>
          </p:cNvSpPr>
          <p:nvPr/>
        </p:nvSpPr>
        <p:spPr>
          <a:xfrm>
            <a:off x="6013356" y="3363922"/>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57" name="直接连接符 56"/>
          <p:cNvCxnSpPr/>
          <p:nvPr/>
        </p:nvCxnSpPr>
        <p:spPr>
          <a:xfrm>
            <a:off x="6640418" y="3759209"/>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a:spLocks noChangeArrowheads="1"/>
          </p:cNvSpPr>
          <p:nvPr/>
        </p:nvSpPr>
        <p:spPr bwMode="auto">
          <a:xfrm>
            <a:off x="5606956" y="3821122"/>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981" y="1626519"/>
            <a:ext cx="2285626" cy="1523751"/>
          </a:xfrm>
          <a:prstGeom prst="rect">
            <a:avLst/>
          </a:prstGeom>
          <a:noFill/>
          <a:ln>
            <a:noFill/>
          </a:ln>
        </p:spPr>
      </p:pic>
      <p:pic>
        <p:nvPicPr>
          <p:cNvPr id="60" name="图片 59"/>
          <p:cNvPicPr>
            <a:picLocks noChangeAspect="1"/>
          </p:cNvPicPr>
          <p:nvPr/>
        </p:nvPicPr>
        <p:blipFill rotWithShape="1">
          <a:blip r:embed="rId4" cstate="print">
            <a:extLst>
              <a:ext uri="{28A0092B-C50C-407E-A947-70E740481C1C}">
                <a14:useLocalDpi xmlns:a14="http://schemas.microsoft.com/office/drawing/2010/main" val="0"/>
              </a:ext>
            </a:extLst>
          </a:blip>
          <a:srcRect t="614" b="614"/>
          <a:stretch/>
        </p:blipFill>
        <p:spPr>
          <a:xfrm>
            <a:off x="3451132" y="1626519"/>
            <a:ext cx="2314072" cy="1523751"/>
          </a:xfrm>
          <a:prstGeom prst="rect">
            <a:avLst/>
          </a:prstGeom>
          <a:noFill/>
          <a:ln>
            <a:noFill/>
          </a:ln>
        </p:spPr>
      </p:pic>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4729" y="1618764"/>
            <a:ext cx="2308602" cy="1539260"/>
          </a:xfrm>
          <a:prstGeom prst="rect">
            <a:avLst/>
          </a:prstGeom>
          <a:noFill/>
          <a:ln>
            <a:noFill/>
          </a:ln>
        </p:spPr>
      </p:pic>
      <p:pic>
        <p:nvPicPr>
          <p:cNvPr id="62" name="图片 61"/>
          <p:cNvPicPr>
            <a:picLocks noChangeAspect="1"/>
          </p:cNvPicPr>
          <p:nvPr/>
        </p:nvPicPr>
        <p:blipFill rotWithShape="1">
          <a:blip r:embed="rId6">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9505734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ppt_x</p:attrName>
                                        </p:attrNameLst>
                                      </p:cBhvr>
                                      <p:tavLst>
                                        <p:tav tm="0">
                                          <p:val>
                                            <p:strVal val="#ppt_x"/>
                                          </p:val>
                                        </p:tav>
                                        <p:tav tm="100000">
                                          <p:val>
                                            <p:strVal val="#ppt_x"/>
                                          </p:val>
                                        </p:tav>
                                      </p:tavLst>
                                    </p:anim>
                                    <p:anim calcmode="lin" valueType="num">
                                      <p:cBhvr>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100000">
                                          <p:val>
                                            <p:strVal val="#ppt_x"/>
                                          </p:val>
                                        </p:tav>
                                      </p:tavLst>
                                    </p:anim>
                                    <p:anim calcmode="lin" valueType="num">
                                      <p:cBhvr>
                                        <p:cTn id="12" dur="5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ppt_x</p:attrName>
                                        </p:attrNameLst>
                                      </p:cBhvr>
                                      <p:tavLst>
                                        <p:tav tm="0">
                                          <p:val>
                                            <p:strVal val="#ppt_x"/>
                                          </p:val>
                                        </p:tav>
                                        <p:tav tm="100000">
                                          <p:val>
                                            <p:strVal val="#ppt_x"/>
                                          </p:val>
                                        </p:tav>
                                      </p:tavLst>
                                    </p:anim>
                                    <p:anim calcmode="lin" valueType="num">
                                      <p:cBhvr>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ppt_x</p:attrName>
                                        </p:attrNameLst>
                                      </p:cBhvr>
                                      <p:tavLst>
                                        <p:tav tm="0">
                                          <p:val>
                                            <p:strVal val="#ppt_x"/>
                                          </p:val>
                                        </p:tav>
                                        <p:tav tm="100000">
                                          <p:val>
                                            <p:strVal val="#ppt_x"/>
                                          </p:val>
                                        </p:tav>
                                      </p:tavLst>
                                    </p:anim>
                                    <p:anim calcmode="lin" valueType="num">
                                      <p:cBhvr>
                                        <p:cTn id="20" dur="500" fill="hold"/>
                                        <p:tgtEl>
                                          <p:spTgt spid="5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ppt_x</p:attrName>
                                        </p:attrNameLst>
                                      </p:cBhvr>
                                      <p:tavLst>
                                        <p:tav tm="0">
                                          <p:val>
                                            <p:strVal val="#ppt_x"/>
                                          </p:val>
                                        </p:tav>
                                        <p:tav tm="100000">
                                          <p:val>
                                            <p:strVal val="#ppt_x"/>
                                          </p:val>
                                        </p:tav>
                                      </p:tavLst>
                                    </p:anim>
                                    <p:anim calcmode="lin" valueType="num">
                                      <p:cBhvr>
                                        <p:cTn id="28" dur="50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ppt_x</p:attrName>
                                        </p:attrNameLst>
                                      </p:cBhvr>
                                      <p:tavLst>
                                        <p:tav tm="0">
                                          <p:val>
                                            <p:strVal val="#ppt_x"/>
                                          </p:val>
                                        </p:tav>
                                        <p:tav tm="100000">
                                          <p:val>
                                            <p:strVal val="#ppt_x"/>
                                          </p:val>
                                        </p:tav>
                                      </p:tavLst>
                                    </p:anim>
                                    <p:anim calcmode="lin" valueType="num">
                                      <p:cBhvr>
                                        <p:cTn id="32" dur="500" fill="hold"/>
                                        <p:tgtEl>
                                          <p:spTgt spid="5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ppt_x</p:attrName>
                                        </p:attrNameLst>
                                      </p:cBhvr>
                                      <p:tavLst>
                                        <p:tav tm="0">
                                          <p:val>
                                            <p:strVal val="#ppt_x"/>
                                          </p:val>
                                        </p:tav>
                                        <p:tav tm="100000">
                                          <p:val>
                                            <p:strVal val="#ppt_x"/>
                                          </p:val>
                                        </p:tav>
                                      </p:tavLst>
                                    </p:anim>
                                    <p:anim calcmode="lin" valueType="num">
                                      <p:cBhvr>
                                        <p:cTn id="36" dur="500" fill="hold"/>
                                        <p:tgtEl>
                                          <p:spTgt spid="5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100000">
                                          <p:val>
                                            <p:strVal val="#ppt_x"/>
                                          </p:val>
                                        </p:tav>
                                      </p:tavLst>
                                    </p:anim>
                                    <p:anim calcmode="lin" valueType="num">
                                      <p:cBhvr>
                                        <p:cTn id="4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3" grpId="0"/>
      <p:bldP spid="55" grpId="0"/>
      <p:bldP spid="56" grpId="0"/>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0" name="图片 69"/>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12" name="组合 11"/>
          <p:cNvGrpSpPr/>
          <p:nvPr/>
        </p:nvGrpSpPr>
        <p:grpSpPr>
          <a:xfrm>
            <a:off x="0" y="0"/>
            <a:ext cx="9144000" cy="1232326"/>
            <a:chOff x="0" y="0"/>
            <a:chExt cx="9144000" cy="1232326"/>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14" name="任意多边形: 形状 1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16" name="文本框 1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17" name="组合 16"/>
            <p:cNvGrpSpPr/>
            <p:nvPr/>
          </p:nvGrpSpPr>
          <p:grpSpPr>
            <a:xfrm flipV="1">
              <a:off x="3314700" y="539600"/>
              <a:ext cx="5829300" cy="45719"/>
              <a:chOff x="1949423" y="3788624"/>
              <a:chExt cx="3535680" cy="56088"/>
            </a:xfrm>
          </p:grpSpPr>
          <p:sp>
            <p:nvSpPr>
              <p:cNvPr id="33" name="矩形 3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V="1">
              <a:off x="0" y="539600"/>
              <a:ext cx="532448" cy="45719"/>
              <a:chOff x="1949423" y="3788624"/>
              <a:chExt cx="3535680" cy="56088"/>
            </a:xfrm>
          </p:grpSpPr>
          <p:sp>
            <p:nvSpPr>
              <p:cNvPr id="29" name="矩形 2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 name="图片 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7061" y="1421144"/>
            <a:ext cx="1625600" cy="114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9123" y="3129382"/>
            <a:ext cx="1685925" cy="118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2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920298" y="3127935"/>
            <a:ext cx="1635125" cy="118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27"/>
          <p:cNvPicPr>
            <a:picLocks noChangeAspect="1" noChangeArrowheads="1"/>
          </p:cNvPicPr>
          <p:nvPr/>
        </p:nvPicPr>
        <p:blipFill>
          <a:blip r:embed="rId7" cstate="print">
            <a:extLst>
              <a:ext uri="{28A0092B-C50C-407E-A947-70E740481C1C}">
                <a14:useLocalDpi xmlns:a14="http://schemas.microsoft.com/office/drawing/2010/main" val="0"/>
              </a:ext>
            </a:extLst>
          </a:blip>
          <a:srcRect l="-2" r="23642"/>
          <a:stretch>
            <a:fillRect/>
          </a:stretch>
        </p:blipFill>
        <p:spPr bwMode="auto">
          <a:xfrm>
            <a:off x="4920298" y="1428866"/>
            <a:ext cx="1649413"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Pentagon 21"/>
          <p:cNvSpPr>
            <a:spLocks noChangeArrowheads="1"/>
          </p:cNvSpPr>
          <p:nvPr/>
        </p:nvSpPr>
        <p:spPr bwMode="auto">
          <a:xfrm>
            <a:off x="784861" y="1414579"/>
            <a:ext cx="787400" cy="387350"/>
          </a:xfrm>
          <a:prstGeom prst="homePlate">
            <a:avLst>
              <a:gd name="adj" fmla="val 32845"/>
            </a:avLst>
          </a:prstGeom>
          <a:solidFill>
            <a:srgbClr val="0099A7"/>
          </a:solidFill>
          <a:ln>
            <a:noFill/>
          </a:ln>
          <a:extLst/>
        </p:spPr>
        <p:txBody>
          <a:bodyPr anchor="ctr"/>
          <a:lstStyle/>
          <a:p>
            <a:pPr algn="ctr" defTabSz="1217613" eaLnBrk="1" hangingPunct="1"/>
            <a:endParaRPr lang="en-US" altLang="zh-CN" sz="1500">
              <a:solidFill>
                <a:srgbClr val="FFFFFF"/>
              </a:solidFill>
            </a:endParaRPr>
          </a:p>
        </p:txBody>
      </p:sp>
      <p:sp>
        <p:nvSpPr>
          <p:cNvPr id="51" name="Pentagon 29"/>
          <p:cNvSpPr>
            <a:spLocks noChangeArrowheads="1"/>
          </p:cNvSpPr>
          <p:nvPr/>
        </p:nvSpPr>
        <p:spPr bwMode="auto">
          <a:xfrm>
            <a:off x="607061" y="1414579"/>
            <a:ext cx="752475" cy="387350"/>
          </a:xfrm>
          <a:prstGeom prst="homePlate">
            <a:avLst>
              <a:gd name="adj" fmla="val 25056"/>
            </a:avLst>
          </a:prstGeom>
          <a:solidFill>
            <a:srgbClr val="0099A7"/>
          </a:solidFill>
          <a:ln>
            <a:noFill/>
          </a:ln>
          <a:extLst/>
        </p:spPr>
        <p:txBody>
          <a:bodyPr anchor="ctr"/>
          <a:lstStyle/>
          <a:p>
            <a:pPr algn="ctr" defTabSz="1217613" eaLnBrk="1" hangingPunct="1"/>
            <a:endParaRPr lang="en-US" altLang="zh-CN" sz="1500">
              <a:solidFill>
                <a:srgbClr val="FFFFFF"/>
              </a:solidFill>
            </a:endParaRPr>
          </a:p>
        </p:txBody>
      </p:sp>
      <p:sp>
        <p:nvSpPr>
          <p:cNvPr id="52" name="Subtitle 2"/>
          <p:cNvSpPr txBox="1">
            <a:spLocks noChangeArrowheads="1"/>
          </p:cNvSpPr>
          <p:nvPr/>
        </p:nvSpPr>
        <p:spPr bwMode="auto">
          <a:xfrm>
            <a:off x="651511" y="1360604"/>
            <a:ext cx="6889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2400">
                <a:solidFill>
                  <a:srgbClr val="FFFFFF"/>
                </a:solidFill>
                <a:latin typeface="Arial" pitchFamily="34" charset="0"/>
                <a:ea typeface="Franchise"/>
                <a:cs typeface="Franchise"/>
              </a:rPr>
              <a:t>01.</a:t>
            </a:r>
          </a:p>
        </p:txBody>
      </p:sp>
      <p:sp>
        <p:nvSpPr>
          <p:cNvPr id="53" name="Pentagon 28"/>
          <p:cNvSpPr>
            <a:spLocks noChangeArrowheads="1"/>
          </p:cNvSpPr>
          <p:nvPr/>
        </p:nvSpPr>
        <p:spPr bwMode="auto">
          <a:xfrm>
            <a:off x="5099686" y="1414579"/>
            <a:ext cx="787400" cy="387350"/>
          </a:xfrm>
          <a:prstGeom prst="homePlate">
            <a:avLst>
              <a:gd name="adj" fmla="val 32845"/>
            </a:avLst>
          </a:prstGeom>
          <a:solidFill>
            <a:srgbClr val="F32307"/>
          </a:solidFill>
          <a:ln>
            <a:noFill/>
          </a:ln>
          <a:extLst/>
        </p:spPr>
        <p:txBody>
          <a:bodyPr anchor="ctr"/>
          <a:lstStyle/>
          <a:p>
            <a:pPr algn="ctr" defTabSz="1217613" eaLnBrk="1" hangingPunct="1"/>
            <a:endParaRPr lang="en-US" altLang="zh-CN" sz="1500">
              <a:solidFill>
                <a:srgbClr val="FFFFFF"/>
              </a:solidFill>
            </a:endParaRPr>
          </a:p>
        </p:txBody>
      </p:sp>
      <p:sp>
        <p:nvSpPr>
          <p:cNvPr id="54" name="Pentagon 31"/>
          <p:cNvSpPr>
            <a:spLocks noChangeArrowheads="1"/>
          </p:cNvSpPr>
          <p:nvPr/>
        </p:nvSpPr>
        <p:spPr bwMode="auto">
          <a:xfrm>
            <a:off x="4920298" y="1414579"/>
            <a:ext cx="754063" cy="387350"/>
          </a:xfrm>
          <a:prstGeom prst="homePlate">
            <a:avLst>
              <a:gd name="adj" fmla="val 25109"/>
            </a:avLst>
          </a:prstGeom>
          <a:solidFill>
            <a:srgbClr val="F32307"/>
          </a:solidFill>
          <a:ln>
            <a:noFill/>
          </a:ln>
          <a:extLst/>
        </p:spPr>
        <p:txBody>
          <a:bodyPr anchor="ctr"/>
          <a:lstStyle/>
          <a:p>
            <a:pPr algn="ctr" defTabSz="1217613" eaLnBrk="1" hangingPunct="1"/>
            <a:endParaRPr lang="en-US" altLang="zh-CN" sz="1500">
              <a:solidFill>
                <a:srgbClr val="FFFFFF"/>
              </a:solidFill>
            </a:endParaRPr>
          </a:p>
        </p:txBody>
      </p:sp>
      <p:sp>
        <p:nvSpPr>
          <p:cNvPr id="55" name="Subtitle 2"/>
          <p:cNvSpPr txBox="1">
            <a:spLocks noChangeArrowheads="1"/>
          </p:cNvSpPr>
          <p:nvPr/>
        </p:nvSpPr>
        <p:spPr bwMode="auto">
          <a:xfrm>
            <a:off x="4966336" y="1347904"/>
            <a:ext cx="68897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2400">
                <a:solidFill>
                  <a:srgbClr val="FFFFFF"/>
                </a:solidFill>
                <a:latin typeface="Arial" pitchFamily="34" charset="0"/>
                <a:ea typeface="Franchise"/>
                <a:cs typeface="Franchise"/>
              </a:rPr>
              <a:t>02.</a:t>
            </a:r>
          </a:p>
        </p:txBody>
      </p:sp>
      <p:sp>
        <p:nvSpPr>
          <p:cNvPr id="56" name="Pentagon 36"/>
          <p:cNvSpPr>
            <a:spLocks noChangeArrowheads="1"/>
          </p:cNvSpPr>
          <p:nvPr/>
        </p:nvSpPr>
        <p:spPr bwMode="auto">
          <a:xfrm>
            <a:off x="784861" y="3138604"/>
            <a:ext cx="787400" cy="387350"/>
          </a:xfrm>
          <a:prstGeom prst="homePlate">
            <a:avLst>
              <a:gd name="adj" fmla="val 32845"/>
            </a:avLst>
          </a:prstGeom>
          <a:solidFill>
            <a:srgbClr val="56781E"/>
          </a:solidFill>
          <a:ln>
            <a:noFill/>
          </a:ln>
          <a:extLst/>
        </p:spPr>
        <p:txBody>
          <a:bodyPr anchor="ctr"/>
          <a:lstStyle/>
          <a:p>
            <a:pPr algn="ctr" defTabSz="1217613" eaLnBrk="1" hangingPunct="1"/>
            <a:endParaRPr lang="en-US" altLang="zh-CN" sz="1500">
              <a:solidFill>
                <a:srgbClr val="FFFFFF"/>
              </a:solidFill>
            </a:endParaRPr>
          </a:p>
        </p:txBody>
      </p:sp>
      <p:sp>
        <p:nvSpPr>
          <p:cNvPr id="57" name="Pentagon 37"/>
          <p:cNvSpPr>
            <a:spLocks noChangeArrowheads="1"/>
          </p:cNvSpPr>
          <p:nvPr/>
        </p:nvSpPr>
        <p:spPr bwMode="auto">
          <a:xfrm>
            <a:off x="607061" y="3138604"/>
            <a:ext cx="752475" cy="387350"/>
          </a:xfrm>
          <a:prstGeom prst="homePlate">
            <a:avLst>
              <a:gd name="adj" fmla="val 25056"/>
            </a:avLst>
          </a:prstGeom>
          <a:solidFill>
            <a:srgbClr val="56781E"/>
          </a:solidFill>
          <a:ln>
            <a:noFill/>
          </a:ln>
          <a:extLst/>
        </p:spPr>
        <p:txBody>
          <a:bodyPr anchor="ctr"/>
          <a:lstStyle/>
          <a:p>
            <a:pPr algn="ctr" defTabSz="1217613" eaLnBrk="1" hangingPunct="1"/>
            <a:endParaRPr lang="en-US" altLang="zh-CN" sz="1500">
              <a:solidFill>
                <a:srgbClr val="FFFFFF"/>
              </a:solidFill>
            </a:endParaRPr>
          </a:p>
        </p:txBody>
      </p:sp>
      <p:sp>
        <p:nvSpPr>
          <p:cNvPr id="58" name="Subtitle 2"/>
          <p:cNvSpPr txBox="1">
            <a:spLocks noChangeArrowheads="1"/>
          </p:cNvSpPr>
          <p:nvPr/>
        </p:nvSpPr>
        <p:spPr bwMode="auto">
          <a:xfrm>
            <a:off x="651511" y="3090979"/>
            <a:ext cx="6889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2400">
                <a:solidFill>
                  <a:srgbClr val="FFFFFF"/>
                </a:solidFill>
                <a:latin typeface="Arial" pitchFamily="34" charset="0"/>
                <a:ea typeface="Franchise"/>
                <a:cs typeface="Franchise"/>
              </a:rPr>
              <a:t>03.</a:t>
            </a:r>
          </a:p>
        </p:txBody>
      </p:sp>
      <p:sp>
        <p:nvSpPr>
          <p:cNvPr id="59" name="Pentagon 44"/>
          <p:cNvSpPr>
            <a:spLocks noChangeArrowheads="1"/>
          </p:cNvSpPr>
          <p:nvPr/>
        </p:nvSpPr>
        <p:spPr bwMode="auto">
          <a:xfrm>
            <a:off x="5099686" y="3138604"/>
            <a:ext cx="787400" cy="387350"/>
          </a:xfrm>
          <a:prstGeom prst="homePlate">
            <a:avLst>
              <a:gd name="adj" fmla="val 32845"/>
            </a:avLst>
          </a:prstGeom>
          <a:solidFill>
            <a:srgbClr val="EE7619"/>
          </a:solidFill>
          <a:ln>
            <a:noFill/>
          </a:ln>
          <a:extLst/>
        </p:spPr>
        <p:txBody>
          <a:bodyPr anchor="ctr"/>
          <a:lstStyle/>
          <a:p>
            <a:pPr algn="ctr" defTabSz="1217613" eaLnBrk="1" hangingPunct="1"/>
            <a:endParaRPr lang="en-US" altLang="zh-CN" sz="1500">
              <a:solidFill>
                <a:srgbClr val="FFFFFF"/>
              </a:solidFill>
            </a:endParaRPr>
          </a:p>
        </p:txBody>
      </p:sp>
      <p:sp>
        <p:nvSpPr>
          <p:cNvPr id="60" name="Pentagon 45"/>
          <p:cNvSpPr>
            <a:spLocks noChangeArrowheads="1"/>
          </p:cNvSpPr>
          <p:nvPr/>
        </p:nvSpPr>
        <p:spPr bwMode="auto">
          <a:xfrm>
            <a:off x="4920298" y="3138604"/>
            <a:ext cx="754063" cy="387350"/>
          </a:xfrm>
          <a:prstGeom prst="homePlate">
            <a:avLst>
              <a:gd name="adj" fmla="val 25109"/>
            </a:avLst>
          </a:prstGeom>
          <a:solidFill>
            <a:srgbClr val="EE7619"/>
          </a:solidFill>
          <a:ln>
            <a:noFill/>
          </a:ln>
          <a:extLst/>
        </p:spPr>
        <p:txBody>
          <a:bodyPr anchor="ctr"/>
          <a:lstStyle/>
          <a:p>
            <a:pPr algn="ctr" defTabSz="1217613" eaLnBrk="1" hangingPunct="1"/>
            <a:endParaRPr lang="en-US" altLang="zh-CN" sz="1500">
              <a:solidFill>
                <a:srgbClr val="FFFFFF"/>
              </a:solidFill>
            </a:endParaRPr>
          </a:p>
        </p:txBody>
      </p:sp>
      <p:sp>
        <p:nvSpPr>
          <p:cNvPr id="61" name="Subtitle 2"/>
          <p:cNvSpPr txBox="1">
            <a:spLocks noChangeArrowheads="1"/>
          </p:cNvSpPr>
          <p:nvPr/>
        </p:nvSpPr>
        <p:spPr bwMode="auto">
          <a:xfrm>
            <a:off x="4966336" y="3090979"/>
            <a:ext cx="6889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2400">
                <a:solidFill>
                  <a:srgbClr val="FFFFFF"/>
                </a:solidFill>
                <a:latin typeface="Arial" pitchFamily="34" charset="0"/>
                <a:ea typeface="Franchise"/>
                <a:cs typeface="Franchise"/>
              </a:rPr>
              <a:t>04.</a:t>
            </a:r>
          </a:p>
        </p:txBody>
      </p:sp>
      <p:sp>
        <p:nvSpPr>
          <p:cNvPr id="62" name="TextBox 13"/>
          <p:cNvSpPr txBox="1">
            <a:spLocks noChangeArrowheads="1"/>
          </p:cNvSpPr>
          <p:nvPr/>
        </p:nvSpPr>
        <p:spPr bwMode="auto">
          <a:xfrm>
            <a:off x="2453323" y="1643179"/>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spcBef>
                <a:spcPts val="0"/>
              </a:spcBef>
              <a:spcAft>
                <a:spcPts val="0"/>
              </a:spcAft>
              <a:defRPr/>
            </a:pP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63" name="TextBox 13"/>
          <p:cNvSpPr txBox="1">
            <a:spLocks noChangeArrowheads="1"/>
          </p:cNvSpPr>
          <p:nvPr/>
        </p:nvSpPr>
        <p:spPr bwMode="auto">
          <a:xfrm>
            <a:off x="2458086" y="1928929"/>
            <a:ext cx="2071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r>
              <a:rPr lang="zh-CN" altLang="en-US" sz="900">
                <a:solidFill>
                  <a:schemeClr val="bg1"/>
                </a:solidFill>
                <a:latin typeface="Arial" pitchFamily="34" charset="0"/>
                <a:ea typeface="微软雅黑" pitchFamily="34" charset="-122"/>
                <a:sym typeface="Arial" pitchFamily="34" charset="0"/>
              </a:rPr>
              <a:t>，</a:t>
            </a:r>
            <a:r>
              <a:rPr lang="en-US" altLang="zh-CN" sz="900">
                <a:solidFill>
                  <a:schemeClr val="bg1"/>
                </a:solidFill>
                <a:latin typeface="Arial" pitchFamily="34" charset="0"/>
                <a:ea typeface="微软雅黑" pitchFamily="34" charset="-122"/>
                <a:sym typeface="Arial" pitchFamily="34" charset="0"/>
              </a:rPr>
              <a:t>according to your need to draw the text box size</a:t>
            </a:r>
          </a:p>
        </p:txBody>
      </p:sp>
      <p:sp>
        <p:nvSpPr>
          <p:cNvPr id="64" name="TextBox 13"/>
          <p:cNvSpPr txBox="1">
            <a:spLocks noChangeArrowheads="1"/>
          </p:cNvSpPr>
          <p:nvPr/>
        </p:nvSpPr>
        <p:spPr bwMode="auto">
          <a:xfrm>
            <a:off x="6768148" y="1643179"/>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spcBef>
                <a:spcPts val="0"/>
              </a:spcBef>
              <a:spcAft>
                <a:spcPts val="0"/>
              </a:spcAft>
              <a:defRPr/>
            </a:pP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65" name="TextBox 13"/>
          <p:cNvSpPr txBox="1">
            <a:spLocks noChangeArrowheads="1"/>
          </p:cNvSpPr>
          <p:nvPr/>
        </p:nvSpPr>
        <p:spPr bwMode="auto">
          <a:xfrm>
            <a:off x="6772911" y="1928929"/>
            <a:ext cx="2071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r>
              <a:rPr lang="zh-CN" altLang="en-US" sz="900">
                <a:solidFill>
                  <a:schemeClr val="bg1"/>
                </a:solidFill>
                <a:latin typeface="Arial" pitchFamily="34" charset="0"/>
                <a:ea typeface="微软雅黑" pitchFamily="34" charset="-122"/>
                <a:sym typeface="Arial" pitchFamily="34" charset="0"/>
              </a:rPr>
              <a:t>，</a:t>
            </a:r>
            <a:r>
              <a:rPr lang="en-US" altLang="zh-CN" sz="900">
                <a:solidFill>
                  <a:schemeClr val="bg1"/>
                </a:solidFill>
                <a:latin typeface="Arial" pitchFamily="34" charset="0"/>
                <a:ea typeface="微软雅黑" pitchFamily="34" charset="-122"/>
                <a:sym typeface="Arial" pitchFamily="34" charset="0"/>
              </a:rPr>
              <a:t>according to your need to draw the text box size</a:t>
            </a:r>
          </a:p>
        </p:txBody>
      </p:sp>
      <p:sp>
        <p:nvSpPr>
          <p:cNvPr id="66" name="TextBox 13"/>
          <p:cNvSpPr txBox="1">
            <a:spLocks noChangeArrowheads="1"/>
          </p:cNvSpPr>
          <p:nvPr/>
        </p:nvSpPr>
        <p:spPr bwMode="auto">
          <a:xfrm>
            <a:off x="2453323" y="3389429"/>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spcBef>
                <a:spcPts val="0"/>
              </a:spcBef>
              <a:spcAft>
                <a:spcPts val="0"/>
              </a:spcAft>
              <a:defRPr/>
            </a:pP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67" name="TextBox 13"/>
          <p:cNvSpPr txBox="1">
            <a:spLocks noChangeArrowheads="1"/>
          </p:cNvSpPr>
          <p:nvPr/>
        </p:nvSpPr>
        <p:spPr bwMode="auto">
          <a:xfrm>
            <a:off x="2458086" y="3676766"/>
            <a:ext cx="2071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dirty="0">
                <a:solidFill>
                  <a:schemeClr val="bg1"/>
                </a:solidFill>
                <a:latin typeface="Arial" pitchFamily="34" charset="0"/>
                <a:ea typeface="微软雅黑" pitchFamily="34" charset="-122"/>
                <a:sym typeface="Arial" pitchFamily="34" charset="0"/>
              </a:rPr>
              <a:t>add your words here</a:t>
            </a:r>
            <a:r>
              <a:rPr lang="zh-CN" altLang="en-US" sz="900" dirty="0">
                <a:solidFill>
                  <a:schemeClr val="bg1"/>
                </a:solidFill>
                <a:latin typeface="Arial" pitchFamily="34" charset="0"/>
                <a:ea typeface="微软雅黑" pitchFamily="34" charset="-122"/>
                <a:sym typeface="Arial" pitchFamily="34" charset="0"/>
              </a:rPr>
              <a:t>，</a:t>
            </a:r>
            <a:r>
              <a:rPr lang="en-US" altLang="zh-CN" sz="900" dirty="0">
                <a:solidFill>
                  <a:schemeClr val="bg1"/>
                </a:solidFill>
                <a:latin typeface="Arial" pitchFamily="34" charset="0"/>
                <a:ea typeface="微软雅黑" pitchFamily="34" charset="-122"/>
                <a:sym typeface="Arial" pitchFamily="34" charset="0"/>
              </a:rPr>
              <a:t>according to your need to draw the text box size</a:t>
            </a:r>
          </a:p>
        </p:txBody>
      </p:sp>
      <p:sp>
        <p:nvSpPr>
          <p:cNvPr id="68" name="TextBox 13"/>
          <p:cNvSpPr txBox="1">
            <a:spLocks noChangeArrowheads="1"/>
          </p:cNvSpPr>
          <p:nvPr/>
        </p:nvSpPr>
        <p:spPr bwMode="auto">
          <a:xfrm>
            <a:off x="6768148" y="3389429"/>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spcBef>
                <a:spcPts val="0"/>
              </a:spcBef>
              <a:spcAft>
                <a:spcPts val="0"/>
              </a:spcAft>
              <a:defRPr/>
            </a:pP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69" name="TextBox 13"/>
          <p:cNvSpPr txBox="1">
            <a:spLocks noChangeArrowheads="1"/>
          </p:cNvSpPr>
          <p:nvPr/>
        </p:nvSpPr>
        <p:spPr bwMode="auto">
          <a:xfrm>
            <a:off x="6772911" y="3676766"/>
            <a:ext cx="2071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r>
              <a:rPr lang="zh-CN" altLang="en-US" sz="900">
                <a:solidFill>
                  <a:schemeClr val="bg1"/>
                </a:solidFill>
                <a:latin typeface="Arial" pitchFamily="34" charset="0"/>
                <a:ea typeface="微软雅黑" pitchFamily="34" charset="-122"/>
                <a:sym typeface="Arial" pitchFamily="34" charset="0"/>
              </a:rPr>
              <a:t>，</a:t>
            </a:r>
            <a:r>
              <a:rPr lang="en-US" altLang="zh-CN" sz="900">
                <a:solidFill>
                  <a:schemeClr val="bg1"/>
                </a:solidFill>
                <a:latin typeface="Arial" pitchFamily="34" charset="0"/>
                <a:ea typeface="微软雅黑" pitchFamily="34" charset="-122"/>
                <a:sym typeface="Arial" pitchFamily="34" charset="0"/>
              </a:rPr>
              <a:t>according to your need to draw the text box size</a:t>
            </a:r>
          </a:p>
        </p:txBody>
      </p:sp>
    </p:spTree>
    <p:extLst>
      <p:ext uri="{BB962C8B-B14F-4D97-AF65-F5344CB8AC3E}">
        <p14:creationId xmlns:p14="http://schemas.microsoft.com/office/powerpoint/2010/main" val="141963439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9144000" cy="1232326"/>
            <a:chOff x="0" y="0"/>
            <a:chExt cx="9144000" cy="1232326"/>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14" name="任意多边形: 形状 1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16" name="文本框 1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17" name="组合 16"/>
            <p:cNvGrpSpPr/>
            <p:nvPr/>
          </p:nvGrpSpPr>
          <p:grpSpPr>
            <a:xfrm flipV="1">
              <a:off x="3314700" y="539600"/>
              <a:ext cx="5829300" cy="45719"/>
              <a:chOff x="1949423" y="3788624"/>
              <a:chExt cx="3535680" cy="56088"/>
            </a:xfrm>
          </p:grpSpPr>
          <p:sp>
            <p:nvSpPr>
              <p:cNvPr id="33" name="矩形 3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V="1">
              <a:off x="0" y="539600"/>
              <a:ext cx="532448" cy="45719"/>
              <a:chOff x="1949423" y="3788624"/>
              <a:chExt cx="3535680" cy="56088"/>
            </a:xfrm>
          </p:grpSpPr>
          <p:sp>
            <p:nvSpPr>
              <p:cNvPr id="29" name="矩形 2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Rectangle 5"/>
          <p:cNvSpPr>
            <a:spLocks noChangeArrowheads="1"/>
          </p:cNvSpPr>
          <p:nvPr/>
        </p:nvSpPr>
        <p:spPr bwMode="auto">
          <a:xfrm>
            <a:off x="722184" y="1527080"/>
            <a:ext cx="2530168" cy="1603376"/>
          </a:xfrm>
          <a:prstGeom prst="rect">
            <a:avLst/>
          </a:prstGeom>
          <a:solidFill>
            <a:srgbClr val="EE7619"/>
          </a:solidFill>
          <a:ln>
            <a:noFill/>
          </a:ln>
          <a:extLst/>
        </p:spPr>
        <p:txBody>
          <a:bodyPr anchor="ctr"/>
          <a:lstStyle/>
          <a:p>
            <a:pPr algn="ctr" eaLnBrk="1" hangingPunct="1"/>
            <a:endParaRPr lang="id-ID" altLang="en-US" sz="5400">
              <a:solidFill>
                <a:srgbClr val="FFFFFF"/>
              </a:solidFill>
            </a:endParaRPr>
          </a:p>
        </p:txBody>
      </p:sp>
      <p:sp>
        <p:nvSpPr>
          <p:cNvPr id="75" name="Rectangle 6"/>
          <p:cNvSpPr>
            <a:spLocks noChangeArrowheads="1"/>
          </p:cNvSpPr>
          <p:nvPr/>
        </p:nvSpPr>
        <p:spPr bwMode="auto">
          <a:xfrm>
            <a:off x="5763470" y="1527080"/>
            <a:ext cx="2530168" cy="1603376"/>
          </a:xfrm>
          <a:prstGeom prst="rect">
            <a:avLst/>
          </a:prstGeom>
          <a:solidFill>
            <a:srgbClr val="56781E"/>
          </a:solidFill>
          <a:ln>
            <a:noFill/>
          </a:ln>
          <a:extLst/>
        </p:spPr>
        <p:txBody>
          <a:bodyPr anchor="ctr"/>
          <a:lstStyle/>
          <a:p>
            <a:pPr algn="ctr" eaLnBrk="1" hangingPunct="1"/>
            <a:endParaRPr lang="id-ID" altLang="en-US">
              <a:solidFill>
                <a:srgbClr val="FFFFFF"/>
              </a:solidFill>
            </a:endParaRPr>
          </a:p>
        </p:txBody>
      </p:sp>
      <p:sp>
        <p:nvSpPr>
          <p:cNvPr id="76" name="Oval 22"/>
          <p:cNvSpPr>
            <a:spLocks noChangeArrowheads="1"/>
          </p:cNvSpPr>
          <p:nvPr/>
        </p:nvSpPr>
        <p:spPr bwMode="auto">
          <a:xfrm>
            <a:off x="810752" y="3474585"/>
            <a:ext cx="471056" cy="471056"/>
          </a:xfrm>
          <a:prstGeom prst="ellipse">
            <a:avLst/>
          </a:prstGeom>
          <a:solidFill>
            <a:schemeClr val="tx1">
              <a:lumMod val="75000"/>
              <a:lumOff val="25000"/>
            </a:schemeClr>
          </a:solidFill>
          <a:ln>
            <a:noFill/>
          </a:ln>
          <a:extLst/>
        </p:spPr>
        <p:txBody>
          <a:bodyPr anchor="ctr"/>
          <a:lstStyle/>
          <a:p>
            <a:pPr algn="ctr" eaLnBrk="1" hangingPunct="1"/>
            <a:endParaRPr lang="en-AU" altLang="en-US" sz="1600">
              <a:solidFill>
                <a:srgbClr val="FFFFFF"/>
              </a:solidFill>
              <a:latin typeface="FontAwesome"/>
            </a:endParaRPr>
          </a:p>
        </p:txBody>
      </p:sp>
      <p:sp>
        <p:nvSpPr>
          <p:cNvPr id="77" name="Oval 33"/>
          <p:cNvSpPr>
            <a:spLocks noChangeArrowheads="1"/>
          </p:cNvSpPr>
          <p:nvPr/>
        </p:nvSpPr>
        <p:spPr bwMode="auto">
          <a:xfrm>
            <a:off x="3403139" y="3474585"/>
            <a:ext cx="471056" cy="471056"/>
          </a:xfrm>
          <a:prstGeom prst="ellipse">
            <a:avLst/>
          </a:prstGeom>
          <a:solidFill>
            <a:schemeClr val="tx1">
              <a:lumMod val="75000"/>
              <a:lumOff val="25000"/>
            </a:schemeClr>
          </a:solidFill>
          <a:ln>
            <a:noFill/>
          </a:ln>
          <a:extLst/>
        </p:spPr>
        <p:txBody>
          <a:bodyPr anchor="ctr"/>
          <a:lstStyle/>
          <a:p>
            <a:pPr algn="ctr" eaLnBrk="1" hangingPunct="1"/>
            <a:endParaRPr lang="en-US" altLang="zh-CN" sz="1600">
              <a:solidFill>
                <a:srgbClr val="FFFFFF"/>
              </a:solidFill>
            </a:endParaRPr>
          </a:p>
        </p:txBody>
      </p:sp>
      <p:sp>
        <p:nvSpPr>
          <p:cNvPr id="78" name="Oval 36"/>
          <p:cNvSpPr>
            <a:spLocks noChangeArrowheads="1"/>
          </p:cNvSpPr>
          <p:nvPr/>
        </p:nvSpPr>
        <p:spPr bwMode="auto">
          <a:xfrm>
            <a:off x="5919351" y="3474585"/>
            <a:ext cx="471056" cy="471056"/>
          </a:xfrm>
          <a:prstGeom prst="ellipse">
            <a:avLst/>
          </a:prstGeom>
          <a:solidFill>
            <a:schemeClr val="tx1">
              <a:lumMod val="75000"/>
              <a:lumOff val="25000"/>
            </a:schemeClr>
          </a:solidFill>
          <a:ln>
            <a:noFill/>
          </a:ln>
          <a:extLst/>
        </p:spPr>
        <p:txBody>
          <a:bodyPr anchor="ctr"/>
          <a:lstStyle/>
          <a:p>
            <a:pPr algn="ctr" eaLnBrk="1" hangingPunct="1"/>
            <a:endParaRPr lang="en-US" altLang="zh-CN" sz="1600">
              <a:solidFill>
                <a:srgbClr val="FFFFFF"/>
              </a:solidFill>
              <a:latin typeface="FontAwesome"/>
            </a:endParaRPr>
          </a:p>
        </p:txBody>
      </p:sp>
      <p:sp>
        <p:nvSpPr>
          <p:cNvPr id="79" name="TextBox 15"/>
          <p:cNvSpPr txBox="1">
            <a:spLocks noChangeArrowheads="1"/>
          </p:cNvSpPr>
          <p:nvPr/>
        </p:nvSpPr>
        <p:spPr bwMode="auto">
          <a:xfrm>
            <a:off x="815859" y="3562031"/>
            <a:ext cx="460842"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01</a:t>
            </a:r>
            <a:endParaRPr lang="zh-CN" altLang="en-US" b="1">
              <a:solidFill>
                <a:srgbClr val="FFFFFF"/>
              </a:solidFill>
              <a:latin typeface="微软雅黑" pitchFamily="34" charset="-122"/>
              <a:ea typeface="微软雅黑" pitchFamily="34" charset="-122"/>
              <a:sym typeface="Gill Sans"/>
            </a:endParaRPr>
          </a:p>
        </p:txBody>
      </p:sp>
      <p:sp>
        <p:nvSpPr>
          <p:cNvPr id="80" name="TextBox 15"/>
          <p:cNvSpPr txBox="1">
            <a:spLocks noChangeArrowheads="1"/>
          </p:cNvSpPr>
          <p:nvPr/>
        </p:nvSpPr>
        <p:spPr bwMode="auto">
          <a:xfrm>
            <a:off x="3409679" y="3562031"/>
            <a:ext cx="459564"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02</a:t>
            </a:r>
            <a:endParaRPr lang="zh-CN" altLang="en-US" b="1">
              <a:solidFill>
                <a:srgbClr val="FFFFFF"/>
              </a:solidFill>
              <a:latin typeface="微软雅黑" pitchFamily="34" charset="-122"/>
              <a:ea typeface="微软雅黑" pitchFamily="34" charset="-122"/>
              <a:sym typeface="Gill Sans"/>
            </a:endParaRPr>
          </a:p>
        </p:txBody>
      </p:sp>
      <p:sp>
        <p:nvSpPr>
          <p:cNvPr id="81" name="TextBox 15"/>
          <p:cNvSpPr txBox="1">
            <a:spLocks noChangeArrowheads="1"/>
          </p:cNvSpPr>
          <p:nvPr/>
        </p:nvSpPr>
        <p:spPr bwMode="auto">
          <a:xfrm>
            <a:off x="5925891" y="3562031"/>
            <a:ext cx="459564" cy="29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latin typeface="微软雅黑" pitchFamily="34" charset="-122"/>
                <a:ea typeface="微软雅黑" pitchFamily="34" charset="-122"/>
                <a:sym typeface="Gill Sans"/>
              </a:rPr>
              <a:t>03</a:t>
            </a:r>
            <a:endParaRPr lang="zh-CN" altLang="en-US" b="1">
              <a:solidFill>
                <a:srgbClr val="FFFFFF"/>
              </a:solidFill>
              <a:latin typeface="微软雅黑" pitchFamily="34" charset="-122"/>
              <a:ea typeface="微软雅黑" pitchFamily="34" charset="-122"/>
              <a:sym typeface="Gill Sans"/>
            </a:endParaRPr>
          </a:p>
        </p:txBody>
      </p:sp>
      <p:sp>
        <p:nvSpPr>
          <p:cNvPr id="82" name="TextBox 13"/>
          <p:cNvSpPr txBox="1">
            <a:spLocks noChangeArrowheads="1"/>
          </p:cNvSpPr>
          <p:nvPr/>
        </p:nvSpPr>
        <p:spPr bwMode="auto">
          <a:xfrm>
            <a:off x="989130" y="1949735"/>
            <a:ext cx="18803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83" name="TextBox 13"/>
          <p:cNvSpPr txBox="1">
            <a:spLocks noChangeArrowheads="1"/>
          </p:cNvSpPr>
          <p:nvPr/>
        </p:nvSpPr>
        <p:spPr bwMode="auto">
          <a:xfrm>
            <a:off x="1165155" y="2333907"/>
            <a:ext cx="1644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84" name="TextBox 13"/>
          <p:cNvSpPr txBox="1">
            <a:spLocks noChangeArrowheads="1"/>
          </p:cNvSpPr>
          <p:nvPr/>
        </p:nvSpPr>
        <p:spPr bwMode="auto">
          <a:xfrm>
            <a:off x="6098523" y="1949735"/>
            <a:ext cx="18791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600" dirty="0">
                <a:solidFill>
                  <a:schemeClr val="bg1"/>
                </a:solidFill>
                <a:latin typeface="幼圆" panose="02010509060101010101" pitchFamily="49" charset="-122"/>
                <a:ea typeface="幼圆" panose="02010509060101010101" pitchFamily="49" charset="-122"/>
              </a:rPr>
              <a:t>标题文字</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85" name="TextBox 13"/>
          <p:cNvSpPr txBox="1">
            <a:spLocks noChangeArrowheads="1"/>
          </p:cNvSpPr>
          <p:nvPr/>
        </p:nvSpPr>
        <p:spPr bwMode="auto">
          <a:xfrm>
            <a:off x="6215328" y="2333907"/>
            <a:ext cx="164550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1763" y="1527080"/>
            <a:ext cx="2512296" cy="1603376"/>
          </a:xfrm>
          <a:prstGeom prst="rect">
            <a:avLst/>
          </a:prstGeom>
          <a:noFill/>
          <a:ln>
            <a:noFill/>
          </a:ln>
        </p:spPr>
      </p:pic>
      <p:sp>
        <p:nvSpPr>
          <p:cNvPr id="87" name="文本框 86"/>
          <p:cNvSpPr txBox="1">
            <a:spLocks noChangeAspect="1"/>
          </p:cNvSpPr>
          <p:nvPr/>
        </p:nvSpPr>
        <p:spPr>
          <a:xfrm>
            <a:off x="1209780" y="337344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88" name="直接连接符 87"/>
          <p:cNvCxnSpPr/>
          <p:nvPr/>
        </p:nvCxnSpPr>
        <p:spPr>
          <a:xfrm>
            <a:off x="1836842" y="3768734"/>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a:spLocks noChangeArrowheads="1"/>
          </p:cNvSpPr>
          <p:nvPr/>
        </p:nvSpPr>
        <p:spPr bwMode="auto">
          <a:xfrm>
            <a:off x="803380" y="383064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90" name="文本框 89"/>
          <p:cNvSpPr txBox="1">
            <a:spLocks noChangeAspect="1"/>
          </p:cNvSpPr>
          <p:nvPr/>
        </p:nvSpPr>
        <p:spPr>
          <a:xfrm>
            <a:off x="3979403" y="337344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91" name="直接连接符 90"/>
          <p:cNvCxnSpPr/>
          <p:nvPr/>
        </p:nvCxnSpPr>
        <p:spPr>
          <a:xfrm>
            <a:off x="4606465" y="3768734"/>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a:spLocks noChangeArrowheads="1"/>
          </p:cNvSpPr>
          <p:nvPr/>
        </p:nvSpPr>
        <p:spPr bwMode="auto">
          <a:xfrm>
            <a:off x="3573003" y="383064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93" name="文本框 92"/>
          <p:cNvSpPr txBox="1">
            <a:spLocks noChangeAspect="1"/>
          </p:cNvSpPr>
          <p:nvPr/>
        </p:nvSpPr>
        <p:spPr>
          <a:xfrm>
            <a:off x="6484289" y="337344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cxnSp>
        <p:nvCxnSpPr>
          <p:cNvPr id="94" name="直接连接符 93"/>
          <p:cNvCxnSpPr/>
          <p:nvPr/>
        </p:nvCxnSpPr>
        <p:spPr>
          <a:xfrm>
            <a:off x="7111351" y="3768734"/>
            <a:ext cx="2762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5" name="文本框 94"/>
          <p:cNvSpPr txBox="1">
            <a:spLocks noChangeArrowheads="1"/>
          </p:cNvSpPr>
          <p:nvPr/>
        </p:nvSpPr>
        <p:spPr bwMode="auto">
          <a:xfrm>
            <a:off x="6077889" y="383064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pic>
        <p:nvPicPr>
          <p:cNvPr id="96" name="图片 95"/>
          <p:cNvPicPr>
            <a:picLocks noChangeAspect="1"/>
          </p:cNvPicPr>
          <p:nvPr/>
        </p:nvPicPr>
        <p:blipFill rotWithShape="1">
          <a:blip r:embed="rId4">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182068568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ppt_x</p:attrName>
                                        </p:attrNameLst>
                                      </p:cBhvr>
                                      <p:tavLst>
                                        <p:tav tm="0">
                                          <p:val>
                                            <p:strVal val="#ppt_x"/>
                                          </p:val>
                                        </p:tav>
                                        <p:tav tm="100000">
                                          <p:val>
                                            <p:strVal val="#ppt_x"/>
                                          </p:val>
                                        </p:tav>
                                      </p:tavLst>
                                    </p:anim>
                                    <p:anim calcmode="lin" valueType="num">
                                      <p:cBhvr>
                                        <p:cTn id="8" dur="500" fill="hold"/>
                                        <p:tgtEl>
                                          <p:spTgt spid="8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ppt_x</p:attrName>
                                        </p:attrNameLst>
                                      </p:cBhvr>
                                      <p:tavLst>
                                        <p:tav tm="0">
                                          <p:val>
                                            <p:strVal val="#ppt_x"/>
                                          </p:val>
                                        </p:tav>
                                        <p:tav tm="100000">
                                          <p:val>
                                            <p:strVal val="#ppt_x"/>
                                          </p:val>
                                        </p:tav>
                                      </p:tavLst>
                                    </p:anim>
                                    <p:anim calcmode="lin" valueType="num">
                                      <p:cBhvr>
                                        <p:cTn id="12" dur="500" fill="hold"/>
                                        <p:tgtEl>
                                          <p:spTgt spid="8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fill="hold"/>
                                        <p:tgtEl>
                                          <p:spTgt spid="89"/>
                                        </p:tgtEl>
                                        <p:attrNameLst>
                                          <p:attrName>ppt_x</p:attrName>
                                        </p:attrNameLst>
                                      </p:cBhvr>
                                      <p:tavLst>
                                        <p:tav tm="0">
                                          <p:val>
                                            <p:strVal val="#ppt_x"/>
                                          </p:val>
                                        </p:tav>
                                        <p:tav tm="100000">
                                          <p:val>
                                            <p:strVal val="#ppt_x"/>
                                          </p:val>
                                        </p:tav>
                                      </p:tavLst>
                                    </p:anim>
                                    <p:anim calcmode="lin" valueType="num">
                                      <p:cBhvr>
                                        <p:cTn id="16" dur="500" fill="hold"/>
                                        <p:tgtEl>
                                          <p:spTgt spid="8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p:cTn id="19" dur="500" fill="hold"/>
                                        <p:tgtEl>
                                          <p:spTgt spid="90"/>
                                        </p:tgtEl>
                                        <p:attrNameLst>
                                          <p:attrName>ppt_x</p:attrName>
                                        </p:attrNameLst>
                                      </p:cBhvr>
                                      <p:tavLst>
                                        <p:tav tm="0">
                                          <p:val>
                                            <p:strVal val="#ppt_x"/>
                                          </p:val>
                                        </p:tav>
                                        <p:tav tm="100000">
                                          <p:val>
                                            <p:strVal val="#ppt_x"/>
                                          </p:val>
                                        </p:tav>
                                      </p:tavLst>
                                    </p:anim>
                                    <p:anim calcmode="lin" valueType="num">
                                      <p:cBhvr>
                                        <p:cTn id="20" dur="500" fill="hold"/>
                                        <p:tgtEl>
                                          <p:spTgt spid="9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ppt_x</p:attrName>
                                        </p:attrNameLst>
                                      </p:cBhvr>
                                      <p:tavLst>
                                        <p:tav tm="0">
                                          <p:val>
                                            <p:strVal val="#ppt_x"/>
                                          </p:val>
                                        </p:tav>
                                        <p:tav tm="100000">
                                          <p:val>
                                            <p:strVal val="#ppt_x"/>
                                          </p:val>
                                        </p:tav>
                                      </p:tavLst>
                                    </p:anim>
                                    <p:anim calcmode="lin" valueType="num">
                                      <p:cBhvr>
                                        <p:cTn id="24" dur="500" fill="hold"/>
                                        <p:tgtEl>
                                          <p:spTgt spid="9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ppt_x</p:attrName>
                                        </p:attrNameLst>
                                      </p:cBhvr>
                                      <p:tavLst>
                                        <p:tav tm="0">
                                          <p:val>
                                            <p:strVal val="#ppt_x"/>
                                          </p:val>
                                        </p:tav>
                                        <p:tav tm="100000">
                                          <p:val>
                                            <p:strVal val="#ppt_x"/>
                                          </p:val>
                                        </p:tav>
                                      </p:tavLst>
                                    </p:anim>
                                    <p:anim calcmode="lin" valueType="num">
                                      <p:cBhvr>
                                        <p:cTn id="28" dur="500" fill="hold"/>
                                        <p:tgtEl>
                                          <p:spTgt spid="9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ppt_x</p:attrName>
                                        </p:attrNameLst>
                                      </p:cBhvr>
                                      <p:tavLst>
                                        <p:tav tm="0">
                                          <p:val>
                                            <p:strVal val="#ppt_x"/>
                                          </p:val>
                                        </p:tav>
                                        <p:tav tm="100000">
                                          <p:val>
                                            <p:strVal val="#ppt_x"/>
                                          </p:val>
                                        </p:tav>
                                      </p:tavLst>
                                    </p:anim>
                                    <p:anim calcmode="lin" valueType="num">
                                      <p:cBhvr>
                                        <p:cTn id="32" dur="500" fill="hold"/>
                                        <p:tgtEl>
                                          <p:spTgt spid="9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p:cTn id="35" dur="500" fill="hold"/>
                                        <p:tgtEl>
                                          <p:spTgt spid="94"/>
                                        </p:tgtEl>
                                        <p:attrNameLst>
                                          <p:attrName>ppt_x</p:attrName>
                                        </p:attrNameLst>
                                      </p:cBhvr>
                                      <p:tavLst>
                                        <p:tav tm="0">
                                          <p:val>
                                            <p:strVal val="#ppt_x"/>
                                          </p:val>
                                        </p:tav>
                                        <p:tav tm="100000">
                                          <p:val>
                                            <p:strVal val="#ppt_x"/>
                                          </p:val>
                                        </p:tav>
                                      </p:tavLst>
                                    </p:anim>
                                    <p:anim calcmode="lin" valueType="num">
                                      <p:cBhvr>
                                        <p:cTn id="36" dur="500" fill="hold"/>
                                        <p:tgtEl>
                                          <p:spTgt spid="9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anim calcmode="lin" valueType="num">
                                      <p:cBhvr>
                                        <p:cTn id="39" dur="500" fill="hold"/>
                                        <p:tgtEl>
                                          <p:spTgt spid="95"/>
                                        </p:tgtEl>
                                        <p:attrNameLst>
                                          <p:attrName>ppt_x</p:attrName>
                                        </p:attrNameLst>
                                      </p:cBhvr>
                                      <p:tavLst>
                                        <p:tav tm="0">
                                          <p:val>
                                            <p:strVal val="#ppt_x"/>
                                          </p:val>
                                        </p:tav>
                                        <p:tav tm="100000">
                                          <p:val>
                                            <p:strVal val="#ppt_x"/>
                                          </p:val>
                                        </p:tav>
                                      </p:tavLst>
                                    </p:anim>
                                    <p:anim calcmode="lin" valueType="num">
                                      <p:cBhvr>
                                        <p:cTn id="40"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90" grpId="0"/>
      <p:bldP spid="92" grpId="0"/>
      <p:bldP spid="93" grpId="0"/>
      <p:bldP spid="9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文本框 7"/>
          <p:cNvSpPr txBox="1">
            <a:spLocks noChangeAspect="1"/>
          </p:cNvSpPr>
          <p:nvPr/>
        </p:nvSpPr>
        <p:spPr>
          <a:xfrm>
            <a:off x="2210945" y="2763321"/>
            <a:ext cx="4881562" cy="584775"/>
          </a:xfrm>
          <a:prstGeom prst="rect">
            <a:avLst/>
          </a:prstGeom>
          <a:noFill/>
          <a:ln>
            <a:noFill/>
          </a:ln>
        </p:spPr>
        <p:txBody>
          <a:bodyPr>
            <a:spAutoFit/>
          </a:bodyPr>
          <a:lstStyle/>
          <a:p>
            <a:pPr algn="ctr"/>
            <a:r>
              <a:rPr lang="zh-CN" altLang="en-US" sz="3200" noProof="1">
                <a:solidFill>
                  <a:srgbClr val="FBFBFB"/>
                </a:solidFill>
                <a:latin typeface="幼圆" panose="02010509060101010101" pitchFamily="49" charset="-122"/>
                <a:ea typeface="幼圆" panose="02010509060101010101" pitchFamily="49" charset="-122"/>
              </a:rPr>
              <a:t>谢</a:t>
            </a:r>
            <a:r>
              <a:rPr lang="zh-CN" altLang="en-US" sz="3200" noProof="1" smtClean="0">
                <a:solidFill>
                  <a:srgbClr val="FBFBFB"/>
                </a:solidFill>
                <a:latin typeface="幼圆" panose="02010509060101010101" pitchFamily="49" charset="-122"/>
                <a:ea typeface="幼圆" panose="02010509060101010101" pitchFamily="49" charset="-122"/>
              </a:rPr>
              <a:t>谢</a:t>
            </a:r>
            <a:r>
              <a:rPr lang="zh-CN" altLang="en-US" sz="3200" noProof="1">
                <a:solidFill>
                  <a:srgbClr val="FBFBFB"/>
                </a:solidFill>
                <a:latin typeface="幼圆" panose="02010509060101010101" pitchFamily="49" charset="-122"/>
                <a:ea typeface="幼圆" panose="02010509060101010101" pitchFamily="49" charset="-122"/>
              </a:rPr>
              <a:t>观看</a:t>
            </a:r>
            <a:endParaRPr lang="en-US" altLang="zh-CN" sz="3200" noProof="1">
              <a:solidFill>
                <a:srgbClr val="FBFBFB"/>
              </a:solidFill>
              <a:latin typeface="幼圆" panose="02010509060101010101" pitchFamily="49" charset="-122"/>
              <a:ea typeface="幼圆" panose="02010509060101010101" pitchFamily="49" charset="-122"/>
            </a:endParaRPr>
          </a:p>
        </p:txBody>
      </p:sp>
      <p:sp>
        <p:nvSpPr>
          <p:cNvPr id="10" name="文本框 9"/>
          <p:cNvSpPr txBox="1">
            <a:spLocks noChangeArrowheads="1"/>
          </p:cNvSpPr>
          <p:nvPr/>
        </p:nvSpPr>
        <p:spPr bwMode="auto">
          <a:xfrm>
            <a:off x="2853089" y="3548172"/>
            <a:ext cx="35972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200" dirty="0">
                <a:solidFill>
                  <a:schemeClr val="bg1"/>
                </a:solidFill>
                <a:latin typeface="Arial" panose="020B0604020202020204" pitchFamily="34" charset="0"/>
              </a:rPr>
              <a:t>Simple Atmosphere Business PPT Templates</a:t>
            </a:r>
          </a:p>
        </p:txBody>
      </p:sp>
      <p:sp>
        <p:nvSpPr>
          <p:cNvPr id="14" name="矩形 13"/>
          <p:cNvSpPr/>
          <p:nvPr/>
        </p:nvSpPr>
        <p:spPr>
          <a:xfrm>
            <a:off x="3843689" y="3928050"/>
            <a:ext cx="1616075"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3" name="文本框 12"/>
          <p:cNvSpPr txBox="1"/>
          <p:nvPr/>
        </p:nvSpPr>
        <p:spPr>
          <a:xfrm>
            <a:off x="3799239" y="3939162"/>
            <a:ext cx="1704975" cy="231775"/>
          </a:xfrm>
          <a:prstGeom prst="rect">
            <a:avLst/>
          </a:prstGeom>
          <a:noFill/>
          <a:ln>
            <a:noFill/>
          </a:ln>
        </p:spPr>
        <p:txBody>
          <a:bodyPr>
            <a:spAutoFit/>
          </a:bodyPr>
          <a:lstStyle/>
          <a:p>
            <a:pPr algn="ctr"/>
            <a:r>
              <a:rPr lang="zh-CN" altLang="en-US" sz="920" noProof="1">
                <a:solidFill>
                  <a:schemeClr val="tx1">
                    <a:lumMod val="85000"/>
                    <a:lumOff val="15000"/>
                  </a:schemeClr>
                </a:solidFill>
                <a:latin typeface="Arial" panose="020B0604020202020204" pitchFamily="34" charset="0"/>
              </a:rPr>
              <a:t>制作人</a:t>
            </a:r>
            <a:r>
              <a:rPr lang="zh-CN" altLang="en-US" sz="920" noProof="1" smtClean="0">
                <a:solidFill>
                  <a:schemeClr val="tx1">
                    <a:lumMod val="85000"/>
                    <a:lumOff val="15000"/>
                  </a:schemeClr>
                </a:solidFill>
                <a:latin typeface="Arial" panose="020B0604020202020204" pitchFamily="34" charset="0"/>
              </a:rPr>
              <a:t>：</a:t>
            </a:r>
            <a:r>
              <a:rPr lang="zh-CN" altLang="en-US" sz="920" noProof="1">
                <a:solidFill>
                  <a:schemeClr val="tx1">
                    <a:lumMod val="85000"/>
                    <a:lumOff val="15000"/>
                  </a:schemeClr>
                </a:solidFill>
                <a:latin typeface="Arial" panose="020B0604020202020204" pitchFamily="34" charset="0"/>
              </a:rPr>
              <a:t>优</a:t>
            </a:r>
            <a:r>
              <a:rPr lang="zh-CN" altLang="en-US" sz="920" noProof="1" smtClean="0">
                <a:solidFill>
                  <a:schemeClr val="tx1">
                    <a:lumMod val="85000"/>
                    <a:lumOff val="15000"/>
                  </a:schemeClr>
                </a:solidFill>
                <a:latin typeface="Arial" panose="020B0604020202020204" pitchFamily="34" charset="0"/>
              </a:rPr>
              <a:t>品</a:t>
            </a:r>
            <a:r>
              <a:rPr lang="en-US" altLang="zh-CN" sz="920" noProof="1" smtClean="0">
                <a:solidFill>
                  <a:schemeClr val="tx1">
                    <a:lumMod val="85000"/>
                    <a:lumOff val="15000"/>
                  </a:schemeClr>
                </a:solidFill>
                <a:latin typeface="Arial" panose="020B0604020202020204" pitchFamily="34" charset="0"/>
              </a:rPr>
              <a:t>PPT</a:t>
            </a:r>
            <a:endParaRPr lang="en-US" altLang="zh-CN" sz="920" noProof="1">
              <a:solidFill>
                <a:schemeClr val="tx1">
                  <a:lumMod val="85000"/>
                  <a:lumOff val="15000"/>
                </a:schemeClr>
              </a:solidFill>
              <a:latin typeface="Arial" panose="020B0604020202020204" pitchFamily="34" charset="0"/>
            </a:endParaRPr>
          </a:p>
        </p:txBody>
      </p:sp>
      <p:grpSp>
        <p:nvGrpSpPr>
          <p:cNvPr id="3" name="组合 2"/>
          <p:cNvGrpSpPr/>
          <p:nvPr/>
        </p:nvGrpSpPr>
        <p:grpSpPr>
          <a:xfrm>
            <a:off x="2883886" y="3414086"/>
            <a:ext cx="3535680" cy="56088"/>
            <a:chOff x="1949423" y="3788624"/>
            <a:chExt cx="3535680" cy="56088"/>
          </a:xfrm>
        </p:grpSpPr>
        <p:sp>
          <p:nvSpPr>
            <p:cNvPr id="2" name="矩形 1"/>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815455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ppt_x</p:attrName>
                                        </p:attrNameLst>
                                      </p:cBhvr>
                                      <p:tavLst>
                                        <p:tav tm="0">
                                          <p:val>
                                            <p:strVal val="#ppt_x"/>
                                          </p:val>
                                        </p:tav>
                                        <p:tav tm="100000">
                                          <p:val>
                                            <p:strVal val="#ppt_x"/>
                                          </p:val>
                                        </p:tav>
                                      </p:tavLst>
                                    </p:anim>
                                    <p:anim calcmode="lin" valueType="num">
                                      <p:cBhvr>
                                        <p:cTn id="8" dur="2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2"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0" grpId="2"/>
      <p:bldP spid="14" grpId="0" animBg="1"/>
      <p:bldP spid="14" grpId="1" animBg="1"/>
      <p:bldP spid="14" grpId="2" animBg="1"/>
      <p:bldP spid="13" grpId="0"/>
      <p:bldP spid="13" grpId="1"/>
      <p:bldP spid="13"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2386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657849" y="1657350"/>
            <a:ext cx="5143502" cy="1828800"/>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657351" y="1657350"/>
            <a:ext cx="5143502" cy="1828800"/>
          </a:xfrm>
          <a:prstGeom prst="rect">
            <a:avLst/>
          </a:prstGeom>
        </p:spPr>
      </p:pic>
      <p:sp>
        <p:nvSpPr>
          <p:cNvPr id="20" name="文本框 19"/>
          <p:cNvSpPr txBox="1">
            <a:spLocks noChangeAspect="1" noChangeArrowheads="1"/>
          </p:cNvSpPr>
          <p:nvPr/>
        </p:nvSpPr>
        <p:spPr bwMode="auto">
          <a:xfrm>
            <a:off x="2672555" y="167894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21" name="文本框 20"/>
          <p:cNvSpPr txBox="1">
            <a:spLocks noChangeArrowheads="1"/>
          </p:cNvSpPr>
          <p:nvPr/>
        </p:nvSpPr>
        <p:spPr bwMode="auto">
          <a:xfrm>
            <a:off x="3132930" y="251269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sp>
        <p:nvSpPr>
          <p:cNvPr id="23" name="文本框 22"/>
          <p:cNvSpPr txBox="1"/>
          <p:nvPr/>
        </p:nvSpPr>
        <p:spPr>
          <a:xfrm>
            <a:off x="2296318" y="301307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grpSp>
        <p:nvGrpSpPr>
          <p:cNvPr id="24" name="组合 23"/>
          <p:cNvGrpSpPr/>
          <p:nvPr/>
        </p:nvGrpSpPr>
        <p:grpSpPr>
          <a:xfrm>
            <a:off x="2747009" y="2829034"/>
            <a:ext cx="3535680" cy="56088"/>
            <a:chOff x="1949423" y="3788624"/>
            <a:chExt cx="3535680" cy="56088"/>
          </a:xfrm>
        </p:grpSpPr>
        <p:sp>
          <p:nvSpPr>
            <p:cNvPr id="25" name="矩形 24"/>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495582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
                                          </p:val>
                                        </p:tav>
                                        <p:tav tm="100000">
                                          <p:val>
                                            <p:strVal val="#ppt_x"/>
                                          </p:val>
                                        </p:tav>
                                      </p:tavLst>
                                    </p:anim>
                                    <p:anim calcmode="lin" valueType="num">
                                      <p:cBhvr>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1" grpId="2"/>
      <p:bldP spid="23" grpId="0"/>
      <p:bldP spid="23" grpId="1"/>
      <p:bldP spid="23" grpId="2"/>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六边形 1"/>
          <p:cNvSpPr/>
          <p:nvPr/>
        </p:nvSpPr>
        <p:spPr>
          <a:xfrm>
            <a:off x="1949186" y="2307052"/>
            <a:ext cx="1814512" cy="1625600"/>
          </a:xfrm>
          <a:prstGeom prst="hexagon">
            <a:avLst/>
          </a:prstGeom>
          <a:blipFill rotWithShape="1">
            <a:blip r:embed="rId2"/>
            <a:stretch>
              <a:fillRect/>
            </a:stretch>
          </a:blip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 name="文本框 2"/>
          <p:cNvSpPr txBox="1">
            <a:spLocks noChangeAspect="1"/>
          </p:cNvSpPr>
          <p:nvPr/>
        </p:nvSpPr>
        <p:spPr>
          <a:xfrm>
            <a:off x="1932854" y="1461344"/>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Arial" panose="020B0604020202020204" pitchFamily="34" charset="0"/>
                <a:ea typeface="黑体" panose="02010609060101010101" charset="-122"/>
              </a:rPr>
              <a:t> </a:t>
            </a:r>
          </a:p>
        </p:txBody>
      </p:sp>
      <p:sp>
        <p:nvSpPr>
          <p:cNvPr id="5" name="文本框 4"/>
          <p:cNvSpPr txBox="1">
            <a:spLocks noChangeArrowheads="1"/>
          </p:cNvSpPr>
          <p:nvPr/>
        </p:nvSpPr>
        <p:spPr bwMode="auto">
          <a:xfrm>
            <a:off x="1526454" y="2013794"/>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6" name="六边形 5"/>
          <p:cNvSpPr/>
          <p:nvPr/>
        </p:nvSpPr>
        <p:spPr>
          <a:xfrm>
            <a:off x="3648870" y="1935562"/>
            <a:ext cx="1814513" cy="1625600"/>
          </a:xfrm>
          <a:prstGeom prst="hexagon">
            <a:avLst/>
          </a:prstGeom>
          <a:blipFill rotWithShape="1">
            <a:blip r:embed="rId3"/>
            <a:stretch>
              <a:fillRect/>
            </a:stretch>
          </a:blip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7" name="文本框 6"/>
          <p:cNvSpPr txBox="1">
            <a:spLocks noChangeAspect="1"/>
          </p:cNvSpPr>
          <p:nvPr/>
        </p:nvSpPr>
        <p:spPr>
          <a:xfrm>
            <a:off x="3791745" y="3658399"/>
            <a:ext cx="1528763" cy="338554"/>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9" name="文本框 8"/>
          <p:cNvSpPr txBox="1">
            <a:spLocks noChangeArrowheads="1"/>
          </p:cNvSpPr>
          <p:nvPr/>
        </p:nvSpPr>
        <p:spPr bwMode="auto">
          <a:xfrm>
            <a:off x="3385345" y="4144174"/>
            <a:ext cx="23415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sp>
        <p:nvSpPr>
          <p:cNvPr id="10" name="六边形 9"/>
          <p:cNvSpPr/>
          <p:nvPr/>
        </p:nvSpPr>
        <p:spPr>
          <a:xfrm>
            <a:off x="5350668" y="2307052"/>
            <a:ext cx="1814513" cy="1625600"/>
          </a:xfrm>
          <a:prstGeom prst="hexagon">
            <a:avLst/>
          </a:prstGeom>
          <a:blipFill rotWithShape="1">
            <a:blip r:embed="rId4"/>
            <a:stretch>
              <a:fillRect/>
            </a:stretch>
          </a:blip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1" name="文本框 10"/>
          <p:cNvSpPr txBox="1">
            <a:spLocks noChangeAspect="1"/>
          </p:cNvSpPr>
          <p:nvPr/>
        </p:nvSpPr>
        <p:spPr>
          <a:xfrm>
            <a:off x="5659040" y="1461344"/>
            <a:ext cx="1528763" cy="338554"/>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13" name="文本框 12"/>
          <p:cNvSpPr txBox="1">
            <a:spLocks noChangeArrowheads="1"/>
          </p:cNvSpPr>
          <p:nvPr/>
        </p:nvSpPr>
        <p:spPr bwMode="auto">
          <a:xfrm>
            <a:off x="5252640" y="1975694"/>
            <a:ext cx="23415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Arial" panose="020B0604020202020204" pitchFamily="34" charset="0"/>
              </a:rPr>
              <a:t>根据分类输入内容</a:t>
            </a:r>
            <a:endParaRPr lang="en-US" altLang="zh-CN" sz="1000" dirty="0">
              <a:solidFill>
                <a:schemeClr val="bg1"/>
              </a:solidFill>
            </a:endParaRPr>
          </a:p>
        </p:txBody>
      </p:sp>
      <p:grpSp>
        <p:nvGrpSpPr>
          <p:cNvPr id="14" name="组合 13"/>
          <p:cNvGrpSpPr/>
          <p:nvPr/>
        </p:nvGrpSpPr>
        <p:grpSpPr>
          <a:xfrm>
            <a:off x="0" y="0"/>
            <a:ext cx="9144000" cy="1232326"/>
            <a:chOff x="0" y="0"/>
            <a:chExt cx="9144000" cy="1232326"/>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16" name="任意多边形: 形状 15"/>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18" name="文本框 17"/>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19" name="组合 18"/>
            <p:cNvGrpSpPr/>
            <p:nvPr/>
          </p:nvGrpSpPr>
          <p:grpSpPr>
            <a:xfrm flipV="1">
              <a:off x="3314700" y="539600"/>
              <a:ext cx="5829300" cy="45719"/>
              <a:chOff x="1949423" y="3788624"/>
              <a:chExt cx="3535680" cy="56088"/>
            </a:xfrm>
          </p:grpSpPr>
          <p:sp>
            <p:nvSpPr>
              <p:cNvPr id="25" name="矩形 24"/>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0" y="539600"/>
              <a:ext cx="532448" cy="45719"/>
              <a:chOff x="1949423" y="3788624"/>
              <a:chExt cx="3535680" cy="56088"/>
            </a:xfrm>
          </p:grpSpPr>
          <p:sp>
            <p:nvSpPr>
              <p:cNvPr id="21" name="矩形 20"/>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5" name="直接连接符 74"/>
          <p:cNvCxnSpPr/>
          <p:nvPr/>
        </p:nvCxnSpPr>
        <p:spPr>
          <a:xfrm>
            <a:off x="2186940" y="1868478"/>
            <a:ext cx="1074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897880" y="1868478"/>
            <a:ext cx="1074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030980" y="4063038"/>
            <a:ext cx="1074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noChangeAspect="1"/>
          </p:cNvPicPr>
          <p:nvPr/>
        </p:nvPicPr>
        <p:blipFill rotWithShape="1">
          <a:blip r:embed="rId6">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29026440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ppt_x</p:attrName>
                                        </p:attrNameLst>
                                      </p:cBhvr>
                                      <p:tavLst>
                                        <p:tav tm="0">
                                          <p:val>
                                            <p:strVal val="#ppt_x-.2"/>
                                          </p:val>
                                        </p:tav>
                                        <p:tav tm="100000">
                                          <p:val>
                                            <p:strVal val="#ppt_x"/>
                                          </p:val>
                                        </p:tav>
                                      </p:tavLst>
                                    </p:anim>
                                    <p:anim calcmode="lin" valueType="num">
                                      <p:cBhvr>
                                        <p:cTn id="1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7" grpId="0"/>
      <p:bldP spid="9" grpId="0"/>
      <p:bldP spid="10" grpId="0" animBg="1"/>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9" name="图片 38"/>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椭圆 16"/>
          <p:cNvSpPr/>
          <p:nvPr/>
        </p:nvSpPr>
        <p:spPr>
          <a:xfrm>
            <a:off x="1075234" y="2688428"/>
            <a:ext cx="680119" cy="680119"/>
          </a:xfrm>
          <a:prstGeom prst="ellipse">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18" name="虚尾箭头 2"/>
          <p:cNvSpPr/>
          <p:nvPr/>
        </p:nvSpPr>
        <p:spPr>
          <a:xfrm>
            <a:off x="1942920" y="2899816"/>
            <a:ext cx="395204" cy="257342"/>
          </a:xfrm>
          <a:prstGeom prst="stripedRightArrow">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9" name="椭圆 18"/>
          <p:cNvSpPr/>
          <p:nvPr/>
        </p:nvSpPr>
        <p:spPr>
          <a:xfrm>
            <a:off x="2525691" y="2688428"/>
            <a:ext cx="680119" cy="680119"/>
          </a:xfrm>
          <a:prstGeom prst="ellipse">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20" name="虚尾箭头 4"/>
          <p:cNvSpPr/>
          <p:nvPr/>
        </p:nvSpPr>
        <p:spPr>
          <a:xfrm>
            <a:off x="3393377" y="2899816"/>
            <a:ext cx="395204" cy="257342"/>
          </a:xfrm>
          <a:prstGeom prst="stripedRightArrow">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21" name="椭圆 20"/>
          <p:cNvSpPr/>
          <p:nvPr/>
        </p:nvSpPr>
        <p:spPr>
          <a:xfrm>
            <a:off x="3976148" y="2688428"/>
            <a:ext cx="680119" cy="680119"/>
          </a:xfrm>
          <a:prstGeom prst="ellipse">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标题</a:t>
            </a:r>
          </a:p>
        </p:txBody>
      </p:sp>
      <p:sp>
        <p:nvSpPr>
          <p:cNvPr id="22" name="虚尾箭头 6"/>
          <p:cNvSpPr/>
          <p:nvPr/>
        </p:nvSpPr>
        <p:spPr>
          <a:xfrm>
            <a:off x="4843834" y="2899816"/>
            <a:ext cx="395204" cy="257342"/>
          </a:xfrm>
          <a:prstGeom prst="stripedRightArrow">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23" name="椭圆 22"/>
          <p:cNvSpPr/>
          <p:nvPr/>
        </p:nvSpPr>
        <p:spPr>
          <a:xfrm>
            <a:off x="5426605" y="2406239"/>
            <a:ext cx="1244499" cy="1244499"/>
          </a:xfrm>
          <a:prstGeom prst="ellipse">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a:t>
            </a:r>
          </a:p>
        </p:txBody>
      </p:sp>
      <p:sp>
        <p:nvSpPr>
          <p:cNvPr id="24" name="虚尾箭头 8"/>
          <p:cNvSpPr/>
          <p:nvPr/>
        </p:nvSpPr>
        <p:spPr>
          <a:xfrm>
            <a:off x="6858670" y="2899816"/>
            <a:ext cx="395204" cy="257342"/>
          </a:xfrm>
          <a:prstGeom prst="stripedRightArrow">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25" name="椭圆 24"/>
          <p:cNvSpPr/>
          <p:nvPr/>
        </p:nvSpPr>
        <p:spPr>
          <a:xfrm>
            <a:off x="7364526" y="2636316"/>
            <a:ext cx="784341" cy="784341"/>
          </a:xfrm>
          <a:prstGeom prst="ellipse">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标题</a:t>
            </a:r>
          </a:p>
        </p:txBody>
      </p:sp>
      <p:grpSp>
        <p:nvGrpSpPr>
          <p:cNvPr id="26" name="组合 25"/>
          <p:cNvGrpSpPr/>
          <p:nvPr/>
        </p:nvGrpSpPr>
        <p:grpSpPr>
          <a:xfrm>
            <a:off x="1380478" y="1249142"/>
            <a:ext cx="2408103" cy="1340544"/>
            <a:chOff x="1602873" y="1131590"/>
            <a:chExt cx="2175303" cy="1210948"/>
          </a:xfrm>
        </p:grpSpPr>
        <p:sp>
          <p:nvSpPr>
            <p:cNvPr id="27" name="椭圆 2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bg1"/>
                </a:solidFill>
                <a:latin typeface="微软雅黑" pitchFamily="34" charset="-122"/>
                <a:ea typeface="微软雅黑" pitchFamily="34" charset="-122"/>
              </a:endParaRPr>
            </a:p>
          </p:txBody>
        </p:sp>
        <p:cxnSp>
          <p:nvCxnSpPr>
            <p:cNvPr id="28" name="直接连接符 27"/>
            <p:cNvCxnSpPr>
              <a:stCxn id="2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3"/>
            <p:cNvSpPr txBox="1"/>
            <p:nvPr/>
          </p:nvSpPr>
          <p:spPr>
            <a:xfrm>
              <a:off x="1685896" y="1164530"/>
              <a:ext cx="2092280" cy="695056"/>
            </a:xfrm>
            <a:prstGeom prst="rect">
              <a:avLst/>
            </a:prstGeom>
            <a:noFill/>
          </p:spPr>
          <p:txBody>
            <a:bodyPr wrap="square" rtlCol="0">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0" hangingPunct="0"/>
              <a:r>
                <a:rPr lang="en-US" altLang="zh-CN" sz="1000" dirty="0">
                  <a:solidFill>
                    <a:schemeClr val="bg1"/>
                  </a:solidFill>
                  <a:latin typeface="Arial" panose="020B0604020202020204" pitchFamily="34" charset="0"/>
                  <a:sym typeface="宋体" panose="02010600030101010101" pitchFamily="2" charset="-122"/>
                </a:rPr>
                <a:t>Lorem ipsum dolor </a:t>
              </a:r>
              <a:r>
                <a:rPr lang="en-US" altLang="zh-CN" sz="1000" dirty="0" err="1">
                  <a:solidFill>
                    <a:schemeClr val="bg1"/>
                  </a:solidFill>
                  <a:latin typeface="Arial" panose="020B0604020202020204" pitchFamily="34" charset="0"/>
                  <a:sym typeface="宋体" panose="02010600030101010101" pitchFamily="2" charset="-122"/>
                </a:rPr>
                <a:t>amet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consectetur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adipising</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elit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sed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doeiusmod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te</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mpor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incididunt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ut.</a:t>
              </a:r>
              <a:r>
                <a:rPr lang="en-US" altLang="zh-CN" sz="1000" dirty="0">
                  <a:solidFill>
                    <a:schemeClr val="bg1"/>
                  </a:solidFill>
                  <a:latin typeface="Arial" panose="020B0604020202020204" pitchFamily="34" charset="0"/>
                  <a:sym typeface="宋体" panose="02010600030101010101" pitchFamily="2" charset="-122"/>
                </a:rPr>
                <a:t> </a:t>
              </a:r>
              <a:endParaRPr lang="en-US" altLang="zh-CN" sz="1000" dirty="0">
                <a:solidFill>
                  <a:schemeClr val="bg1"/>
                </a:solidFill>
              </a:endParaRPr>
            </a:p>
          </p:txBody>
        </p:sp>
      </p:grpSp>
      <p:grpSp>
        <p:nvGrpSpPr>
          <p:cNvPr id="30" name="组合 29"/>
          <p:cNvGrpSpPr/>
          <p:nvPr/>
        </p:nvGrpSpPr>
        <p:grpSpPr>
          <a:xfrm>
            <a:off x="6023195" y="1009999"/>
            <a:ext cx="2125673" cy="1287622"/>
            <a:chOff x="1602873" y="915566"/>
            <a:chExt cx="1920176" cy="1163143"/>
          </a:xfrm>
        </p:grpSpPr>
        <p:sp>
          <p:nvSpPr>
            <p:cNvPr id="31" name="椭圆 30"/>
            <p:cNvSpPr/>
            <p:nvPr/>
          </p:nvSpPr>
          <p:spPr>
            <a:xfrm>
              <a:off x="1602873" y="1995686"/>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bg1"/>
                </a:solidFill>
                <a:latin typeface="微软雅黑" pitchFamily="34" charset="-122"/>
                <a:ea typeface="微软雅黑" pitchFamily="34" charset="-122"/>
              </a:endParaRPr>
            </a:p>
          </p:txBody>
        </p:sp>
        <p:cxnSp>
          <p:nvCxnSpPr>
            <p:cNvPr id="32" name="直接连接符 31"/>
            <p:cNvCxnSpPr/>
            <p:nvPr/>
          </p:nvCxnSpPr>
          <p:spPr>
            <a:xfrm flipV="1">
              <a:off x="1644384" y="915566"/>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
            <p:cNvSpPr txBox="1"/>
            <p:nvPr/>
          </p:nvSpPr>
          <p:spPr>
            <a:xfrm>
              <a:off x="1685897" y="1147321"/>
              <a:ext cx="1837152" cy="695056"/>
            </a:xfrm>
            <a:prstGeom prst="rect">
              <a:avLst/>
            </a:prstGeom>
            <a:noFill/>
          </p:spPr>
          <p:txBody>
            <a:bodyPr wrap="square" rtlCol="0">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eaLnBrk="0" hangingPunct="0"/>
              <a:r>
                <a:rPr lang="en-US" altLang="zh-CN" sz="1000" dirty="0">
                  <a:solidFill>
                    <a:schemeClr val="bg1"/>
                  </a:solidFill>
                  <a:latin typeface="Arial" panose="020B0604020202020204" pitchFamily="34" charset="0"/>
                  <a:sym typeface="宋体" panose="02010600030101010101" pitchFamily="2" charset="-122"/>
                </a:rPr>
                <a:t>Lorem ipsum dolor </a:t>
              </a:r>
              <a:r>
                <a:rPr lang="en-US" altLang="zh-CN" sz="1000" dirty="0" err="1">
                  <a:solidFill>
                    <a:schemeClr val="bg1"/>
                  </a:solidFill>
                  <a:latin typeface="Arial" panose="020B0604020202020204" pitchFamily="34" charset="0"/>
                  <a:sym typeface="宋体" panose="02010600030101010101" pitchFamily="2" charset="-122"/>
                </a:rPr>
                <a:t>amet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consectetur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adipising</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elit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sed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doeiusmod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te</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mpor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incididunt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ut.</a:t>
              </a:r>
              <a:r>
                <a:rPr lang="en-US" altLang="zh-CN" sz="1000" dirty="0">
                  <a:solidFill>
                    <a:schemeClr val="bg1"/>
                  </a:solidFill>
                  <a:latin typeface="Arial" panose="020B0604020202020204" pitchFamily="34" charset="0"/>
                  <a:sym typeface="宋体" panose="02010600030101010101" pitchFamily="2" charset="-122"/>
                </a:rPr>
                <a:t> </a:t>
              </a:r>
              <a:endParaRPr lang="en-US" altLang="zh-CN" sz="1000" dirty="0">
                <a:solidFill>
                  <a:schemeClr val="bg1"/>
                </a:solidFill>
              </a:endParaRPr>
            </a:p>
          </p:txBody>
        </p:sp>
      </p:grpSp>
      <p:grpSp>
        <p:nvGrpSpPr>
          <p:cNvPr id="34" name="组合 33"/>
          <p:cNvGrpSpPr/>
          <p:nvPr/>
        </p:nvGrpSpPr>
        <p:grpSpPr>
          <a:xfrm>
            <a:off x="2819796" y="3481142"/>
            <a:ext cx="2266554" cy="1253130"/>
            <a:chOff x="2572146" y="3406852"/>
            <a:chExt cx="2266554" cy="1253130"/>
          </a:xfrm>
        </p:grpSpPr>
        <p:grpSp>
          <p:nvGrpSpPr>
            <p:cNvPr id="35" name="组合 34"/>
            <p:cNvGrpSpPr/>
            <p:nvPr/>
          </p:nvGrpSpPr>
          <p:grpSpPr>
            <a:xfrm>
              <a:off x="2572146" y="3406852"/>
              <a:ext cx="91908" cy="1253130"/>
              <a:chOff x="5796760" y="3373688"/>
              <a:chExt cx="83023" cy="1131985"/>
            </a:xfrm>
          </p:grpSpPr>
          <p:sp>
            <p:nvSpPr>
              <p:cNvPr id="37" name="椭圆 36"/>
              <p:cNvSpPr/>
              <p:nvPr/>
            </p:nvSpPr>
            <p:spPr>
              <a:xfrm>
                <a:off x="5796760" y="3373688"/>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bg1"/>
                  </a:solidFill>
                  <a:latin typeface="微软雅黑" pitchFamily="34" charset="-122"/>
                  <a:ea typeface="微软雅黑" pitchFamily="34" charset="-122"/>
                </a:endParaRPr>
              </a:p>
            </p:txBody>
          </p:sp>
          <p:cxnSp>
            <p:nvCxnSpPr>
              <p:cNvPr id="38" name="直接连接符 37"/>
              <p:cNvCxnSpPr>
                <a:cxnSpLocks/>
                <a:stCxn id="37" idx="4"/>
              </p:cNvCxnSpPr>
              <p:nvPr/>
            </p:nvCxnSpPr>
            <p:spPr>
              <a:xfrm>
                <a:off x="5838271" y="3456711"/>
                <a:ext cx="0" cy="10489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文本框 3"/>
            <p:cNvSpPr txBox="1"/>
            <p:nvPr/>
          </p:nvSpPr>
          <p:spPr>
            <a:xfrm>
              <a:off x="2665996" y="3704585"/>
              <a:ext cx="2172704" cy="769441"/>
            </a:xfrm>
            <a:prstGeom prst="rect">
              <a:avLst/>
            </a:prstGeom>
            <a:noFill/>
          </p:spPr>
          <p:txBody>
            <a:bodyPr wrap="square" rtlCol="0">
              <a:spAutoFit/>
            </a:bodyPr>
            <a:lstStyle/>
            <a:p>
              <a:r>
                <a:rPr lang="zh-CN" altLang="en-US" sz="1400" dirty="0">
                  <a:solidFill>
                    <a:schemeClr val="bg1"/>
                  </a:solidFill>
                  <a:latin typeface="幼圆" panose="02010509060101010101" pitchFamily="49" charset="-122"/>
                  <a:ea typeface="幼圆" panose="02010509060101010101" pitchFamily="49" charset="-122"/>
                </a:rPr>
                <a:t>标题文字</a:t>
              </a:r>
              <a:endParaRPr lang="en-US" altLang="zh-CN" sz="1400" dirty="0">
                <a:solidFill>
                  <a:schemeClr val="bg1"/>
                </a:solidFill>
                <a:latin typeface="幼圆" panose="02010509060101010101" pitchFamily="49" charset="-122"/>
                <a:ea typeface="幼圆" panose="02010509060101010101" pitchFamily="49" charset="-122"/>
              </a:endParaRPr>
            </a:p>
            <a:p>
              <a:pPr lvl="0">
                <a:defRPr/>
              </a:pPr>
              <a:r>
                <a:rPr lang="en-US" altLang="zh-CN" sz="1000" dirty="0">
                  <a:solidFill>
                    <a:schemeClr val="bg1"/>
                  </a:solidFill>
                  <a:latin typeface="Arial" panose="020B0604020202020204" pitchFamily="34" charset="0"/>
                  <a:sym typeface="宋体" panose="02010600030101010101" pitchFamily="2" charset="-122"/>
                </a:rPr>
                <a:t>Lorem ipsum dolor </a:t>
              </a:r>
              <a:r>
                <a:rPr lang="en-US" altLang="zh-CN" sz="1000" dirty="0" err="1">
                  <a:solidFill>
                    <a:schemeClr val="bg1"/>
                  </a:solidFill>
                  <a:latin typeface="Arial" panose="020B0604020202020204" pitchFamily="34" charset="0"/>
                  <a:sym typeface="宋体" panose="02010600030101010101" pitchFamily="2" charset="-122"/>
                </a:rPr>
                <a:t>amet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consectetur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adipising</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elit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sed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doeiusmod</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te</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mpor</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incididunt</a:t>
              </a:r>
              <a:r>
                <a:rPr lang="en-US" altLang="zh-CN" sz="1000" dirty="0">
                  <a:solidFill>
                    <a:schemeClr val="bg1"/>
                  </a:solidFill>
                  <a:latin typeface="Arial" panose="020B0604020202020204" pitchFamily="34" charset="0"/>
                  <a:sym typeface="宋体" panose="02010600030101010101" pitchFamily="2" charset="-122"/>
                </a:rPr>
                <a:t> </a:t>
              </a:r>
              <a:r>
                <a:rPr lang="en-US" altLang="zh-CN" sz="1000" dirty="0" err="1">
                  <a:solidFill>
                    <a:schemeClr val="bg1"/>
                  </a:solidFill>
                  <a:latin typeface="Arial" panose="020B0604020202020204" pitchFamily="34" charset="0"/>
                  <a:sym typeface="宋体" panose="02010600030101010101" pitchFamily="2" charset="-122"/>
                </a:rPr>
                <a:t>ut</a:t>
              </a:r>
              <a:endParaRPr lang="en-US" altLang="zh-CN" sz="1000" kern="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1063688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6" name="图片 95"/>
          <p:cNvPicPr>
            <a:picLocks noChangeAspect="1"/>
          </p:cNvPicPr>
          <p:nvPr/>
        </p:nvPicPr>
        <p:blipFill rotWithShape="1">
          <a:blip r:embed="rId2">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矩形 2"/>
          <p:cNvSpPr>
            <a:spLocks noChangeArrowheads="1"/>
          </p:cNvSpPr>
          <p:nvPr/>
        </p:nvSpPr>
        <p:spPr bwMode="auto">
          <a:xfrm>
            <a:off x="5779770" y="2521932"/>
            <a:ext cx="2803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81" name="矩形 4"/>
          <p:cNvSpPr>
            <a:spLocks noChangeArrowheads="1"/>
          </p:cNvSpPr>
          <p:nvPr/>
        </p:nvSpPr>
        <p:spPr bwMode="auto">
          <a:xfrm>
            <a:off x="4445317" y="4035464"/>
            <a:ext cx="2803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82" name="矩形 5"/>
          <p:cNvSpPr>
            <a:spLocks noChangeArrowheads="1"/>
          </p:cNvSpPr>
          <p:nvPr/>
        </p:nvSpPr>
        <p:spPr bwMode="auto">
          <a:xfrm>
            <a:off x="205740" y="2548588"/>
            <a:ext cx="2801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200" dirty="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83" name="文本框 17"/>
          <p:cNvSpPr>
            <a:spLocks noChangeArrowheads="1"/>
          </p:cNvSpPr>
          <p:nvPr/>
        </p:nvSpPr>
        <p:spPr bwMode="auto">
          <a:xfrm>
            <a:off x="4445317" y="373860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p:txBody>
      </p:sp>
      <p:grpSp>
        <p:nvGrpSpPr>
          <p:cNvPr id="84" name="组合 18"/>
          <p:cNvGrpSpPr>
            <a:grpSpLocks/>
          </p:cNvGrpSpPr>
          <p:nvPr/>
        </p:nvGrpSpPr>
        <p:grpSpPr bwMode="auto">
          <a:xfrm flipV="1">
            <a:off x="2671720" y="1680705"/>
            <a:ext cx="1674813" cy="1674813"/>
            <a:chOff x="0" y="0"/>
            <a:chExt cx="1676077" cy="1676077"/>
          </a:xfrm>
        </p:grpSpPr>
        <p:sp>
          <p:nvSpPr>
            <p:cNvPr id="85" name="等腰三角形 20"/>
            <p:cNvSpPr>
              <a:spLocks noChangeArrowheads="1"/>
            </p:cNvSpPr>
            <p:nvPr/>
          </p:nvSpPr>
          <p:spPr bwMode="auto">
            <a:xfrm rot="-1800000">
              <a:off x="25519" y="1187198"/>
              <a:ext cx="184493" cy="159046"/>
            </a:xfrm>
            <a:prstGeom prst="triangle">
              <a:avLst>
                <a:gd name="adj" fmla="val 50000"/>
              </a:avLst>
            </a:prstGeom>
            <a:solidFill>
              <a:srgbClr val="F323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6" name="组合 21"/>
          <p:cNvGrpSpPr>
            <a:grpSpLocks/>
          </p:cNvGrpSpPr>
          <p:nvPr/>
        </p:nvGrpSpPr>
        <p:grpSpPr bwMode="auto">
          <a:xfrm>
            <a:off x="4317682" y="1528254"/>
            <a:ext cx="1727200" cy="1674813"/>
            <a:chOff x="0" y="0"/>
            <a:chExt cx="1727085" cy="1676077"/>
          </a:xfrm>
        </p:grpSpPr>
        <p:sp>
          <p:nvSpPr>
            <p:cNvPr id="87" name="等腰三角形 23"/>
            <p:cNvSpPr>
              <a:spLocks noChangeArrowheads="1"/>
            </p:cNvSpPr>
            <p:nvPr/>
          </p:nvSpPr>
          <p:spPr bwMode="auto">
            <a:xfrm rot="9000000">
              <a:off x="1542592" y="465184"/>
              <a:ext cx="184493" cy="159046"/>
            </a:xfrm>
            <a:prstGeom prst="triangle">
              <a:avLst>
                <a:gd name="adj" fmla="val 50000"/>
              </a:avLst>
            </a:prstGeom>
            <a:solidFill>
              <a:srgbClr val="0099A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8" name="组合 24"/>
          <p:cNvGrpSpPr>
            <a:grpSpLocks/>
          </p:cNvGrpSpPr>
          <p:nvPr/>
        </p:nvGrpSpPr>
        <p:grpSpPr bwMode="auto">
          <a:xfrm rot="19968150" flipH="1">
            <a:off x="3781626" y="2322178"/>
            <a:ext cx="1676400" cy="1676400"/>
            <a:chOff x="0" y="0"/>
            <a:chExt cx="1676077" cy="1676077"/>
          </a:xfrm>
          <a:solidFill>
            <a:srgbClr val="56781E"/>
          </a:solidFill>
        </p:grpSpPr>
        <p:sp>
          <p:nvSpPr>
            <p:cNvPr id="89" name="等腰三角形 26"/>
            <p:cNvSpPr>
              <a:spLocks noChangeArrowheads="1"/>
            </p:cNvSpPr>
            <p:nvPr/>
          </p:nvSpPr>
          <p:spPr bwMode="auto">
            <a:xfrm rot="-8798005">
              <a:off x="1386929" y="1313540"/>
              <a:ext cx="184493" cy="159046"/>
            </a:xfrm>
            <a:prstGeom prst="triangle">
              <a:avLst>
                <a:gd name="adj" fmla="val 50000"/>
              </a:avLst>
            </a:prstGeom>
            <a:grpFill/>
            <a:ln w="12700">
              <a:noFill/>
              <a:bevel/>
              <a:headEnd/>
              <a:tailEnd/>
            </a:ln>
            <a:extLst/>
          </p:spPr>
          <p:txBody>
            <a:bodyPr anchor="ctr"/>
            <a:lstStyle/>
            <a:p>
              <a:pPr algn="ctr"/>
              <a:endParaRPr lang="zh-CN" altLang="zh-CN">
                <a:solidFill>
                  <a:srgbClr val="FFFFFF"/>
                </a:solidFill>
              </a:endParaRPr>
            </a:p>
          </p:txBody>
        </p:sp>
      </p:grpSp>
      <p:sp>
        <p:nvSpPr>
          <p:cNvPr id="90" name="文本框 27"/>
          <p:cNvSpPr>
            <a:spLocks noChangeArrowheads="1"/>
          </p:cNvSpPr>
          <p:nvPr/>
        </p:nvSpPr>
        <p:spPr bwMode="auto">
          <a:xfrm>
            <a:off x="5779770" y="222507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91" name="文本框 28"/>
          <p:cNvSpPr>
            <a:spLocks noChangeArrowheads="1"/>
          </p:cNvSpPr>
          <p:nvPr/>
        </p:nvSpPr>
        <p:spPr bwMode="auto">
          <a:xfrm>
            <a:off x="2002274" y="22501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p:txBody>
      </p:sp>
      <p:grpSp>
        <p:nvGrpSpPr>
          <p:cNvPr id="92" name="组合 31"/>
          <p:cNvGrpSpPr>
            <a:grpSpLocks/>
          </p:cNvGrpSpPr>
          <p:nvPr/>
        </p:nvGrpSpPr>
        <p:grpSpPr bwMode="auto">
          <a:xfrm>
            <a:off x="3354173" y="1440180"/>
            <a:ext cx="2013380" cy="1972342"/>
            <a:chOff x="0" y="0"/>
            <a:chExt cx="2492305" cy="2440670"/>
          </a:xfrm>
        </p:grpSpPr>
        <p:sp>
          <p:nvSpPr>
            <p:cNvPr id="93"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0099A7"/>
            </a:solidFill>
            <a:ln w="12700">
              <a:noFill/>
              <a:miter lim="800000"/>
              <a:headEnd/>
              <a:tailEnd/>
            </a:ln>
          </p:spPr>
          <p:txBody>
            <a:bodyPr lIns="1325447" tIns="474176" rIns="314192" bIns="1179571" anchor="ctr"/>
            <a:lstStyle/>
            <a:p>
              <a:pPr algn="ctr">
                <a:lnSpc>
                  <a:spcPct val="90000"/>
                </a:lnSpc>
                <a:spcAft>
                  <a:spcPct val="35000"/>
                </a:spcAft>
              </a:pPr>
              <a:r>
                <a:rPr lang="en-US" altLang="zh-CN" sz="1000" dirty="0">
                  <a:solidFill>
                    <a:srgbClr val="FFFFFF"/>
                  </a:solidFill>
                  <a:latin typeface="Calibri" pitchFamily="34" charset="0"/>
                  <a:cs typeface="Calibri" pitchFamily="34" charset="0"/>
                  <a:sym typeface="Calibri" pitchFamily="34" charset="0"/>
                </a:rPr>
                <a:t>TEXT</a:t>
              </a:r>
              <a:endParaRPr lang="zh-CN" altLang="en-US" sz="1000" dirty="0">
                <a:solidFill>
                  <a:srgbClr val="FFFFFF"/>
                </a:solidFill>
              </a:endParaRPr>
            </a:p>
          </p:txBody>
        </p:sp>
        <p:sp>
          <p:nvSpPr>
            <p:cNvPr id="94"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56781E"/>
            </a:solidFill>
            <a:ln w="12700">
              <a:noFill/>
              <a:miter lim="800000"/>
              <a:headEnd/>
              <a:tailEnd/>
            </a:ln>
          </p:spPr>
          <p:txBody>
            <a:bodyPr lIns="685795" tIns="1532270" rIns="685794" bIns="177909" anchor="ctr"/>
            <a:lstStyle/>
            <a:p>
              <a:pPr algn="ctr">
                <a:lnSpc>
                  <a:spcPct val="90000"/>
                </a:lnSpc>
                <a:spcAft>
                  <a:spcPct val="35000"/>
                </a:spcAft>
              </a:pPr>
              <a:r>
                <a:rPr lang="en-US" altLang="zh-CN" sz="1000" dirty="0">
                  <a:solidFill>
                    <a:schemeClr val="bg1"/>
                  </a:solidFill>
                  <a:cs typeface="Calibri" pitchFamily="34" charset="0"/>
                  <a:sym typeface="Calibri" pitchFamily="34" charset="0"/>
                </a:rPr>
                <a:t>TEXT</a:t>
              </a:r>
              <a:endParaRPr lang="zh-CN" altLang="en-US" sz="1000" dirty="0">
                <a:solidFill>
                  <a:schemeClr val="bg1"/>
                </a:solidFill>
              </a:endParaRPr>
            </a:p>
          </p:txBody>
        </p:sp>
        <p:sp>
          <p:nvSpPr>
            <p:cNvPr id="95" name="任意多边形 34"/>
            <p:cNvSpPr>
              <a:spLocks noChangeArrowheads="1"/>
            </p:cNvSpPr>
            <p:nvPr/>
          </p:nvSpPr>
          <p:spPr bwMode="auto">
            <a:xfrm>
              <a:off x="0" y="70540"/>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32307"/>
            </a:solidFill>
            <a:ln w="12700">
              <a:noFill/>
              <a:miter lim="800000"/>
              <a:headEnd/>
              <a:tailEnd/>
            </a:ln>
          </p:spPr>
          <p:txBody>
            <a:bodyPr lIns="290773" tIns="502391" rIns="1348866" bIns="1151356" anchor="ctr"/>
            <a:lstStyle/>
            <a:p>
              <a:pPr algn="ctr">
                <a:lnSpc>
                  <a:spcPct val="90000"/>
                </a:lnSpc>
                <a:spcAft>
                  <a:spcPct val="35000"/>
                </a:spcAft>
              </a:pPr>
              <a:r>
                <a:rPr lang="en-US" altLang="zh-CN" sz="1000" dirty="0">
                  <a:solidFill>
                    <a:srgbClr val="FFFFFF"/>
                  </a:solidFill>
                  <a:latin typeface="Calibri" pitchFamily="34" charset="0"/>
                  <a:cs typeface="Calibri" pitchFamily="34" charset="0"/>
                  <a:sym typeface="Calibri" pitchFamily="34" charset="0"/>
                </a:rPr>
                <a:t>TEXT</a:t>
              </a:r>
              <a:endParaRPr lang="zh-CN" altLang="en-US" sz="1000" dirty="0">
                <a:solidFill>
                  <a:srgbClr val="FFFFFF"/>
                </a:solidFill>
              </a:endParaRPr>
            </a:p>
          </p:txBody>
        </p:sp>
      </p:grpSp>
    </p:spTree>
    <p:extLst>
      <p:ext uri="{BB962C8B-B14F-4D97-AF65-F5344CB8AC3E}">
        <p14:creationId xmlns:p14="http://schemas.microsoft.com/office/powerpoint/2010/main" val="39844127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6"/>
          <p:cNvGrpSpPr>
            <a:grpSpLocks/>
          </p:cNvGrpSpPr>
          <p:nvPr/>
        </p:nvGrpSpPr>
        <p:grpSpPr bwMode="auto">
          <a:xfrm>
            <a:off x="4867349" y="1394460"/>
            <a:ext cx="3527436" cy="2658746"/>
            <a:chOff x="0" y="0"/>
            <a:chExt cx="5389939" cy="4062493"/>
          </a:xfrm>
        </p:grpSpPr>
        <p:sp>
          <p:nvSpPr>
            <p:cNvPr id="39" name="六边形 7"/>
            <p:cNvSpPr>
              <a:spLocks noChangeArrowheads="1"/>
            </p:cNvSpPr>
            <p:nvPr/>
          </p:nvSpPr>
          <p:spPr bwMode="auto">
            <a:xfrm>
              <a:off x="2088571" y="1092096"/>
              <a:ext cx="1805879" cy="1556792"/>
            </a:xfrm>
            <a:prstGeom prst="hexagon">
              <a:avLst>
                <a:gd name="adj" fmla="val 24999"/>
                <a:gd name="vf" fmla="val 115470"/>
              </a:avLst>
            </a:prstGeom>
            <a:solidFill>
              <a:srgbClr val="EE7619">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 name="六边形 8"/>
            <p:cNvSpPr>
              <a:spLocks noChangeArrowheads="1"/>
            </p:cNvSpPr>
            <p:nvPr/>
          </p:nvSpPr>
          <p:spPr bwMode="auto">
            <a:xfrm>
              <a:off x="3732563" y="260023"/>
              <a:ext cx="1463161" cy="1261346"/>
            </a:xfrm>
            <a:prstGeom prst="hexagon">
              <a:avLst>
                <a:gd name="adj" fmla="val 24999"/>
                <a:gd name="vf" fmla="val 115470"/>
              </a:avLst>
            </a:prstGeom>
            <a:solidFill>
              <a:srgbClr val="F32307">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dirty="0">
                <a:solidFill>
                  <a:srgbClr val="FFFFFF"/>
                </a:solidFill>
              </a:endParaRPr>
            </a:p>
          </p:txBody>
        </p:sp>
        <p:sp>
          <p:nvSpPr>
            <p:cNvPr id="41" name="六边形 9"/>
            <p:cNvSpPr>
              <a:spLocks noChangeArrowheads="1"/>
            </p:cNvSpPr>
            <p:nvPr/>
          </p:nvSpPr>
          <p:spPr bwMode="auto">
            <a:xfrm>
              <a:off x="4094883" y="1709236"/>
              <a:ext cx="665015" cy="573289"/>
            </a:xfrm>
            <a:prstGeom prst="hexagon">
              <a:avLst>
                <a:gd name="adj" fmla="val 24999"/>
                <a:gd name="vf" fmla="val 115470"/>
              </a:avLst>
            </a:prstGeom>
            <a:solidFill>
              <a:srgbClr val="EE7619">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2" name="六边形 10"/>
            <p:cNvSpPr>
              <a:spLocks noChangeArrowheads="1"/>
            </p:cNvSpPr>
            <p:nvPr/>
          </p:nvSpPr>
          <p:spPr bwMode="auto">
            <a:xfrm>
              <a:off x="0" y="1857880"/>
              <a:ext cx="2338820" cy="2016224"/>
            </a:xfrm>
            <a:prstGeom prst="hexagon">
              <a:avLst>
                <a:gd name="adj" fmla="val 24999"/>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 name="六边形 11"/>
            <p:cNvSpPr>
              <a:spLocks noChangeArrowheads="1"/>
            </p:cNvSpPr>
            <p:nvPr/>
          </p:nvSpPr>
          <p:spPr bwMode="auto">
            <a:xfrm>
              <a:off x="2362790" y="2976905"/>
              <a:ext cx="1169410" cy="1008112"/>
            </a:xfrm>
            <a:prstGeom prst="hexagon">
              <a:avLst>
                <a:gd name="adj" fmla="val 24999"/>
                <a:gd name="vf" fmla="val 115470"/>
              </a:avLst>
            </a:prstGeom>
            <a:solidFill>
              <a:srgbClr val="56781E">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六边形 12"/>
            <p:cNvSpPr>
              <a:spLocks noChangeArrowheads="1"/>
            </p:cNvSpPr>
            <p:nvPr/>
          </p:nvSpPr>
          <p:spPr bwMode="auto">
            <a:xfrm>
              <a:off x="3732563" y="2633721"/>
              <a:ext cx="1657376" cy="1428772"/>
            </a:xfrm>
            <a:prstGeom prst="hexagon">
              <a:avLst>
                <a:gd name="adj" fmla="val 24999"/>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 name="六边形 13"/>
            <p:cNvSpPr>
              <a:spLocks noChangeArrowheads="1"/>
            </p:cNvSpPr>
            <p:nvPr/>
          </p:nvSpPr>
          <p:spPr bwMode="auto">
            <a:xfrm>
              <a:off x="2088571" y="0"/>
              <a:ext cx="908197" cy="782928"/>
            </a:xfrm>
            <a:prstGeom prst="hexagon">
              <a:avLst>
                <a:gd name="adj" fmla="val 24999"/>
                <a:gd name="vf" fmla="val 115470"/>
              </a:avLst>
            </a:prstGeom>
            <a:solidFill>
              <a:srgbClr val="56781E">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dirty="0">
                <a:solidFill>
                  <a:srgbClr val="FFFFFF"/>
                </a:solidFill>
              </a:endParaRPr>
            </a:p>
          </p:txBody>
        </p:sp>
        <p:sp>
          <p:nvSpPr>
            <p:cNvPr id="46" name="六边形 14"/>
            <p:cNvSpPr>
              <a:spLocks noChangeArrowheads="1"/>
            </p:cNvSpPr>
            <p:nvPr/>
          </p:nvSpPr>
          <p:spPr bwMode="auto">
            <a:xfrm>
              <a:off x="1351499" y="901699"/>
              <a:ext cx="665015" cy="573289"/>
            </a:xfrm>
            <a:prstGeom prst="hexagon">
              <a:avLst>
                <a:gd name="adj" fmla="val 24999"/>
                <a:gd name="vf" fmla="val 115470"/>
              </a:avLst>
            </a:prstGeom>
            <a:solidFill>
              <a:srgbClr val="0099A7">
                <a:alpha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7" name="矩形 15"/>
          <p:cNvSpPr>
            <a:spLocks noChangeArrowheads="1"/>
          </p:cNvSpPr>
          <p:nvPr/>
        </p:nvSpPr>
        <p:spPr bwMode="auto">
          <a:xfrm>
            <a:off x="1188933" y="2564117"/>
            <a:ext cx="35083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Lorem ipsum dolor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amet</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te</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mpor</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incididunt</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400" dirty="0" err="1">
                <a:solidFill>
                  <a:schemeClr val="bg1"/>
                </a:solidFill>
                <a:latin typeface="Arial" panose="020B0604020202020204" pitchFamily="34" charset="0"/>
                <a:cs typeface="Arial" panose="020B0604020202020204" pitchFamily="34" charset="0"/>
                <a:sym typeface="宋体" panose="02010600030101010101" pitchFamily="2" charset="-122"/>
              </a:rPr>
              <a:t>ut.</a:t>
            </a:r>
            <a:r>
              <a:rPr lang="en-US" altLang="zh-CN" sz="14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en-US" altLang="zh-CN" sz="1400" dirty="0">
              <a:solidFill>
                <a:schemeClr val="bg1"/>
              </a:solidFill>
              <a:latin typeface="Arial" panose="020B0604020202020204" pitchFamily="34" charset="0"/>
              <a:cs typeface="Arial" panose="020B0604020202020204" pitchFamily="34" charset="0"/>
            </a:endParaRPr>
          </a:p>
          <a:p>
            <a:pPr eaLnBrk="1" hangingPunct="1">
              <a:lnSpc>
                <a:spcPct val="150000"/>
              </a:lnSpc>
            </a:pPr>
            <a:endParaRPr lang="zh-CN" altLang="en-US" sz="1400" dirty="0">
              <a:solidFill>
                <a:srgbClr val="000000"/>
              </a:solidFill>
              <a:latin typeface="Arial" panose="020B0604020202020204" pitchFamily="34" charset="0"/>
              <a:cs typeface="Arial" panose="020B0604020202020204" pitchFamily="34" charset="0"/>
            </a:endParaRPr>
          </a:p>
        </p:txBody>
      </p:sp>
      <p:sp>
        <p:nvSpPr>
          <p:cNvPr id="48" name="文本框 16"/>
          <p:cNvSpPr txBox="1">
            <a:spLocks noChangeArrowheads="1"/>
          </p:cNvSpPr>
          <p:nvPr/>
        </p:nvSpPr>
        <p:spPr bwMode="auto">
          <a:xfrm>
            <a:off x="919058" y="2205946"/>
            <a:ext cx="2024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微软雅黑" pitchFamily="34" charset="-122"/>
                <a:ea typeface="微软雅黑" pitchFamily="34" charset="-122"/>
              </a:rPr>
              <a:t>单击输入标题文字</a:t>
            </a:r>
          </a:p>
        </p:txBody>
      </p:sp>
      <p:pic>
        <p:nvPicPr>
          <p:cNvPr id="49" name="图片 48"/>
          <p:cNvPicPr>
            <a:picLocks noChangeAspect="1"/>
          </p:cNvPicPr>
          <p:nvPr/>
        </p:nvPicPr>
        <p:blipFill rotWithShape="1">
          <a:blip r:embed="rId5">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118859837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1000"/>
                                        <p:tgtEl>
                                          <p:spTgt spid="4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utoUpdateAnimBg="0"/>
      <p:bldP spid="4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0"/>
            <a:ext cx="9144000" cy="1232326"/>
            <a:chOff x="0" y="0"/>
            <a:chExt cx="9144000" cy="1232326"/>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058" y="0"/>
              <a:ext cx="2397176" cy="1232326"/>
            </a:xfrm>
            <a:prstGeom prst="rect">
              <a:avLst/>
            </a:prstGeom>
          </p:spPr>
        </p:pic>
        <p:sp>
          <p:nvSpPr>
            <p:cNvPr id="4" name="任意多边形: 形状 3"/>
            <p:cNvSpPr/>
            <p:nvPr/>
          </p:nvSpPr>
          <p:spPr>
            <a:xfrm>
              <a:off x="59912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a:spLocks noChangeArrowheads="1"/>
            </p:cNvSpPr>
            <p:nvPr/>
          </p:nvSpPr>
          <p:spPr bwMode="auto">
            <a:xfrm>
              <a:off x="1636205" y="424022"/>
              <a:ext cx="18063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400" dirty="0">
                  <a:solidFill>
                    <a:schemeClr val="bg1"/>
                  </a:solidFill>
                </a:rPr>
                <a:t>TABLE OF CONTENTS</a:t>
              </a:r>
            </a:p>
          </p:txBody>
        </p:sp>
        <p:sp>
          <p:nvSpPr>
            <p:cNvPr id="6" name="文本框 5"/>
            <p:cNvSpPr txBox="1">
              <a:spLocks noChangeArrowheads="1"/>
            </p:cNvSpPr>
            <p:nvPr/>
          </p:nvSpPr>
          <p:spPr bwMode="auto">
            <a:xfrm>
              <a:off x="687358" y="391500"/>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dirty="0">
                  <a:latin typeface="幼圆" panose="02010509060101010101" pitchFamily="49" charset="-122"/>
                  <a:ea typeface="幼圆" panose="02010509060101010101" pitchFamily="49" charset="-122"/>
                </a:rPr>
                <a:t>目  录</a:t>
              </a:r>
              <a:endParaRPr lang="en-US" altLang="zh-CN" dirty="0">
                <a:latin typeface="幼圆" panose="02010509060101010101" pitchFamily="49" charset="-122"/>
                <a:ea typeface="幼圆" panose="02010509060101010101" pitchFamily="49" charset="-122"/>
              </a:endParaRPr>
            </a:p>
          </p:txBody>
        </p:sp>
        <p:grpSp>
          <p:nvGrpSpPr>
            <p:cNvPr id="7" name="组合 6"/>
            <p:cNvGrpSpPr/>
            <p:nvPr/>
          </p:nvGrpSpPr>
          <p:grpSpPr>
            <a:xfrm flipV="1">
              <a:off x="3314700" y="539600"/>
              <a:ext cx="5829300" cy="45719"/>
              <a:chOff x="1949423" y="3788624"/>
              <a:chExt cx="3535680" cy="56088"/>
            </a:xfrm>
          </p:grpSpPr>
          <p:sp>
            <p:nvSpPr>
              <p:cNvPr id="13" name="矩形 12"/>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0" y="539600"/>
              <a:ext cx="532448" cy="45719"/>
              <a:chOff x="1949423" y="3788624"/>
              <a:chExt cx="3535680" cy="56088"/>
            </a:xfrm>
          </p:grpSpPr>
          <p:sp>
            <p:nvSpPr>
              <p:cNvPr id="9" name="矩形 8"/>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 name="组合 52"/>
          <p:cNvGrpSpPr/>
          <p:nvPr/>
        </p:nvGrpSpPr>
        <p:grpSpPr>
          <a:xfrm>
            <a:off x="3174288" y="2004060"/>
            <a:ext cx="2558570" cy="1693546"/>
            <a:chOff x="3104356" y="1883093"/>
            <a:chExt cx="3338513" cy="2209800"/>
          </a:xfrm>
        </p:grpSpPr>
        <p:sp>
          <p:nvSpPr>
            <p:cNvPr id="41" name="六边形 2"/>
            <p:cNvSpPr>
              <a:spLocks noChangeArrowheads="1"/>
            </p:cNvSpPr>
            <p:nvPr/>
          </p:nvSpPr>
          <p:spPr bwMode="auto">
            <a:xfrm>
              <a:off x="4142581" y="1883093"/>
              <a:ext cx="1258888" cy="1085850"/>
            </a:xfrm>
            <a:prstGeom prst="hexagon">
              <a:avLst>
                <a:gd name="adj" fmla="val 24991"/>
                <a:gd name="vf" fmla="val 115470"/>
              </a:avLst>
            </a:prstGeom>
            <a:solidFill>
              <a:srgbClr val="EE76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42" name="六边形 3"/>
            <p:cNvSpPr>
              <a:spLocks noChangeArrowheads="1"/>
            </p:cNvSpPr>
            <p:nvPr/>
          </p:nvSpPr>
          <p:spPr bwMode="auto">
            <a:xfrm>
              <a:off x="3104356" y="2426018"/>
              <a:ext cx="1258888" cy="1085850"/>
            </a:xfrm>
            <a:prstGeom prst="hexagon">
              <a:avLst>
                <a:gd name="adj" fmla="val 24991"/>
                <a:gd name="vf" fmla="val 115470"/>
              </a:avLst>
            </a:prstGeom>
            <a:solidFill>
              <a:srgbClr val="5678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43" name="六边形 4"/>
            <p:cNvSpPr>
              <a:spLocks noChangeArrowheads="1"/>
            </p:cNvSpPr>
            <p:nvPr/>
          </p:nvSpPr>
          <p:spPr bwMode="auto">
            <a:xfrm>
              <a:off x="4142581" y="3007043"/>
              <a:ext cx="1258888" cy="1085850"/>
            </a:xfrm>
            <a:prstGeom prst="hexagon">
              <a:avLst>
                <a:gd name="adj" fmla="val 24991"/>
                <a:gd name="vf" fmla="val 115470"/>
              </a:avLst>
            </a:prstGeom>
            <a:solidFill>
              <a:srgbClr val="0099A7">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dirty="0">
                <a:solidFill>
                  <a:srgbClr val="FFFFFF"/>
                </a:solidFill>
                <a:latin typeface="宋体" pitchFamily="2" charset="-122"/>
                <a:sym typeface="宋体" pitchFamily="2" charset="-122"/>
              </a:endParaRPr>
            </a:p>
          </p:txBody>
        </p:sp>
        <p:sp>
          <p:nvSpPr>
            <p:cNvPr id="44" name="六边形 5"/>
            <p:cNvSpPr>
              <a:spLocks noChangeArrowheads="1"/>
            </p:cNvSpPr>
            <p:nvPr/>
          </p:nvSpPr>
          <p:spPr bwMode="auto">
            <a:xfrm>
              <a:off x="5183981" y="2426018"/>
              <a:ext cx="1258888" cy="1085850"/>
            </a:xfrm>
            <a:prstGeom prst="hexagon">
              <a:avLst>
                <a:gd name="adj" fmla="val 24991"/>
                <a:gd name="vf" fmla="val 115470"/>
              </a:avLst>
            </a:prstGeom>
            <a:solidFill>
              <a:srgbClr val="F323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grpSp>
      <p:sp>
        <p:nvSpPr>
          <p:cNvPr id="45" name="矩形 6"/>
          <p:cNvSpPr>
            <a:spLocks noChangeArrowheads="1"/>
          </p:cNvSpPr>
          <p:nvPr/>
        </p:nvSpPr>
        <p:spPr bwMode="auto">
          <a:xfrm>
            <a:off x="4055658" y="224504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6" name="矩形 7"/>
          <p:cNvSpPr>
            <a:spLocks noChangeArrowheads="1"/>
          </p:cNvSpPr>
          <p:nvPr/>
        </p:nvSpPr>
        <p:spPr bwMode="auto">
          <a:xfrm>
            <a:off x="4055658" y="310229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7" name="矩形 8"/>
          <p:cNvSpPr>
            <a:spLocks noChangeArrowheads="1"/>
          </p:cNvSpPr>
          <p:nvPr/>
        </p:nvSpPr>
        <p:spPr bwMode="auto">
          <a:xfrm>
            <a:off x="3264393" y="268710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8" name="矩形 9"/>
          <p:cNvSpPr>
            <a:spLocks noChangeArrowheads="1"/>
          </p:cNvSpPr>
          <p:nvPr/>
        </p:nvSpPr>
        <p:spPr bwMode="auto">
          <a:xfrm>
            <a:off x="4862720" y="2643377"/>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幼圆" panose="02010509060101010101" pitchFamily="49" charset="-122"/>
                <a:ea typeface="幼圆" panose="02010509060101010101" pitchFamily="49" charset="-122"/>
              </a:rPr>
              <a:t>标题文字</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9" name="矩形 1"/>
          <p:cNvSpPr>
            <a:spLocks noChangeArrowheads="1"/>
          </p:cNvSpPr>
          <p:nvPr/>
        </p:nvSpPr>
        <p:spPr bwMode="auto">
          <a:xfrm>
            <a:off x="599018" y="1703978"/>
            <a:ext cx="276431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Lorem ipsum dolor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amet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te</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mpor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incididunt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ut.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en-US" altLang="zh-CN" sz="1100" dirty="0">
              <a:solidFill>
                <a:schemeClr val="bg1"/>
              </a:solidFill>
              <a:latin typeface="Arial" panose="020B0604020202020204" pitchFamily="34" charset="0"/>
              <a:cs typeface="Arial" panose="020B0604020202020204" pitchFamily="34" charset="0"/>
            </a:endParaRPr>
          </a:p>
        </p:txBody>
      </p:sp>
      <p:sp>
        <p:nvSpPr>
          <p:cNvPr id="54" name="矩形 1"/>
          <p:cNvSpPr>
            <a:spLocks noChangeArrowheads="1"/>
          </p:cNvSpPr>
          <p:nvPr/>
        </p:nvSpPr>
        <p:spPr bwMode="auto">
          <a:xfrm>
            <a:off x="599018" y="3368325"/>
            <a:ext cx="276431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Lorem ipsum dolor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amet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te</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mpor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incididunt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ut.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en-US" altLang="zh-CN" sz="1100" dirty="0">
              <a:solidFill>
                <a:schemeClr val="bg1"/>
              </a:solidFill>
              <a:latin typeface="Arial" panose="020B0604020202020204" pitchFamily="34" charset="0"/>
              <a:cs typeface="Arial" panose="020B0604020202020204" pitchFamily="34" charset="0"/>
            </a:endParaRPr>
          </a:p>
        </p:txBody>
      </p:sp>
      <p:sp>
        <p:nvSpPr>
          <p:cNvPr id="55" name="矩形 1"/>
          <p:cNvSpPr>
            <a:spLocks noChangeArrowheads="1"/>
          </p:cNvSpPr>
          <p:nvPr/>
        </p:nvSpPr>
        <p:spPr bwMode="auto">
          <a:xfrm>
            <a:off x="5729463" y="1703978"/>
            <a:ext cx="276431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Lorem ipsum dolor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amet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te</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mpor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incididunt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ut.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en-US" altLang="zh-CN" sz="1100" dirty="0">
              <a:solidFill>
                <a:schemeClr val="bg1"/>
              </a:solidFill>
              <a:latin typeface="Arial" panose="020B0604020202020204" pitchFamily="34" charset="0"/>
              <a:cs typeface="Arial" panose="020B0604020202020204" pitchFamily="34" charset="0"/>
            </a:endParaRPr>
          </a:p>
        </p:txBody>
      </p:sp>
      <p:sp>
        <p:nvSpPr>
          <p:cNvPr id="56" name="矩形 1"/>
          <p:cNvSpPr>
            <a:spLocks noChangeArrowheads="1"/>
          </p:cNvSpPr>
          <p:nvPr/>
        </p:nvSpPr>
        <p:spPr bwMode="auto">
          <a:xfrm>
            <a:off x="5729463" y="3368325"/>
            <a:ext cx="276431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Lorem ipsum dolor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amet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consectetur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adipising</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elit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sed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doeiusmod</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te</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mpor</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incididunt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r>
              <a:rPr lang="en-US" altLang="zh-CN" sz="1100" dirty="0" err="1">
                <a:solidFill>
                  <a:schemeClr val="bg1"/>
                </a:solidFill>
                <a:latin typeface="Arial" panose="020B0604020202020204" pitchFamily="34" charset="0"/>
                <a:cs typeface="Arial" panose="020B0604020202020204" pitchFamily="34" charset="0"/>
                <a:sym typeface="宋体" panose="02010600030101010101" pitchFamily="2" charset="-122"/>
              </a:rPr>
              <a:t>ut.</a:t>
            </a:r>
            <a:r>
              <a:rPr lang="en-US" altLang="zh-CN" sz="1100" dirty="0">
                <a:solidFill>
                  <a:schemeClr val="bg1"/>
                </a:solidFill>
                <a:latin typeface="Arial" panose="020B0604020202020204" pitchFamily="34" charset="0"/>
                <a:cs typeface="Arial" panose="020B0604020202020204" pitchFamily="34" charset="0"/>
                <a:sym typeface="宋体" panose="02010600030101010101" pitchFamily="2" charset="-122"/>
              </a:rPr>
              <a:t> </a:t>
            </a:r>
            <a:endParaRPr lang="en-US" altLang="zh-CN" sz="1100" dirty="0">
              <a:solidFill>
                <a:schemeClr val="bg1"/>
              </a:solidFill>
              <a:latin typeface="Arial" panose="020B0604020202020204" pitchFamily="34" charset="0"/>
              <a:cs typeface="Arial" panose="020B0604020202020204" pitchFamily="34" charset="0"/>
            </a:endParaRPr>
          </a:p>
        </p:txBody>
      </p:sp>
      <p:pic>
        <p:nvPicPr>
          <p:cNvPr id="57" name="图片 56"/>
          <p:cNvPicPr>
            <a:picLocks noChangeAspect="1"/>
          </p:cNvPicPr>
          <p:nvPr/>
        </p:nvPicPr>
        <p:blipFill rotWithShape="1">
          <a:blip r:embed="rId3">
            <a:extLst>
              <a:ext uri="{28A0092B-C50C-407E-A947-70E740481C1C}">
                <a14:useLocalDpi xmlns:a14="http://schemas.microsoft.com/office/drawing/2010/main" val="0"/>
              </a:ext>
            </a:extLst>
          </a:blip>
          <a:srcRect l="11005" t="83962" r="34107"/>
          <a:stretch/>
        </p:blipFill>
        <p:spPr>
          <a:xfrm rot="10800000">
            <a:off x="9406" y="4308554"/>
            <a:ext cx="9144000" cy="834946"/>
          </a:xfrm>
          <a:prstGeom prst="rect">
            <a:avLst/>
          </a:prstGeom>
        </p:spPr>
      </p:pic>
    </p:spTree>
    <p:extLst>
      <p:ext uri="{BB962C8B-B14F-4D97-AF65-F5344CB8AC3E}">
        <p14:creationId xmlns:p14="http://schemas.microsoft.com/office/powerpoint/2010/main" val="145117975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p:cBhvr>
                                        <p:cTn id="7" dur="750"/>
                                        <p:tgtEl>
                                          <p:spTgt spid="45"/>
                                        </p:tgtEl>
                                      </p:cBhvr>
                                    </p:animEffect>
                                    <p:anim calcmode="lin" valueType="num">
                                      <p:cBhvr>
                                        <p:cTn id="8" dur="750" fill="hold"/>
                                        <p:tgtEl>
                                          <p:spTgt spid="45"/>
                                        </p:tgtEl>
                                        <p:attrNameLst>
                                          <p:attrName>ppt_x</p:attrName>
                                        </p:attrNameLst>
                                      </p:cBhvr>
                                      <p:tavLst>
                                        <p:tav tm="0">
                                          <p:val>
                                            <p:strVal val="#ppt_x"/>
                                          </p:val>
                                        </p:tav>
                                        <p:tav tm="100000">
                                          <p:val>
                                            <p:strVal val="#ppt_x"/>
                                          </p:val>
                                        </p:tav>
                                      </p:tavLst>
                                    </p:anim>
                                    <p:anim calcmode="lin" valueType="num">
                                      <p:cBhvr>
                                        <p:cTn id="9" dur="75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750"/>
                                        <p:tgtEl>
                                          <p:spTgt spid="47"/>
                                        </p:tgtEl>
                                      </p:cBhvr>
                                    </p:animEffect>
                                    <p:anim calcmode="lin" valueType="num">
                                      <p:cBhvr>
                                        <p:cTn id="13" dur="750" fill="hold"/>
                                        <p:tgtEl>
                                          <p:spTgt spid="47"/>
                                        </p:tgtEl>
                                        <p:attrNameLst>
                                          <p:attrName>ppt_x</p:attrName>
                                        </p:attrNameLst>
                                      </p:cBhvr>
                                      <p:tavLst>
                                        <p:tav tm="0">
                                          <p:val>
                                            <p:strVal val="#ppt_x"/>
                                          </p:val>
                                        </p:tav>
                                        <p:tav tm="100000">
                                          <p:val>
                                            <p:strVal val="#ppt_x"/>
                                          </p:val>
                                        </p:tav>
                                      </p:tavLst>
                                    </p:anim>
                                    <p:anim calcmode="lin" valueType="num">
                                      <p:cBhvr>
                                        <p:cTn id="14" dur="75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p:cBhvr>
                                        <p:cTn id="17" dur="750"/>
                                        <p:tgtEl>
                                          <p:spTgt spid="46"/>
                                        </p:tgtEl>
                                      </p:cBhvr>
                                    </p:animEffect>
                                    <p:anim calcmode="lin" valueType="num">
                                      <p:cBhvr>
                                        <p:cTn id="18" dur="750" fill="hold"/>
                                        <p:tgtEl>
                                          <p:spTgt spid="46"/>
                                        </p:tgtEl>
                                        <p:attrNameLst>
                                          <p:attrName>ppt_x</p:attrName>
                                        </p:attrNameLst>
                                      </p:cBhvr>
                                      <p:tavLst>
                                        <p:tav tm="0">
                                          <p:val>
                                            <p:strVal val="#ppt_x"/>
                                          </p:val>
                                        </p:tav>
                                        <p:tav tm="100000">
                                          <p:val>
                                            <p:strVal val="#ppt_x"/>
                                          </p:val>
                                        </p:tav>
                                      </p:tavLst>
                                    </p:anim>
                                    <p:anim calcmode="lin" valueType="num">
                                      <p:cBhvr>
                                        <p:cTn id="19" dur="750" fill="hold"/>
                                        <p:tgtEl>
                                          <p:spTgt spid="4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p:cBhvr>
                                        <p:cTn id="22" dur="750"/>
                                        <p:tgtEl>
                                          <p:spTgt spid="48"/>
                                        </p:tgtEl>
                                      </p:cBhvr>
                                    </p:animEffect>
                                    <p:anim calcmode="lin" valueType="num">
                                      <p:cBhvr>
                                        <p:cTn id="23" dur="750" fill="hold"/>
                                        <p:tgtEl>
                                          <p:spTgt spid="48"/>
                                        </p:tgtEl>
                                        <p:attrNameLst>
                                          <p:attrName>ppt_x</p:attrName>
                                        </p:attrNameLst>
                                      </p:cBhvr>
                                      <p:tavLst>
                                        <p:tav tm="0">
                                          <p:val>
                                            <p:strVal val="#ppt_x"/>
                                          </p:val>
                                        </p:tav>
                                        <p:tav tm="100000">
                                          <p:val>
                                            <p:strVal val="#ppt_x"/>
                                          </p:val>
                                        </p:tav>
                                      </p:tavLst>
                                    </p:anim>
                                    <p:anim calcmode="lin" valueType="num">
                                      <p:cBhvr>
                                        <p:cTn id="24" dur="750" fill="hold"/>
                                        <p:tgtEl>
                                          <p:spTgt spid="48"/>
                                        </p:tgtEl>
                                        <p:attrNameLst>
                                          <p:attrName>ppt_y</p:attrName>
                                        </p:attrNameLst>
                                      </p:cBhvr>
                                      <p:tavLst>
                                        <p:tav tm="0">
                                          <p:val>
                                            <p:strVal val="#ppt_y+.1"/>
                                          </p:val>
                                        </p:tav>
                                        <p:tav tm="100000">
                                          <p:val>
                                            <p:strVal val="#ppt_y"/>
                                          </p:val>
                                        </p:tav>
                                      </p:tavLst>
                                    </p:anim>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49"/>
                                        </p:tgtEl>
                                        <p:attrNameLst>
                                          <p:attrName>style.visibility</p:attrName>
                                        </p:attrNameLst>
                                      </p:cBhvr>
                                      <p:to>
                                        <p:strVal val="visible"/>
                                      </p:to>
                                    </p:set>
                                    <p:animEffect transition="in" filter="wipe(left)">
                                      <p:cBhvr>
                                        <p:cTn id="27" dur="250"/>
                                        <p:tgtEl>
                                          <p:spTgt spid="49"/>
                                        </p:tgtEl>
                                      </p:cBhvr>
                                    </p:animEffect>
                                  </p:childTnLst>
                                </p:cTn>
                              </p:par>
                              <p:par>
                                <p:cTn id="28" presetID="22" presetClass="entr" presetSubtype="8" fill="hold" grpId="0" nodeType="withEffect">
                                  <p:stCondLst>
                                    <p:cond delay="0"/>
                                  </p:stCondLst>
                                  <p:iterate type="lt">
                                    <p:tmPct val="1000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250"/>
                                        <p:tgtEl>
                                          <p:spTgt spid="54"/>
                                        </p:tgtEl>
                                      </p:cBhvr>
                                    </p:animEffect>
                                  </p:childTnLst>
                                </p:cTn>
                              </p:par>
                              <p:par>
                                <p:cTn id="31" presetID="22" presetClass="entr" presetSubtype="8" fill="hold" grpId="0" nodeType="withEffect">
                                  <p:stCondLst>
                                    <p:cond delay="0"/>
                                  </p:stCondLst>
                                  <p:iterate type="lt">
                                    <p:tmPct val="10000"/>
                                  </p:iterate>
                                  <p:childTnLst>
                                    <p:set>
                                      <p:cBhvr>
                                        <p:cTn id="32" dur="1" fill="hold">
                                          <p:stCondLst>
                                            <p:cond delay="0"/>
                                          </p:stCondLst>
                                        </p:cTn>
                                        <p:tgtEl>
                                          <p:spTgt spid="55"/>
                                        </p:tgtEl>
                                        <p:attrNameLst>
                                          <p:attrName>style.visibility</p:attrName>
                                        </p:attrNameLst>
                                      </p:cBhvr>
                                      <p:to>
                                        <p:strVal val="visible"/>
                                      </p:to>
                                    </p:set>
                                    <p:animEffect transition="in" filter="wipe(left)">
                                      <p:cBhvr>
                                        <p:cTn id="33" dur="250"/>
                                        <p:tgtEl>
                                          <p:spTgt spid="55"/>
                                        </p:tgtEl>
                                      </p:cBhvr>
                                    </p:animEffect>
                                  </p:childTnLst>
                                </p:cTn>
                              </p:par>
                              <p:par>
                                <p:cTn id="34" presetID="22" presetClass="entr" presetSubtype="8" fill="hold" grpId="0" nodeType="withEffect">
                                  <p:stCondLst>
                                    <p:cond delay="0"/>
                                  </p:stCondLst>
                                  <p:iterate type="lt">
                                    <p:tmPct val="10000"/>
                                  </p:iterate>
                                  <p:childTnLst>
                                    <p:set>
                                      <p:cBhvr>
                                        <p:cTn id="35" dur="1" fill="hold">
                                          <p:stCondLst>
                                            <p:cond delay="0"/>
                                          </p:stCondLst>
                                        </p:cTn>
                                        <p:tgtEl>
                                          <p:spTgt spid="56"/>
                                        </p:tgtEl>
                                        <p:attrNameLst>
                                          <p:attrName>style.visibility</p:attrName>
                                        </p:attrNameLst>
                                      </p:cBhvr>
                                      <p:to>
                                        <p:strVal val="visible"/>
                                      </p:to>
                                    </p:set>
                                    <p:animEffect transition="in" filter="wipe(left)">
                                      <p:cBhvr>
                                        <p:cTn id="36"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bldLvl="0" autoUpdateAnimBg="0"/>
      <p:bldP spid="47" grpId="0" bldLvl="0" autoUpdateAnimBg="0"/>
      <p:bldP spid="48" grpId="0" bldLvl="0" autoUpdateAnimBg="0"/>
      <p:bldP spid="49" grpId="0" autoUpdateAnimBg="0"/>
      <p:bldP spid="54" grpId="0" autoUpdateAnimBg="0"/>
      <p:bldP spid="55" grpId="0" autoUpdateAnimBg="0"/>
      <p:bldP spid="5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657849" y="1657350"/>
            <a:ext cx="5143502" cy="1828800"/>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657351" y="1657350"/>
            <a:ext cx="5143502" cy="1828800"/>
          </a:xfrm>
          <a:prstGeom prst="rect">
            <a:avLst/>
          </a:prstGeom>
        </p:spPr>
      </p:pic>
      <p:sp>
        <p:nvSpPr>
          <p:cNvPr id="20" name="文本框 19"/>
          <p:cNvSpPr txBox="1">
            <a:spLocks noChangeAspect="1" noChangeArrowheads="1"/>
          </p:cNvSpPr>
          <p:nvPr/>
        </p:nvSpPr>
        <p:spPr bwMode="auto">
          <a:xfrm>
            <a:off x="2672555" y="1678940"/>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bg1"/>
                </a:solidFill>
                <a:latin typeface="幼圆" panose="02010509060101010101" pitchFamily="49" charset="-122"/>
                <a:ea typeface="幼圆" panose="02010509060101010101" pitchFamily="49" charset="-122"/>
              </a:rPr>
              <a:t>输入标题</a:t>
            </a:r>
            <a:endParaRPr lang="en-US" altLang="zh-CN" sz="4400" dirty="0">
              <a:solidFill>
                <a:schemeClr val="bg1"/>
              </a:solidFill>
              <a:latin typeface="幼圆" panose="02010509060101010101" pitchFamily="49" charset="-122"/>
              <a:ea typeface="幼圆" panose="02010509060101010101" pitchFamily="49" charset="-122"/>
            </a:endParaRPr>
          </a:p>
        </p:txBody>
      </p:sp>
      <p:sp>
        <p:nvSpPr>
          <p:cNvPr id="21" name="文本框 20"/>
          <p:cNvSpPr txBox="1">
            <a:spLocks noChangeArrowheads="1"/>
          </p:cNvSpPr>
          <p:nvPr/>
        </p:nvSpPr>
        <p:spPr bwMode="auto">
          <a:xfrm>
            <a:off x="3132930" y="2512695"/>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bg1"/>
                </a:solidFill>
                <a:latin typeface="Arial" panose="020B0604020202020204" pitchFamily="34" charset="0"/>
              </a:rPr>
              <a:t>Modern fashion Creative presentation</a:t>
            </a:r>
          </a:p>
        </p:txBody>
      </p:sp>
      <p:sp>
        <p:nvSpPr>
          <p:cNvPr id="23" name="文本框 22"/>
          <p:cNvSpPr txBox="1"/>
          <p:nvPr/>
        </p:nvSpPr>
        <p:spPr>
          <a:xfrm>
            <a:off x="2296318" y="3013075"/>
            <a:ext cx="4437063" cy="233910"/>
          </a:xfrm>
          <a:prstGeom prst="rect">
            <a:avLst/>
          </a:prstGeom>
          <a:noFill/>
          <a:ln>
            <a:noFill/>
          </a:ln>
        </p:spPr>
        <p:txBody>
          <a:bodyPr>
            <a:spAutoFit/>
          </a:bodyPr>
          <a:lstStyle/>
          <a:p>
            <a:pPr algn="ctr"/>
            <a:r>
              <a:rPr lang="zh-CN" altLang="en-US" sz="920" noProof="1">
                <a:solidFill>
                  <a:schemeClr val="bg1"/>
                </a:solidFill>
                <a:latin typeface="Arial" panose="020B0604020202020204" pitchFamily="34" charset="0"/>
              </a:rPr>
              <a:t>根据分类输入内容根据分类输入内容根据分类输入内容根据分类输入内容</a:t>
            </a:r>
            <a:endParaRPr lang="en-US" altLang="zh-CN" sz="920" noProof="1">
              <a:solidFill>
                <a:schemeClr val="bg1"/>
              </a:solidFill>
              <a:latin typeface="Arial" panose="020B0604020202020204" pitchFamily="34" charset="0"/>
            </a:endParaRPr>
          </a:p>
        </p:txBody>
      </p:sp>
      <p:grpSp>
        <p:nvGrpSpPr>
          <p:cNvPr id="24" name="组合 23"/>
          <p:cNvGrpSpPr/>
          <p:nvPr/>
        </p:nvGrpSpPr>
        <p:grpSpPr>
          <a:xfrm>
            <a:off x="2747009" y="2829034"/>
            <a:ext cx="3535680" cy="56088"/>
            <a:chOff x="1949423" y="3788624"/>
            <a:chExt cx="3535680" cy="56088"/>
          </a:xfrm>
        </p:grpSpPr>
        <p:sp>
          <p:nvSpPr>
            <p:cNvPr id="25" name="矩形 24"/>
            <p:cNvSpPr/>
            <p:nvPr/>
          </p:nvSpPr>
          <p:spPr>
            <a:xfrm>
              <a:off x="1949423" y="3788624"/>
              <a:ext cx="883920" cy="56088"/>
            </a:xfrm>
            <a:prstGeom prst="rect">
              <a:avLst/>
            </a:prstGeom>
            <a:solidFill>
              <a:srgbClr val="F32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33343" y="3788624"/>
              <a:ext cx="883920" cy="56088"/>
            </a:xfrm>
            <a:prstGeom prst="rect">
              <a:avLst/>
            </a:prstGeom>
            <a:solidFill>
              <a:srgbClr val="5678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17263" y="3788624"/>
              <a:ext cx="883920" cy="56088"/>
            </a:xfrm>
            <a:prstGeom prst="rect">
              <a:avLst/>
            </a:prstGeom>
            <a:solidFill>
              <a:srgbClr val="EE7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01183" y="3788624"/>
              <a:ext cx="883920" cy="56088"/>
            </a:xfrm>
            <a:prstGeom prst="rect">
              <a:avLst/>
            </a:prstGeom>
            <a:solidFill>
              <a:srgbClr val="009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7273799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
                                          </p:val>
                                        </p:tav>
                                        <p:tav tm="100000">
                                          <p:val>
                                            <p:strVal val="#ppt_x"/>
                                          </p:val>
                                        </p:tav>
                                      </p:tavLst>
                                    </p:anim>
                                    <p:anim calcmode="lin" valueType="num">
                                      <p:cBhvr>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1" grpId="2"/>
      <p:bldP spid="23" grpId="0"/>
      <p:bldP spid="23" grpId="1"/>
      <p:bldP spid="23" grpId="2"/>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08">
      <a:dk1>
        <a:sysClr val="windowText" lastClr="000000"/>
      </a:dk1>
      <a:lt1>
        <a:sysClr val="window" lastClr="FFFFFF"/>
      </a:lt1>
      <a:dk2>
        <a:srgbClr val="43C7CB"/>
      </a:dk2>
      <a:lt2>
        <a:srgbClr val="2A62AE"/>
      </a:lt2>
      <a:accent1>
        <a:srgbClr val="4C86D4"/>
      </a:accent1>
      <a:accent2>
        <a:srgbClr val="FEED45"/>
      </a:accent2>
      <a:accent3>
        <a:srgbClr val="0FB249"/>
      </a:accent3>
      <a:accent4>
        <a:srgbClr val="92D14F"/>
      </a:accent4>
      <a:accent5>
        <a:srgbClr val="89C54B"/>
      </a:accent5>
      <a:accent6>
        <a:srgbClr val="81B7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384</TotalTime>
  <Pages>0</Pages>
  <Words>1747</Words>
  <Characters>0</Characters>
  <Application>Microsoft Office PowerPoint</Application>
  <PresentationFormat>全屏显示(16:9)</PresentationFormat>
  <Lines>0</Lines>
  <Paragraphs>242</Paragraphs>
  <Slides>26</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Gill Sans</vt:lpstr>
      <vt:lpstr>Kozuka Gothic Pr6N B</vt:lpstr>
      <vt:lpstr>Meiryo</vt:lpstr>
      <vt:lpstr>黑体</vt:lpstr>
      <vt:lpstr>华文细黑</vt:lpstr>
      <vt:lpstr>宋体</vt:lpstr>
      <vt:lpstr>微软雅黑</vt:lpstr>
      <vt:lpstr>幼圆</vt:lpstr>
      <vt:lpstr>Arial</vt:lpstr>
      <vt:lpstr>Arial Black</vt:lpstr>
      <vt:lpstr>Calibri</vt:lpstr>
      <vt:lpstr>Calibri Light</vt:lpstr>
      <vt:lpstr>FontAwesome</vt:lpstr>
      <vt:lpstr>Franchise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7952</cp:revision>
  <dcterms:created xsi:type="dcterms:W3CDTF">2015-10-08T14:18:00Z</dcterms:created>
  <dcterms:modified xsi:type="dcterms:W3CDTF">2018-06-06T02:22:52Z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