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7" r:id="rId4"/>
    <p:sldId id="258" r:id="rId5"/>
    <p:sldId id="283" r:id="rId6"/>
    <p:sldId id="284" r:id="rId7"/>
    <p:sldId id="285" r:id="rId8"/>
    <p:sldId id="286" r:id="rId9"/>
    <p:sldId id="287" r:id="rId10"/>
    <p:sldId id="290" r:id="rId11"/>
    <p:sldId id="288" r:id="rId12"/>
    <p:sldId id="291" r:id="rId13"/>
    <p:sldId id="292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DD2"/>
    <a:srgbClr val="B2DFDB"/>
    <a:srgbClr val="FFE082"/>
    <a:srgbClr val="ADB2B4"/>
    <a:srgbClr val="CFD8DC"/>
    <a:srgbClr val="B3E5FC"/>
    <a:srgbClr val="98D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56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B5A46-CD03-420A-B3FE-E23639997D26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53D4A-F7F1-49BD-A77B-13A7FF7B60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60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991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476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717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7255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54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08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763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93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083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555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630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D4A-F7F1-49BD-A77B-13A7FF7B60C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80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29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01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19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83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92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96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23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3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63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1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4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99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07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37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01583" y="5277424"/>
            <a:ext cx="3156517" cy="1201617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0" y="0"/>
            <a:ext cx="12192000" cy="1955800"/>
            <a:chOff x="0" y="0"/>
            <a:chExt cx="12407900" cy="6858000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407900" cy="6858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 userDrawn="1"/>
          </p:nvSpPr>
          <p:spPr>
            <a:xfrm>
              <a:off x="0" y="3111500"/>
              <a:ext cx="124079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191953" y="7434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请输入你的题目</a:t>
            </a:r>
          </a:p>
        </p:txBody>
      </p:sp>
      <p:sp>
        <p:nvSpPr>
          <p:cNvPr id="12" name="任意多边形 53"/>
          <p:cNvSpPr/>
          <p:nvPr userDrawn="1"/>
        </p:nvSpPr>
        <p:spPr>
          <a:xfrm>
            <a:off x="0" y="6290584"/>
            <a:ext cx="12237112" cy="567416"/>
          </a:xfrm>
          <a:custGeom>
            <a:avLst/>
            <a:gdLst>
              <a:gd name="connsiteX0" fmla="*/ 4721632 w 9443264"/>
              <a:gd name="connsiteY0" fmla="*/ 0 h 409185"/>
              <a:gd name="connsiteX1" fmla="*/ 9331443 w 9443264"/>
              <a:gd name="connsiteY1" fmla="*/ 387313 h 409185"/>
              <a:gd name="connsiteX2" fmla="*/ 9443264 w 9443264"/>
              <a:gd name="connsiteY2" fmla="*/ 409185 h 409185"/>
              <a:gd name="connsiteX3" fmla="*/ 0 w 9443264"/>
              <a:gd name="connsiteY3" fmla="*/ 409185 h 409185"/>
              <a:gd name="connsiteX4" fmla="*/ 111821 w 9443264"/>
              <a:gd name="connsiteY4" fmla="*/ 387313 h 409185"/>
              <a:gd name="connsiteX5" fmla="*/ 4721632 w 9443264"/>
              <a:gd name="connsiteY5" fmla="*/ 0 h 40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43264" h="409185">
                <a:moveTo>
                  <a:pt x="4721632" y="0"/>
                </a:moveTo>
                <a:cubicBezTo>
                  <a:pt x="6429210" y="0"/>
                  <a:pt x="8015546" y="142783"/>
                  <a:pt x="9331443" y="387313"/>
                </a:cubicBezTo>
                <a:lnTo>
                  <a:pt x="9443264" y="409185"/>
                </a:lnTo>
                <a:lnTo>
                  <a:pt x="0" y="409185"/>
                </a:lnTo>
                <a:lnTo>
                  <a:pt x="111821" y="387313"/>
                </a:lnTo>
                <a:cubicBezTo>
                  <a:pt x="1427719" y="142783"/>
                  <a:pt x="3014054" y="0"/>
                  <a:pt x="4721632" y="0"/>
                </a:cubicBezTo>
                <a:close/>
              </a:path>
            </a:pathLst>
          </a:custGeom>
          <a:solidFill>
            <a:srgbClr val="CFD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  <a:latin typeface="Batang" panose="02030600000101010101" charset="-127"/>
              <a:ea typeface="Batang" panose="02030600000101010101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20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1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82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3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96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73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9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F37FE-9E6E-4810-8617-96B14B580DBF}" type="datetimeFigureOut">
              <a:rPr lang="zh-CN" altLang="en-US" smtClean="0"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7FAF-1138-4D37-83F8-93ED67B9AB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3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9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2.emf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e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emf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e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emf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g"/><Relationship Id="rId4" Type="http://schemas.openxmlformats.org/officeDocument/2006/relationships/image" Target="../media/image1.emf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1262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思想气泡: 云 21"/>
          <p:cNvSpPr/>
          <p:nvPr/>
        </p:nvSpPr>
        <p:spPr>
          <a:xfrm>
            <a:off x="3139679" y="165100"/>
            <a:ext cx="5765800" cy="3775212"/>
          </a:xfrm>
          <a:prstGeom prst="cloudCallou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499" y="2546139"/>
            <a:ext cx="7391401" cy="2813745"/>
          </a:xfrm>
          <a:prstGeom prst="rect">
            <a:avLst/>
          </a:prstGeom>
          <a:noFill/>
        </p:spPr>
      </p:pic>
      <p:grpSp>
        <p:nvGrpSpPr>
          <p:cNvPr id="8" name="组合 7"/>
          <p:cNvGrpSpPr/>
          <p:nvPr/>
        </p:nvGrpSpPr>
        <p:grpSpPr>
          <a:xfrm>
            <a:off x="8080573" y="5044283"/>
            <a:ext cx="1119188" cy="1813717"/>
            <a:chOff x="8080573" y="5044283"/>
            <a:chExt cx="1119188" cy="1813717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8174236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8174236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8080573" y="5044283"/>
              <a:ext cx="1025525" cy="1813717"/>
            </a:xfrm>
            <a:prstGeom prst="rect">
              <a:avLst/>
            </a:prstGeom>
            <a:solidFill>
              <a:srgbClr val="B2DF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58122" y="5044283"/>
            <a:ext cx="1119187" cy="1813717"/>
            <a:chOff x="6258122" y="5044283"/>
            <a:chExt cx="1119187" cy="1813717"/>
          </a:xfrm>
        </p:grpSpPr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6351784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6351784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6258122" y="5044283"/>
              <a:ext cx="1025525" cy="1813717"/>
            </a:xfrm>
            <a:prstGeom prst="rect">
              <a:avLst/>
            </a:prstGeom>
            <a:solidFill>
              <a:srgbClr val="FFE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71391" y="5044283"/>
            <a:ext cx="1119187" cy="1813717"/>
            <a:chOff x="4471391" y="5044283"/>
            <a:chExt cx="1119187" cy="1813717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4565053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4565053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4471391" y="5044283"/>
              <a:ext cx="1025525" cy="1813717"/>
            </a:xfrm>
            <a:prstGeom prst="rect">
              <a:avLst/>
            </a:prstGeom>
            <a:solidFill>
              <a:srgbClr val="B3E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92238" y="5044283"/>
            <a:ext cx="1117600" cy="1813717"/>
            <a:chOff x="2992238" y="5044283"/>
            <a:chExt cx="1117600" cy="1813717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084313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084313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2992238" y="5044283"/>
              <a:ext cx="1025525" cy="1813717"/>
            </a:xfrm>
            <a:prstGeom prst="rect">
              <a:avLst/>
            </a:prstGeom>
            <a:solidFill>
              <a:srgbClr val="FF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305180" y="858068"/>
            <a:ext cx="3775393" cy="153888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CFD8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小学生主题班会</a:t>
            </a:r>
            <a:endParaRPr lang="en-US" altLang="zh-CN" sz="4000" dirty="0" smtClean="0">
              <a:solidFill>
                <a:srgbClr val="CFD8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  <a:p>
            <a:pPr algn="ctr"/>
            <a:r>
              <a:rPr lang="zh-CN" altLang="en-US" sz="5400" dirty="0" smtClean="0">
                <a:solidFill>
                  <a:srgbClr val="FFE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竞选班干部</a:t>
            </a:r>
            <a:endParaRPr lang="zh-CN" altLang="en-US" sz="5400" dirty="0">
              <a:solidFill>
                <a:srgbClr val="FFE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rot="21428330">
            <a:off x="2566925" y="5415342"/>
            <a:ext cx="1896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b="1" dirty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自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657335" y="5265490"/>
            <a:ext cx="185254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绍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017565" y="5307823"/>
            <a:ext cx="1555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介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34880" y="5405731"/>
            <a:ext cx="2098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我</a:t>
            </a:r>
          </a:p>
        </p:txBody>
      </p:sp>
    </p:spTree>
    <p:extLst>
      <p:ext uri="{BB962C8B-B14F-4D97-AF65-F5344CB8AC3E}">
        <p14:creationId xmlns:p14="http://schemas.microsoft.com/office/powerpoint/2010/main" val="238062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1" grpId="0"/>
          <p:bldP spid="32" grpId="0"/>
          <p:bldP spid="33" grpId="0" bldLvl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1" grpId="0"/>
          <p:bldP spid="32" grpId="0"/>
          <p:bldP spid="33" grpId="0" bldLvl="0"/>
          <p:bldP spid="34" grpId="0"/>
          <p:bldP spid="3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440" y="-4976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4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</a:t>
              </a:r>
              <a:r>
                <a:rPr lang="zh-CN" altLang="en-US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的</a:t>
              </a:r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呐喊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 rot="20972216">
            <a:off x="3145212" y="3125679"/>
            <a:ext cx="1805710" cy="1912223"/>
            <a:chOff x="4860032" y="-408065"/>
            <a:chExt cx="3102623" cy="3102623"/>
          </a:xfrm>
        </p:grpSpPr>
        <p:sp>
          <p:nvSpPr>
            <p:cNvPr id="16" name="五角星 15"/>
            <p:cNvSpPr/>
            <p:nvPr/>
          </p:nvSpPr>
          <p:spPr>
            <a:xfrm>
              <a:off x="4860032" y="-408065"/>
              <a:ext cx="3102623" cy="3102623"/>
            </a:xfrm>
            <a:prstGeom prst="star5">
              <a:avLst>
                <a:gd name="adj" fmla="val 32772"/>
                <a:gd name="hf" fmla="val 105146"/>
                <a:gd name="vf" fmla="val 110557"/>
              </a:avLst>
            </a:prstGeom>
            <a:solidFill>
              <a:schemeClr val="bg1"/>
            </a:solidFill>
            <a:ln w="28575">
              <a:solidFill>
                <a:srgbClr val="FFCDD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5007187" y="-236562"/>
              <a:ext cx="2808312" cy="2808312"/>
            </a:xfrm>
            <a:prstGeom prst="star5">
              <a:avLst>
                <a:gd name="adj" fmla="val 32772"/>
                <a:gd name="hf" fmla="val 105146"/>
                <a:gd name="vf" fmla="val 110557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" r="-475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19506219">
            <a:off x="2337377" y="5037442"/>
            <a:ext cx="1273072" cy="1332217"/>
            <a:chOff x="6982395" y="1128627"/>
            <a:chExt cx="2205362" cy="2205362"/>
          </a:xfrm>
        </p:grpSpPr>
        <p:sp>
          <p:nvSpPr>
            <p:cNvPr id="19" name="五角星 18"/>
            <p:cNvSpPr/>
            <p:nvPr/>
          </p:nvSpPr>
          <p:spPr>
            <a:xfrm rot="1005818">
              <a:off x="6982395" y="1128627"/>
              <a:ext cx="2205362" cy="2205362"/>
            </a:xfrm>
            <a:prstGeom prst="star5">
              <a:avLst>
                <a:gd name="adj" fmla="val 32772"/>
                <a:gd name="hf" fmla="val 105146"/>
                <a:gd name="vf" fmla="val 11055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五角星 19"/>
            <p:cNvSpPr/>
            <p:nvPr/>
          </p:nvSpPr>
          <p:spPr>
            <a:xfrm rot="1005818">
              <a:off x="7108049" y="1276717"/>
              <a:ext cx="1942199" cy="1942199"/>
            </a:xfrm>
            <a:prstGeom prst="star5">
              <a:avLst>
                <a:gd name="adj" fmla="val 32772"/>
                <a:gd name="hf" fmla="val 105146"/>
                <a:gd name="vf" fmla="val 110557"/>
              </a:avLst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B2D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 rot="736252">
            <a:off x="5065988" y="3767122"/>
            <a:ext cx="338255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defTabSz="1219170">
              <a:defRPr/>
            </a:pPr>
            <a:r>
              <a:rPr lang="zh-CN" altLang="en-US" sz="3200" dirty="0">
                <a:solidFill>
                  <a:srgbClr val="B2DFD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请投我一票！</a:t>
            </a:r>
          </a:p>
        </p:txBody>
      </p:sp>
      <p:sp>
        <p:nvSpPr>
          <p:cNvPr id="23" name="文本框 22"/>
          <p:cNvSpPr txBox="1"/>
          <p:nvPr/>
        </p:nvSpPr>
        <p:spPr>
          <a:xfrm rot="20953629">
            <a:off x="4631482" y="4469198"/>
            <a:ext cx="492008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defTabSz="1219170">
              <a:defRPr/>
            </a:pPr>
            <a:r>
              <a:rPr lang="zh-CN" altLang="en-US" sz="3200" dirty="0">
                <a:solidFill>
                  <a:srgbClr val="FFCD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我是你们最好的选择</a:t>
            </a:r>
          </a:p>
        </p:txBody>
      </p:sp>
      <p:sp>
        <p:nvSpPr>
          <p:cNvPr id="24" name="文本框 23"/>
          <p:cNvSpPr txBox="1"/>
          <p:nvPr/>
        </p:nvSpPr>
        <p:spPr>
          <a:xfrm rot="595740">
            <a:off x="5472240" y="5616624"/>
            <a:ext cx="2357541" cy="668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defTabSz="1219170">
              <a:defRPr/>
            </a:pPr>
            <a:r>
              <a:rPr lang="zh-CN" altLang="en-US" sz="3600" dirty="0">
                <a:solidFill>
                  <a:srgbClr val="FFE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谢谢支持</a:t>
            </a:r>
          </a:p>
        </p:txBody>
      </p:sp>
      <p:grpSp>
        <p:nvGrpSpPr>
          <p:cNvPr id="25" name="组合 24"/>
          <p:cNvGrpSpPr/>
          <p:nvPr/>
        </p:nvGrpSpPr>
        <p:grpSpPr>
          <a:xfrm rot="178561">
            <a:off x="1339417" y="3240015"/>
            <a:ext cx="1582420" cy="1226820"/>
            <a:chOff x="0" y="0"/>
            <a:chExt cx="1782067" cy="1382288"/>
          </a:xfrm>
        </p:grpSpPr>
        <p:sp>
          <p:nvSpPr>
            <p:cNvPr id="26" name="梯形 96"/>
            <p:cNvSpPr/>
            <p:nvPr/>
          </p:nvSpPr>
          <p:spPr>
            <a:xfrm rot="3620159">
              <a:off x="324335" y="-11875"/>
              <a:ext cx="1069828" cy="1718498"/>
            </a:xfrm>
            <a:custGeom>
              <a:avLst/>
              <a:gdLst/>
              <a:ahLst/>
              <a:cxnLst/>
              <a:rect l="l" t="t" r="r" b="b"/>
              <a:pathLst>
                <a:path w="1638954" h="2632273">
                  <a:moveTo>
                    <a:pt x="460131" y="0"/>
                  </a:moveTo>
                  <a:lnTo>
                    <a:pt x="985333" y="24657"/>
                  </a:lnTo>
                  <a:cubicBezTo>
                    <a:pt x="904127" y="674964"/>
                    <a:pt x="987214" y="1517335"/>
                    <a:pt x="1638954" y="2440233"/>
                  </a:cubicBezTo>
                  <a:lnTo>
                    <a:pt x="1063128" y="2071125"/>
                  </a:lnTo>
                  <a:lnTo>
                    <a:pt x="678579" y="2632273"/>
                  </a:lnTo>
                  <a:lnTo>
                    <a:pt x="262163" y="2020459"/>
                  </a:lnTo>
                  <a:cubicBezTo>
                    <a:pt x="141403" y="2335233"/>
                    <a:pt x="143936" y="2337566"/>
                    <a:pt x="68760" y="2596304"/>
                  </a:cubicBezTo>
                  <a:cubicBezTo>
                    <a:pt x="-118888" y="1450551"/>
                    <a:pt x="99284" y="691656"/>
                    <a:pt x="460131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E0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梯形 96"/>
            <p:cNvSpPr/>
            <p:nvPr/>
          </p:nvSpPr>
          <p:spPr>
            <a:xfrm rot="3620159">
              <a:off x="864661" y="374073"/>
              <a:ext cx="223715" cy="946564"/>
            </a:xfrm>
            <a:custGeom>
              <a:avLst/>
              <a:gdLst/>
              <a:ahLst/>
              <a:cxnLst/>
              <a:rect l="l" t="t" r="r" b="b"/>
              <a:pathLst>
                <a:path w="420536" h="1778648">
                  <a:moveTo>
                    <a:pt x="21975" y="0"/>
                  </a:moveTo>
                  <a:lnTo>
                    <a:pt x="139673" y="5525"/>
                  </a:lnTo>
                  <a:cubicBezTo>
                    <a:pt x="77745" y="501457"/>
                    <a:pt x="111365" y="1109088"/>
                    <a:pt x="420536" y="1778648"/>
                  </a:cubicBezTo>
                  <a:lnTo>
                    <a:pt x="279766" y="1771733"/>
                  </a:lnTo>
                  <a:cubicBezTo>
                    <a:pt x="2200" y="1106360"/>
                    <a:pt x="-33067" y="500890"/>
                    <a:pt x="21975" y="0"/>
                  </a:cubicBezTo>
                  <a:close/>
                </a:path>
              </a:pathLst>
            </a:custGeom>
            <a:solidFill>
              <a:srgbClr val="FFE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8" name="五角星 27"/>
            <p:cNvSpPr/>
            <p:nvPr/>
          </p:nvSpPr>
          <p:spPr>
            <a:xfrm rot="20357365">
              <a:off x="1084355" y="0"/>
              <a:ext cx="697712" cy="697597"/>
            </a:xfrm>
            <a:prstGeom prst="star5">
              <a:avLst>
                <a:gd name="adj" fmla="val 26133"/>
                <a:gd name="hf" fmla="val 105146"/>
                <a:gd name="vf" fmla="val 110557"/>
              </a:avLst>
            </a:prstGeom>
            <a:solidFill>
              <a:srgbClr val="FFE082"/>
            </a:solidFill>
            <a:ln w="57150">
              <a:solidFill>
                <a:srgbClr val="B2D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75198" y="4132567"/>
            <a:ext cx="2734376" cy="2725434"/>
            <a:chOff x="0" y="0"/>
            <a:chExt cx="4004175" cy="3989705"/>
          </a:xfrm>
        </p:grpSpPr>
        <p:grpSp>
          <p:nvGrpSpPr>
            <p:cNvPr id="30" name="组合 29"/>
            <p:cNvGrpSpPr/>
            <p:nvPr/>
          </p:nvGrpSpPr>
          <p:grpSpPr>
            <a:xfrm>
              <a:off x="1828800" y="1285874"/>
              <a:ext cx="1031875" cy="2703831"/>
              <a:chOff x="0" y="0"/>
              <a:chExt cx="1032238" cy="2703921"/>
            </a:xfrm>
          </p:grpSpPr>
          <p:sp>
            <p:nvSpPr>
              <p:cNvPr id="51" name="梯形 50"/>
              <p:cNvSpPr/>
              <p:nvPr/>
            </p:nvSpPr>
            <p:spPr>
              <a:xfrm>
                <a:off x="109020" y="1031966"/>
                <a:ext cx="846108" cy="1671955"/>
              </a:xfrm>
              <a:prstGeom prst="trapezoid">
                <a:avLst>
                  <a:gd name="adj" fmla="val 18438"/>
                </a:avLst>
              </a:prstGeom>
              <a:solidFill>
                <a:srgbClr val="ADB2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2525773">
                <a:off x="653143" y="248195"/>
                <a:ext cx="379095" cy="1069975"/>
              </a:xfrm>
              <a:prstGeom prst="triangle">
                <a:avLst/>
              </a:prstGeom>
              <a:solidFill>
                <a:srgbClr val="ADB2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20182194" flipH="1">
                <a:off x="0" y="0"/>
                <a:ext cx="590261" cy="1158330"/>
              </a:xfrm>
              <a:prstGeom prst="triangle">
                <a:avLst/>
              </a:prstGeom>
              <a:solidFill>
                <a:srgbClr val="ADB2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0" y="0"/>
              <a:ext cx="4004175" cy="3090335"/>
              <a:chOff x="0" y="0"/>
              <a:chExt cx="4004175" cy="3090335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571625" y="828675"/>
                <a:ext cx="228600" cy="228600"/>
              </a:xfrm>
              <a:prstGeom prst="ellipse">
                <a:avLst/>
              </a:prstGeom>
              <a:solidFill>
                <a:srgbClr val="FF85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228850" y="914400"/>
                <a:ext cx="678815" cy="678815"/>
              </a:xfrm>
              <a:prstGeom prst="ellipse">
                <a:avLst/>
              </a:prstGeom>
              <a:solidFill>
                <a:srgbClr val="FF859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057275" y="2071688"/>
                <a:ext cx="777875" cy="777875"/>
              </a:xfrm>
              <a:prstGeom prst="ellipse">
                <a:avLst/>
              </a:prstGeom>
              <a:solidFill>
                <a:srgbClr val="B2D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700213" y="0"/>
                <a:ext cx="914400" cy="914400"/>
              </a:xfrm>
              <a:prstGeom prst="ellipse">
                <a:avLst/>
              </a:prstGeom>
              <a:solidFill>
                <a:srgbClr val="B2D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857500" y="2085975"/>
                <a:ext cx="666206" cy="666206"/>
              </a:xfrm>
              <a:prstGeom prst="ellipse">
                <a:avLst/>
              </a:prstGeom>
              <a:solidFill>
                <a:srgbClr val="FFE0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128963" y="1057275"/>
                <a:ext cx="875212" cy="875212"/>
              </a:xfrm>
              <a:prstGeom prst="ellipse">
                <a:avLst/>
              </a:prstGeom>
              <a:solidFill>
                <a:srgbClr val="B2D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28638" y="1257300"/>
                <a:ext cx="721995" cy="721995"/>
              </a:xfrm>
              <a:prstGeom prst="ellipse">
                <a:avLst/>
              </a:prstGeom>
              <a:solidFill>
                <a:srgbClr val="FFE0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弧形 38"/>
              <p:cNvSpPr/>
              <p:nvPr/>
            </p:nvSpPr>
            <p:spPr>
              <a:xfrm>
                <a:off x="2386013" y="1214438"/>
                <a:ext cx="1371600" cy="1216025"/>
              </a:xfrm>
              <a:prstGeom prst="arc">
                <a:avLst>
                  <a:gd name="adj1" fmla="val 17877828"/>
                  <a:gd name="adj2" fmla="val 21243188"/>
                </a:avLst>
              </a:prstGeom>
              <a:ln w="444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371600" y="1071563"/>
                <a:ext cx="478790" cy="478790"/>
              </a:xfrm>
              <a:prstGeom prst="ellipse">
                <a:avLst/>
              </a:prstGeom>
              <a:solidFill>
                <a:srgbClr val="FFE0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585913" y="1714500"/>
                <a:ext cx="260350" cy="260350"/>
              </a:xfrm>
              <a:prstGeom prst="ellipse">
                <a:avLst/>
              </a:prstGeom>
              <a:solidFill>
                <a:srgbClr val="FFCD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043238" y="742950"/>
                <a:ext cx="260350" cy="260350"/>
              </a:xfrm>
              <a:prstGeom prst="ellipse">
                <a:avLst/>
              </a:prstGeom>
              <a:solidFill>
                <a:srgbClr val="FFE0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400300" y="1671638"/>
                <a:ext cx="260350" cy="260350"/>
              </a:xfrm>
              <a:prstGeom prst="ellipse">
                <a:avLst/>
              </a:prstGeom>
              <a:solidFill>
                <a:srgbClr val="FFCD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657600" y="2057400"/>
                <a:ext cx="260350" cy="260350"/>
              </a:xfrm>
              <a:prstGeom prst="ellipse">
                <a:avLst/>
              </a:prstGeom>
              <a:solidFill>
                <a:srgbClr val="FFCD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71763" y="242888"/>
                <a:ext cx="499745" cy="499745"/>
              </a:xfrm>
              <a:prstGeom prst="ellipse">
                <a:avLst/>
              </a:prstGeom>
              <a:solidFill>
                <a:srgbClr val="FFCD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985838" y="485775"/>
                <a:ext cx="485775" cy="485775"/>
              </a:xfrm>
              <a:prstGeom prst="ellipse">
                <a:avLst/>
              </a:prstGeom>
              <a:solidFill>
                <a:srgbClr val="FFCD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7" name="弧形 46"/>
              <p:cNvSpPr/>
              <p:nvPr/>
            </p:nvSpPr>
            <p:spPr>
              <a:xfrm rot="14068344">
                <a:off x="2007394" y="78581"/>
                <a:ext cx="1371600" cy="1216025"/>
              </a:xfrm>
              <a:prstGeom prst="arc">
                <a:avLst>
                  <a:gd name="adj1" fmla="val 17877828"/>
                  <a:gd name="adj2" fmla="val 21243188"/>
                </a:avLst>
              </a:prstGeom>
              <a:ln w="444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8" name="弧形 47"/>
              <p:cNvSpPr/>
              <p:nvPr/>
            </p:nvSpPr>
            <p:spPr>
              <a:xfrm rot="14068344">
                <a:off x="1300163" y="2171700"/>
                <a:ext cx="973866" cy="863404"/>
              </a:xfrm>
              <a:prstGeom prst="arc">
                <a:avLst>
                  <a:gd name="adj1" fmla="val 17877828"/>
                  <a:gd name="adj2" fmla="val 21243188"/>
                </a:avLst>
              </a:prstGeom>
              <a:ln w="444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9" name="弧形 48"/>
              <p:cNvSpPr/>
              <p:nvPr/>
            </p:nvSpPr>
            <p:spPr>
              <a:xfrm rot="1645271">
                <a:off x="0" y="1214438"/>
                <a:ext cx="973866" cy="863404"/>
              </a:xfrm>
              <a:prstGeom prst="arc">
                <a:avLst>
                  <a:gd name="adj1" fmla="val 17877828"/>
                  <a:gd name="adj2" fmla="val 21243188"/>
                </a:avLst>
              </a:prstGeom>
              <a:ln w="444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0" name="弧形 49"/>
              <p:cNvSpPr/>
              <p:nvPr/>
            </p:nvSpPr>
            <p:spPr>
              <a:xfrm rot="1645271">
                <a:off x="1700213" y="885825"/>
                <a:ext cx="973866" cy="863404"/>
              </a:xfrm>
              <a:prstGeom prst="arc">
                <a:avLst>
                  <a:gd name="adj1" fmla="val 17877828"/>
                  <a:gd name="adj2" fmla="val 21243188"/>
                </a:avLst>
              </a:prstGeom>
              <a:ln w="44450"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078433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1262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思想气泡: 云 21"/>
          <p:cNvSpPr/>
          <p:nvPr/>
        </p:nvSpPr>
        <p:spPr>
          <a:xfrm>
            <a:off x="3139679" y="165100"/>
            <a:ext cx="5765800" cy="3775212"/>
          </a:xfrm>
          <a:prstGeom prst="cloudCallou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499" y="2546139"/>
            <a:ext cx="7391401" cy="2813745"/>
          </a:xfrm>
          <a:prstGeom prst="rect">
            <a:avLst/>
          </a:prstGeom>
          <a:noFill/>
        </p:spPr>
      </p:pic>
      <p:grpSp>
        <p:nvGrpSpPr>
          <p:cNvPr id="8" name="组合 7"/>
          <p:cNvGrpSpPr/>
          <p:nvPr/>
        </p:nvGrpSpPr>
        <p:grpSpPr>
          <a:xfrm>
            <a:off x="8080573" y="5044283"/>
            <a:ext cx="1119188" cy="1813717"/>
            <a:chOff x="8080573" y="5044283"/>
            <a:chExt cx="1119188" cy="1813717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8174236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8174236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8080573" y="5044283"/>
              <a:ext cx="1025525" cy="1813717"/>
            </a:xfrm>
            <a:prstGeom prst="rect">
              <a:avLst/>
            </a:prstGeom>
            <a:solidFill>
              <a:srgbClr val="B2DF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58122" y="5044283"/>
            <a:ext cx="1119187" cy="1813717"/>
            <a:chOff x="6258122" y="5044283"/>
            <a:chExt cx="1119187" cy="1813717"/>
          </a:xfrm>
        </p:grpSpPr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6351784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6351784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6258122" y="5044283"/>
              <a:ext cx="1025525" cy="1813717"/>
            </a:xfrm>
            <a:prstGeom prst="rect">
              <a:avLst/>
            </a:prstGeom>
            <a:solidFill>
              <a:srgbClr val="FFE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71391" y="5044283"/>
            <a:ext cx="1119187" cy="1813717"/>
            <a:chOff x="4471391" y="5044283"/>
            <a:chExt cx="1119187" cy="1813717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4565053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4565053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4471391" y="5044283"/>
              <a:ext cx="1025525" cy="1813717"/>
            </a:xfrm>
            <a:prstGeom prst="rect">
              <a:avLst/>
            </a:prstGeom>
            <a:solidFill>
              <a:srgbClr val="B3E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92238" y="5044283"/>
            <a:ext cx="1117600" cy="1813717"/>
            <a:chOff x="2992238" y="5044283"/>
            <a:chExt cx="1117600" cy="1813717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084313" y="5198530"/>
              <a:ext cx="1025525" cy="165947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084313" y="5198530"/>
              <a:ext cx="1025525" cy="165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2992238" y="5044283"/>
              <a:ext cx="1025525" cy="1813717"/>
            </a:xfrm>
            <a:prstGeom prst="rect">
              <a:avLst/>
            </a:prstGeom>
            <a:solidFill>
              <a:srgbClr val="FF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305180" y="858068"/>
            <a:ext cx="3775393" cy="153888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CFD8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小学生主题班会</a:t>
            </a:r>
            <a:endParaRPr lang="en-US" altLang="zh-CN" sz="4000" dirty="0" smtClean="0">
              <a:solidFill>
                <a:srgbClr val="CFD8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  <a:p>
            <a:pPr algn="ctr"/>
            <a:r>
              <a:rPr lang="zh-CN" altLang="en-US" sz="5400" dirty="0" smtClean="0">
                <a:solidFill>
                  <a:srgbClr val="FFE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竞选班干部</a:t>
            </a:r>
            <a:endParaRPr lang="zh-CN" altLang="en-US" sz="5400" dirty="0">
              <a:solidFill>
                <a:srgbClr val="FFE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rot="21428330">
            <a:off x="2566925" y="5415342"/>
            <a:ext cx="1896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b="1" dirty="0" smtClean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谢</a:t>
            </a:r>
            <a:endParaRPr lang="zh-CN" altLang="en-US" sz="7200" b="1" dirty="0">
              <a:ln w="3810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charset="-122"/>
              <a:ea typeface="华康海报体W12(P)" panose="040B0C00000000000000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657335" y="5265490"/>
            <a:ext cx="185254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持</a:t>
            </a:r>
            <a:endParaRPr lang="zh-CN" altLang="en-US" sz="7200" dirty="0">
              <a:ln w="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charset="-122"/>
              <a:ea typeface="华康海报体W12(P)" panose="040B0C00000000000000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017565" y="5307823"/>
            <a:ext cx="1555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 smtClean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支</a:t>
            </a:r>
            <a:endParaRPr lang="zh-CN" altLang="en-US" sz="7200" dirty="0">
              <a:ln w="3810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charset="-122"/>
              <a:ea typeface="华康海报体W12(P)" panose="040B0C00000000000000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34880" y="5405731"/>
            <a:ext cx="2098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zh-CN" altLang="en-US" sz="7200" dirty="0" smtClean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charset="-122"/>
                <a:ea typeface="华康海报体W12(P)" panose="040B0C00000000000000" charset="-122"/>
                <a:cs typeface="+mn-ea"/>
                <a:sym typeface="+mn-lt"/>
              </a:rPr>
              <a:t>谢</a:t>
            </a:r>
            <a:endParaRPr lang="zh-CN" altLang="en-US" sz="7200" dirty="0">
              <a:ln w="3810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charset="-122"/>
              <a:ea typeface="华康海报体W12(P)" panose="040B0C00000000000000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401319"/>
      </p:ext>
    </p:extLst>
  </p:cSld>
  <p:clrMapOvr>
    <a:masterClrMapping/>
  </p:clrMapOvr>
  <p:transition spd="slow" advClick="0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1" grpId="0"/>
          <p:bldP spid="32" grpId="0"/>
          <p:bldP spid="33" grpId="0" bldLvl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1" grpId="0"/>
          <p:bldP spid="32" grpId="0"/>
          <p:bldP spid="33" grpId="0" bldLvl="0"/>
          <p:bldP spid="34" grpId="0"/>
          <p:bldP spid="3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62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6" name="矩形 5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066504" y="2509103"/>
              <a:ext cx="387798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</a:t>
              </a:r>
              <a:r>
                <a:rPr lang="zh-CN" altLang="en-US" sz="4800" dirty="0" smtClean="0">
                  <a:solidFill>
                    <a:schemeClr val="bg1"/>
                  </a:solidFill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的</a:t>
              </a:r>
              <a:r>
                <a:rPr lang="zh-CN" altLang="en-US" sz="4800" dirty="0">
                  <a:solidFill>
                    <a:schemeClr val="bg1"/>
                  </a:solidFill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个人</a:t>
              </a:r>
              <a:r>
                <a:rPr lang="zh-CN" altLang="en-US" sz="4800" dirty="0" smtClean="0">
                  <a:solidFill>
                    <a:schemeClr val="bg1"/>
                  </a:solidFill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资料</a:t>
              </a:r>
              <a:endParaRPr lang="zh-CN" altLang="en-US" sz="4800" dirty="0">
                <a:solidFill>
                  <a:schemeClr val="bg1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endParaRPr>
            </a:p>
          </p:txBody>
        </p:sp>
      </p:grpSp>
      <p:sp>
        <p:nvSpPr>
          <p:cNvPr id="13" name="Freeform 20"/>
          <p:cNvSpPr>
            <a:spLocks noEditPoints="1"/>
          </p:cNvSpPr>
          <p:nvPr/>
        </p:nvSpPr>
        <p:spPr bwMode="auto">
          <a:xfrm>
            <a:off x="6201006" y="5782408"/>
            <a:ext cx="409084" cy="499383"/>
          </a:xfrm>
          <a:custGeom>
            <a:avLst/>
            <a:gdLst>
              <a:gd name="T0" fmla="*/ 49 w 446"/>
              <a:gd name="T1" fmla="*/ 542 h 542"/>
              <a:gd name="T2" fmla="*/ 27 w 446"/>
              <a:gd name="T3" fmla="*/ 62 h 542"/>
              <a:gd name="T4" fmla="*/ 350 w 446"/>
              <a:gd name="T5" fmla="*/ 407 h 542"/>
              <a:gd name="T6" fmla="*/ 49 w 446"/>
              <a:gd name="T7" fmla="*/ 542 h 542"/>
              <a:gd name="T8" fmla="*/ 215 w 446"/>
              <a:gd name="T9" fmla="*/ 376 h 542"/>
              <a:gd name="T10" fmla="*/ 145 w 446"/>
              <a:gd name="T11" fmla="*/ 317 h 542"/>
              <a:gd name="T12" fmla="*/ 215 w 446"/>
              <a:gd name="T13" fmla="*/ 376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6" h="542">
                <a:moveTo>
                  <a:pt x="49" y="542"/>
                </a:moveTo>
                <a:cubicBezTo>
                  <a:pt x="43" y="381"/>
                  <a:pt x="57" y="200"/>
                  <a:pt x="27" y="62"/>
                </a:cubicBezTo>
                <a:cubicBezTo>
                  <a:pt x="242" y="0"/>
                  <a:pt x="446" y="208"/>
                  <a:pt x="350" y="407"/>
                </a:cubicBezTo>
                <a:cubicBezTo>
                  <a:pt x="304" y="503"/>
                  <a:pt x="176" y="534"/>
                  <a:pt x="49" y="542"/>
                </a:cubicBezTo>
                <a:close/>
                <a:moveTo>
                  <a:pt x="215" y="376"/>
                </a:moveTo>
                <a:cubicBezTo>
                  <a:pt x="219" y="331"/>
                  <a:pt x="192" y="309"/>
                  <a:pt x="145" y="317"/>
                </a:cubicBezTo>
                <a:cubicBezTo>
                  <a:pt x="0" y="344"/>
                  <a:pt x="202" y="525"/>
                  <a:pt x="215" y="376"/>
                </a:cubicBezTo>
                <a:close/>
              </a:path>
            </a:pathLst>
          </a:custGeom>
          <a:solidFill>
            <a:srgbClr val="B2DFD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6102860" y="5015547"/>
            <a:ext cx="398594" cy="534955"/>
          </a:xfrm>
          <a:custGeom>
            <a:avLst/>
            <a:gdLst>
              <a:gd name="T0" fmla="*/ 435 w 435"/>
              <a:gd name="T1" fmla="*/ 66 h 580"/>
              <a:gd name="T2" fmla="*/ 425 w 435"/>
              <a:gd name="T3" fmla="*/ 178 h 580"/>
              <a:gd name="T4" fmla="*/ 403 w 435"/>
              <a:gd name="T5" fmla="*/ 433 h 580"/>
              <a:gd name="T6" fmla="*/ 371 w 435"/>
              <a:gd name="T7" fmla="*/ 559 h 580"/>
              <a:gd name="T8" fmla="*/ 435 w 435"/>
              <a:gd name="T9" fmla="*/ 66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5" h="580">
                <a:moveTo>
                  <a:pt x="435" y="66"/>
                </a:moveTo>
                <a:cubicBezTo>
                  <a:pt x="430" y="101"/>
                  <a:pt x="427" y="139"/>
                  <a:pt x="425" y="178"/>
                </a:cubicBezTo>
                <a:cubicBezTo>
                  <a:pt x="316" y="190"/>
                  <a:pt x="291" y="404"/>
                  <a:pt x="403" y="433"/>
                </a:cubicBezTo>
                <a:cubicBezTo>
                  <a:pt x="391" y="474"/>
                  <a:pt x="381" y="516"/>
                  <a:pt x="371" y="559"/>
                </a:cubicBezTo>
                <a:cubicBezTo>
                  <a:pt x="0" y="580"/>
                  <a:pt x="72" y="0"/>
                  <a:pt x="435" y="66"/>
                </a:cubicBezTo>
                <a:close/>
              </a:path>
            </a:pathLst>
          </a:custGeom>
          <a:solidFill>
            <a:srgbClr val="FFE0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2"/>
          <p:cNvSpPr>
            <a:spLocks noEditPoints="1"/>
          </p:cNvSpPr>
          <p:nvPr/>
        </p:nvSpPr>
        <p:spPr bwMode="auto">
          <a:xfrm>
            <a:off x="6176053" y="4233008"/>
            <a:ext cx="389018" cy="472020"/>
          </a:xfrm>
          <a:custGeom>
            <a:avLst/>
            <a:gdLst>
              <a:gd name="T0" fmla="*/ 263 w 424"/>
              <a:gd name="T1" fmla="*/ 145 h 512"/>
              <a:gd name="T2" fmla="*/ 405 w 424"/>
              <a:gd name="T3" fmla="*/ 357 h 512"/>
              <a:gd name="T4" fmla="*/ 2 w 424"/>
              <a:gd name="T5" fmla="*/ 512 h 512"/>
              <a:gd name="T6" fmla="*/ 0 w 424"/>
              <a:gd name="T7" fmla="*/ 41 h 512"/>
              <a:gd name="T8" fmla="*/ 263 w 424"/>
              <a:gd name="T9" fmla="*/ 145 h 512"/>
              <a:gd name="T10" fmla="*/ 53 w 424"/>
              <a:gd name="T11" fmla="*/ 130 h 512"/>
              <a:gd name="T12" fmla="*/ 79 w 424"/>
              <a:gd name="T13" fmla="*/ 109 h 512"/>
              <a:gd name="T14" fmla="*/ 53 w 424"/>
              <a:gd name="T15" fmla="*/ 130 h 512"/>
              <a:gd name="T16" fmla="*/ 176 w 424"/>
              <a:gd name="T17" fmla="*/ 196 h 512"/>
              <a:gd name="T18" fmla="*/ 268 w 424"/>
              <a:gd name="T19" fmla="*/ 283 h 512"/>
              <a:gd name="T20" fmla="*/ 176 w 424"/>
              <a:gd name="T21" fmla="*/ 19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4" h="512">
                <a:moveTo>
                  <a:pt x="263" y="145"/>
                </a:moveTo>
                <a:cubicBezTo>
                  <a:pt x="351" y="160"/>
                  <a:pt x="424" y="246"/>
                  <a:pt x="405" y="357"/>
                </a:cubicBezTo>
                <a:cubicBezTo>
                  <a:pt x="380" y="506"/>
                  <a:pt x="163" y="507"/>
                  <a:pt x="2" y="512"/>
                </a:cubicBezTo>
                <a:cubicBezTo>
                  <a:pt x="11" y="359"/>
                  <a:pt x="3" y="196"/>
                  <a:pt x="0" y="41"/>
                </a:cubicBezTo>
                <a:cubicBezTo>
                  <a:pt x="103" y="26"/>
                  <a:pt x="325" y="0"/>
                  <a:pt x="263" y="145"/>
                </a:cubicBezTo>
                <a:close/>
                <a:moveTo>
                  <a:pt x="53" y="130"/>
                </a:moveTo>
                <a:cubicBezTo>
                  <a:pt x="24" y="254"/>
                  <a:pt x="197" y="83"/>
                  <a:pt x="79" y="109"/>
                </a:cubicBezTo>
                <a:cubicBezTo>
                  <a:pt x="63" y="113"/>
                  <a:pt x="55" y="123"/>
                  <a:pt x="53" y="130"/>
                </a:cubicBezTo>
                <a:close/>
                <a:moveTo>
                  <a:pt x="176" y="196"/>
                </a:moveTo>
                <a:cubicBezTo>
                  <a:pt x="24" y="221"/>
                  <a:pt x="218" y="436"/>
                  <a:pt x="268" y="283"/>
                </a:cubicBezTo>
                <a:cubicBezTo>
                  <a:pt x="272" y="216"/>
                  <a:pt x="232" y="187"/>
                  <a:pt x="176" y="196"/>
                </a:cubicBezTo>
                <a:close/>
              </a:path>
            </a:pathLst>
          </a:custGeom>
          <a:solidFill>
            <a:srgbClr val="B3E5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6096699" y="3527817"/>
            <a:ext cx="547726" cy="457882"/>
          </a:xfrm>
          <a:custGeom>
            <a:avLst/>
            <a:gdLst>
              <a:gd name="T0" fmla="*/ 429 w 597"/>
              <a:gd name="T1" fmla="*/ 1 h 497"/>
              <a:gd name="T2" fmla="*/ 597 w 597"/>
              <a:gd name="T3" fmla="*/ 440 h 497"/>
              <a:gd name="T4" fmla="*/ 406 w 597"/>
              <a:gd name="T5" fmla="*/ 497 h 497"/>
              <a:gd name="T6" fmla="*/ 390 w 597"/>
              <a:gd name="T7" fmla="*/ 375 h 497"/>
              <a:gd name="T8" fmla="*/ 235 w 597"/>
              <a:gd name="T9" fmla="*/ 368 h 497"/>
              <a:gd name="T10" fmla="*/ 194 w 597"/>
              <a:gd name="T11" fmla="*/ 476 h 497"/>
              <a:gd name="T12" fmla="*/ 0 w 597"/>
              <a:gd name="T13" fmla="*/ 399 h 497"/>
              <a:gd name="T14" fmla="*/ 150 w 597"/>
              <a:gd name="T15" fmla="*/ 34 h 497"/>
              <a:gd name="T16" fmla="*/ 429 w 597"/>
              <a:gd name="T17" fmla="*/ 1 h 497"/>
              <a:gd name="T18" fmla="*/ 274 w 597"/>
              <a:gd name="T19" fmla="*/ 275 h 497"/>
              <a:gd name="T20" fmla="*/ 364 w 597"/>
              <a:gd name="T21" fmla="*/ 272 h 497"/>
              <a:gd name="T22" fmla="*/ 333 w 597"/>
              <a:gd name="T23" fmla="*/ 120 h 497"/>
              <a:gd name="T24" fmla="*/ 274 w 597"/>
              <a:gd name="T25" fmla="*/ 275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7" h="497">
                <a:moveTo>
                  <a:pt x="429" y="1"/>
                </a:moveTo>
                <a:cubicBezTo>
                  <a:pt x="473" y="159"/>
                  <a:pt x="548" y="287"/>
                  <a:pt x="597" y="440"/>
                </a:cubicBezTo>
                <a:cubicBezTo>
                  <a:pt x="532" y="458"/>
                  <a:pt x="471" y="479"/>
                  <a:pt x="406" y="497"/>
                </a:cubicBezTo>
                <a:cubicBezTo>
                  <a:pt x="402" y="455"/>
                  <a:pt x="394" y="417"/>
                  <a:pt x="390" y="375"/>
                </a:cubicBezTo>
                <a:cubicBezTo>
                  <a:pt x="336" y="376"/>
                  <a:pt x="288" y="369"/>
                  <a:pt x="235" y="368"/>
                </a:cubicBezTo>
                <a:cubicBezTo>
                  <a:pt x="218" y="401"/>
                  <a:pt x="208" y="440"/>
                  <a:pt x="194" y="476"/>
                </a:cubicBezTo>
                <a:cubicBezTo>
                  <a:pt x="132" y="448"/>
                  <a:pt x="53" y="436"/>
                  <a:pt x="0" y="399"/>
                </a:cubicBezTo>
                <a:cubicBezTo>
                  <a:pt x="44" y="271"/>
                  <a:pt x="119" y="175"/>
                  <a:pt x="150" y="34"/>
                </a:cubicBezTo>
                <a:cubicBezTo>
                  <a:pt x="251" y="32"/>
                  <a:pt x="324" y="0"/>
                  <a:pt x="429" y="1"/>
                </a:cubicBezTo>
                <a:close/>
                <a:moveTo>
                  <a:pt x="274" y="275"/>
                </a:moveTo>
                <a:cubicBezTo>
                  <a:pt x="299" y="269"/>
                  <a:pt x="335" y="273"/>
                  <a:pt x="364" y="272"/>
                </a:cubicBezTo>
                <a:cubicBezTo>
                  <a:pt x="353" y="222"/>
                  <a:pt x="348" y="167"/>
                  <a:pt x="333" y="120"/>
                </a:cubicBezTo>
                <a:cubicBezTo>
                  <a:pt x="315" y="173"/>
                  <a:pt x="292" y="221"/>
                  <a:pt x="274" y="275"/>
                </a:cubicBezTo>
                <a:close/>
              </a:path>
            </a:pathLst>
          </a:custGeom>
          <a:solidFill>
            <a:srgbClr val="FFCD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829489" y="3527817"/>
            <a:ext cx="2416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姓名</a:t>
            </a:r>
            <a:r>
              <a:rPr lang="zh-CN" altLang="en-US" sz="2400" dirty="0" smtClean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：</a:t>
            </a:r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优</a:t>
            </a:r>
            <a:r>
              <a:rPr lang="zh-CN" altLang="en-US" sz="2400" dirty="0" smtClean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品</a:t>
            </a:r>
            <a:r>
              <a:rPr lang="en-US" altLang="zh-CN" sz="2400" dirty="0" smtClean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PPT</a:t>
            </a:r>
            <a:endParaRPr lang="zh-CN" altLang="en-US" sz="2400" dirty="0">
              <a:solidFill>
                <a:srgbClr val="ADB2B4"/>
              </a:solidFill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43056" y="4300625"/>
            <a:ext cx="1651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年龄：</a:t>
            </a:r>
            <a:r>
              <a:rPr lang="en-US" altLang="zh-CN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6</a:t>
            </a:r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岁</a:t>
            </a:r>
          </a:p>
        </p:txBody>
      </p:sp>
      <p:sp>
        <p:nvSpPr>
          <p:cNvPr id="19" name="矩形 18"/>
          <p:cNvSpPr/>
          <p:nvPr/>
        </p:nvSpPr>
        <p:spPr>
          <a:xfrm>
            <a:off x="6843056" y="505219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性别：男</a:t>
            </a:r>
          </a:p>
        </p:txBody>
      </p:sp>
      <p:sp>
        <p:nvSpPr>
          <p:cNvPr id="20" name="矩形 19"/>
          <p:cNvSpPr/>
          <p:nvPr/>
        </p:nvSpPr>
        <p:spPr>
          <a:xfrm>
            <a:off x="6829489" y="580126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ADB2B4"/>
                </a:solidFill>
                <a:latin typeface="方正胖娃简体" panose="03000509000000000000" pitchFamily="65" charset="-122"/>
                <a:ea typeface="方正胖娃简体" panose="03000509000000000000" pitchFamily="65" charset="-122"/>
              </a:rPr>
              <a:t>星座：水瓶座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641600" y="3788791"/>
            <a:ext cx="2498645" cy="2451795"/>
            <a:chOff x="1645912" y="1402753"/>
            <a:chExt cx="4890203" cy="4798509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60433" y1="5564" x2="71561" y2="12519"/>
                          <a14:foregroundMark x1="78825" y1="15920" x2="85471" y2="25193"/>
                          <a14:foregroundMark x1="94590" y1="42195" x2="95054" y2="45286"/>
                          <a14:foregroundMark x1="86553" y1="23957" x2="91654" y2="28594"/>
                          <a14:foregroundMark x1="94281" y1="56414" x2="91654" y2="67233"/>
                          <a14:foregroundMark x1="76971" y1="86399" x2="65379" y2="91036"/>
                          <a14:foregroundMark x1="86244" y1="76043" x2="84235" y2="78825"/>
                          <a14:foregroundMark x1="56569" y1="95363" x2="51159" y2="95672"/>
                          <a14:foregroundMark x1="41422" y1="94127" x2="37558" y2="93045"/>
                          <a14:foregroundMark x1="22566" y1="88717" x2="17929" y2="84544"/>
                          <a14:foregroundMark x1="10665" y1="76507" x2="8346" y2="72952"/>
                          <a14:foregroundMark x1="2473" y1="54096" x2="3709" y2="50541"/>
                          <a14:foregroundMark x1="5564" y1="40185" x2="6028" y2="36785"/>
                          <a14:foregroundMark x1="3709" y1="55951" x2="7883" y2="60587"/>
                          <a14:foregroundMark x1="6337" y1="37094" x2="13756" y2="25502"/>
                          <a14:foregroundMark x1="17620" y1="20556" x2="25657" y2="12519"/>
                          <a14:foregroundMark x1="29830" y1="10510" x2="41113" y2="6646"/>
                          <a14:foregroundMark x1="42968" y1="11747" x2="42968" y2="11747"/>
                          <a14:foregroundMark x1="31376" y1="16692" x2="31376" y2="16692"/>
                          <a14:foregroundMark x1="22566" y1="23648" x2="22566" y2="23648"/>
                          <a14:foregroundMark x1="54560" y1="11747" x2="54560" y2="11747"/>
                          <a14:foregroundMark x1="64606" y1="14838" x2="64606" y2="14838"/>
                          <a14:foregroundMark x1="73879" y1="19011" x2="73879" y2="19011"/>
                          <a14:foregroundMark x1="80371" y1="25966" x2="80371" y2="25966"/>
                          <a14:foregroundMark x1="85471" y1="35549" x2="85471" y2="35549"/>
                          <a14:foregroundMark x1="88099" y1="44822" x2="88099" y2="44822"/>
                          <a14:foregroundMark x1="88563" y1="54096" x2="88563" y2="54096"/>
                          <a14:foregroundMark x1="87017" y1="64142" x2="87017" y2="64142"/>
                          <a14:foregroundMark x1="81917" y1="72179" x2="81917" y2="72179"/>
                          <a14:foregroundMark x1="75425" y1="79598" x2="75425" y2="79598"/>
                          <a14:foregroundMark x1="66924" y1="84853" x2="66924" y2="84853"/>
                          <a14:foregroundMark x1="57651" y1="87635" x2="57651" y2="87635"/>
                          <a14:foregroundMark x1="47604" y1="88408" x2="47604" y2="88408"/>
                          <a14:foregroundMark x1="38331" y1="87635" x2="38331" y2="87635"/>
                          <a14:foregroundMark x1="28748" y1="82998" x2="28748" y2="82998"/>
                          <a14:foregroundMark x1="21793" y1="76816" x2="21793" y2="76816"/>
                          <a14:foregroundMark x1="16847" y1="68779" x2="16847" y2="68779"/>
                          <a14:foregroundMark x1="13292" y1="59042" x2="13292" y2="59042"/>
                          <a14:foregroundMark x1="11747" y1="48377" x2="11747" y2="48377"/>
                          <a14:foregroundMark x1="13292" y1="39876" x2="13292" y2="39876"/>
                          <a14:foregroundMark x1="17620" y1="30603" x2="17620" y2="30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5912" y="1402753"/>
              <a:ext cx="4444562" cy="4444562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椭圆 28"/>
            <p:cNvSpPr/>
            <p:nvPr/>
          </p:nvSpPr>
          <p:spPr>
            <a:xfrm>
              <a:off x="2373727" y="2101332"/>
              <a:ext cx="2988932" cy="2988932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711" t="-28828" r="-82311" b="-1195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Picture 11" descr="C:\Users\Thinkpad\Desktop\4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09887" y="1871116"/>
              <a:ext cx="1125778" cy="1030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2" descr="C:\Users\Thinkpad\Desktop\5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25407"/>
            <a:stretch/>
          </p:blipFill>
          <p:spPr bwMode="auto">
            <a:xfrm>
              <a:off x="1951330" y="3542149"/>
              <a:ext cx="3984336" cy="2659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5" descr="C:\Users\Thinkpad\Desktop\8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314068" y="4662590"/>
              <a:ext cx="1137755" cy="1185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C:\Users\Thinkpad\Desktop\11.pn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53462" y="3752069"/>
              <a:ext cx="682653" cy="613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14" descr="C:\Users\Thinkpad\Desktop\7.pn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84153" y="3976790"/>
              <a:ext cx="862298" cy="892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7" descr="C:\Users\Thinkpad\Desktop\10.pn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10006" y="3745126"/>
              <a:ext cx="706606" cy="766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6" descr="C:\Users\Thinkpad\Desktop\9.pn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04321" y="4230371"/>
              <a:ext cx="1449141" cy="1545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文本框 3"/>
          <p:cNvSpPr txBox="1"/>
          <p:nvPr/>
        </p:nvSpPr>
        <p:spPr>
          <a:xfrm>
            <a:off x="400050" y="3209925"/>
            <a:ext cx="217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596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4666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15 -0.00833 L -3.125E-6 -1.85185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4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: 圆角 8"/>
          <p:cNvSpPr/>
          <p:nvPr/>
        </p:nvSpPr>
        <p:spPr>
          <a:xfrm>
            <a:off x="177800" y="3492500"/>
            <a:ext cx="9829800" cy="2730500"/>
          </a:xfrm>
          <a:prstGeom prst="roundRect">
            <a:avLst>
              <a:gd name="adj" fmla="val 5504"/>
            </a:avLst>
          </a:prstGeom>
          <a:solidFill>
            <a:srgbClr val="FF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082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1534" y="3520767"/>
            <a:ext cx="1842669" cy="270223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039808" y="3849219"/>
            <a:ext cx="6177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我是三二班的</a:t>
            </a:r>
            <a:r>
              <a:rPr lang="en-US" altLang="zh-CN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XXX</a:t>
            </a:r>
            <a:r>
              <a:rPr lang="zh-CN" altLang="en-US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，三年来，在老师的辛勤培育教导下，我长大了，连年被评为“三好”学生和优秀班干部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bg1"/>
              </a:solidFill>
              <a:effectLst>
                <a:outerShdw blurRad="25400" dist="25400" dir="2700000" algn="tl">
                  <a:srgbClr val="000000">
                    <a:alpha val="35000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+mn-ea"/>
              <a:sym typeface="+mn-lt"/>
            </a:endParaRPr>
          </a:p>
          <a:p>
            <a:pPr marL="457189" indent="-457189" defTabSz="121917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老师给我的评价是：做事认真、主动、组织能力强；</a:t>
            </a:r>
            <a:endParaRPr lang="en-US" altLang="zh-CN" dirty="0">
              <a:solidFill>
                <a:schemeClr val="bg1"/>
              </a:solidFill>
              <a:effectLst>
                <a:outerShdw blurRad="25400" dist="25400" dir="2700000" algn="tl">
                  <a:srgbClr val="000000">
                    <a:alpha val="35000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+mn-ea"/>
              <a:sym typeface="+mn-lt"/>
            </a:endParaRPr>
          </a:p>
          <a:p>
            <a:pPr marL="457189" indent="-457189" defTabSz="121917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同学们给我的评价是：学习成绩好，举止大方；</a:t>
            </a:r>
            <a:endParaRPr lang="en-US" altLang="zh-CN" dirty="0">
              <a:solidFill>
                <a:schemeClr val="bg1"/>
              </a:solidFill>
              <a:effectLst>
                <a:outerShdw blurRad="25400" dist="25400" dir="2700000" algn="tl">
                  <a:srgbClr val="000000">
                    <a:alpha val="35000"/>
                  </a:srgbClr>
                </a:outerShdw>
              </a:effectLst>
              <a:latin typeface="方正少儿简体" panose="03000509000000000000" pitchFamily="65" charset="-122"/>
              <a:ea typeface="方正少儿简体" panose="03000509000000000000" pitchFamily="65" charset="-122"/>
              <a:cs typeface="+mn-ea"/>
              <a:sym typeface="+mn-lt"/>
            </a:endParaRPr>
          </a:p>
          <a:p>
            <a:pPr marL="457189" indent="-457189" defTabSz="121917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3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  <a:cs typeface="+mn-ea"/>
                <a:sym typeface="+mn-lt"/>
              </a:rPr>
              <a:t>我给自己的评价是：充满自信、喜欢挑战、乐于奉献。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18" name="矩形 17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571140" y="2555995"/>
              <a:ext cx="52629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同学们好！老师好！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 rot="20884346">
            <a:off x="1732339" y="4271306"/>
            <a:ext cx="800219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FFE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自</a:t>
            </a:r>
            <a:endParaRPr lang="zh-CN" altLang="en-US" sz="6600" dirty="0">
              <a:solidFill>
                <a:srgbClr val="FFE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21098255">
            <a:off x="1891399" y="5176696"/>
            <a:ext cx="800219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述</a:t>
            </a:r>
            <a:endParaRPr lang="zh-CN" altLang="en-US" sz="6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 rot="1028927">
            <a:off x="483123" y="3820281"/>
            <a:ext cx="877163" cy="9233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我</a:t>
            </a:r>
            <a:endParaRPr lang="zh-CN" altLang="en-US" sz="5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 rot="381619">
            <a:off x="681202" y="4806908"/>
            <a:ext cx="877163" cy="9233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B3E5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rPr>
              <a:t>的</a:t>
            </a:r>
            <a:endParaRPr lang="zh-CN" altLang="en-US" sz="5400" dirty="0">
              <a:solidFill>
                <a:srgbClr val="B3E5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胖娃简体" panose="03000509000000000000" pitchFamily="65" charset="-122"/>
              <a:ea typeface="方正胖娃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1725958"/>
      </p:ext>
    </p:extLst>
  </p:cSld>
  <p:clrMapOvr>
    <a:masterClrMapping/>
  </p:clrMapOvr>
  <p:transition spd="slow" advClick="0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4" fill="hold" nodeType="click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4" grpId="0"/>
          <p:bldP spid="20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4" grpId="0"/>
          <p:bldP spid="20" grpId="0"/>
          <p:bldP spid="24" grpId="0"/>
          <p:bldP spid="25" grpId="0"/>
          <p:bldP spid="2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2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我的爱好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225834" y="5272574"/>
            <a:ext cx="1232147" cy="1232147"/>
            <a:chOff x="8626640" y="3814010"/>
            <a:chExt cx="1985211" cy="1985211"/>
          </a:xfrm>
        </p:grpSpPr>
        <p:sp>
          <p:nvSpPr>
            <p:cNvPr id="45" name="椭圆 44"/>
            <p:cNvSpPr/>
            <p:nvPr/>
          </p:nvSpPr>
          <p:spPr>
            <a:xfrm>
              <a:off x="8626640" y="3814010"/>
              <a:ext cx="1985211" cy="1985211"/>
            </a:xfrm>
            <a:prstGeom prst="ellipse">
              <a:avLst/>
            </a:prstGeom>
            <a:solidFill>
              <a:srgbClr val="FFC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765627" y="3930869"/>
              <a:ext cx="1734207" cy="1734207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4588710" y="5602444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B2DFDB"/>
                </a:solidFill>
                <a:latin typeface="方正明尚简体" panose="02000000000000000000" pitchFamily="2" charset="-122"/>
                <a:ea typeface="方正明尚简体" panose="02000000000000000000" pitchFamily="2" charset="-122"/>
              </a:rPr>
              <a:t>我的兴趣爱好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8214105" y="3971562"/>
            <a:ext cx="1232147" cy="1232147"/>
            <a:chOff x="7776409" y="1724525"/>
            <a:chExt cx="1985211" cy="1985211"/>
          </a:xfrm>
        </p:grpSpPr>
        <p:sp>
          <p:nvSpPr>
            <p:cNvPr id="53" name="椭圆 52"/>
            <p:cNvSpPr/>
            <p:nvPr/>
          </p:nvSpPr>
          <p:spPr>
            <a:xfrm>
              <a:off x="7776409" y="1724525"/>
              <a:ext cx="1985211" cy="1985211"/>
            </a:xfrm>
            <a:prstGeom prst="ellipse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891599" y="1846668"/>
              <a:ext cx="1756295" cy="1756295"/>
            </a:xfrm>
            <a:prstGeom prst="ellipse">
              <a:avLst/>
            </a:prstGeom>
            <a:ln w="44450">
              <a:solidFill>
                <a:schemeClr val="bg1"/>
              </a:solidFill>
            </a:ln>
          </p:spPr>
        </p:pic>
      </p:grpSp>
      <p:sp>
        <p:nvSpPr>
          <p:cNvPr id="55" name="五角星 54"/>
          <p:cNvSpPr/>
          <p:nvPr/>
        </p:nvSpPr>
        <p:spPr>
          <a:xfrm rot="20136943">
            <a:off x="8676474" y="5994782"/>
            <a:ext cx="216823" cy="204396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3647851" y="3904304"/>
            <a:ext cx="1232147" cy="1232147"/>
            <a:chOff x="2767261" y="1648325"/>
            <a:chExt cx="1985211" cy="1985211"/>
          </a:xfrm>
        </p:grpSpPr>
        <p:sp>
          <p:nvSpPr>
            <p:cNvPr id="57" name="椭圆 56"/>
            <p:cNvSpPr/>
            <p:nvPr/>
          </p:nvSpPr>
          <p:spPr>
            <a:xfrm>
              <a:off x="2767261" y="1648325"/>
              <a:ext cx="1985211" cy="1985211"/>
            </a:xfrm>
            <a:prstGeom prst="ellipse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78086" y="1743219"/>
              <a:ext cx="1770387" cy="1797268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</p:pic>
      </p:grpSp>
      <p:grpSp>
        <p:nvGrpSpPr>
          <p:cNvPr id="59" name="组合 58"/>
          <p:cNvGrpSpPr/>
          <p:nvPr/>
        </p:nvGrpSpPr>
        <p:grpSpPr>
          <a:xfrm>
            <a:off x="2422487" y="5183158"/>
            <a:ext cx="1232147" cy="1232147"/>
            <a:chOff x="1896977" y="3689684"/>
            <a:chExt cx="1985211" cy="1985211"/>
          </a:xfrm>
        </p:grpSpPr>
        <p:sp>
          <p:nvSpPr>
            <p:cNvPr id="60" name="椭圆 59"/>
            <p:cNvSpPr/>
            <p:nvPr/>
          </p:nvSpPr>
          <p:spPr>
            <a:xfrm>
              <a:off x="1896977" y="3689684"/>
              <a:ext cx="1985211" cy="1985211"/>
            </a:xfrm>
            <a:prstGeom prst="ellipse">
              <a:avLst/>
            </a:prstGeom>
            <a:solidFill>
              <a:srgbClr val="FF85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5231" y="3805106"/>
              <a:ext cx="1739853" cy="1741451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</p:pic>
      </p:grpSp>
      <p:grpSp>
        <p:nvGrpSpPr>
          <p:cNvPr id="62" name="组合 61"/>
          <p:cNvGrpSpPr/>
          <p:nvPr/>
        </p:nvGrpSpPr>
        <p:grpSpPr>
          <a:xfrm>
            <a:off x="1596077" y="4518546"/>
            <a:ext cx="1289397" cy="910197"/>
            <a:chOff x="565483" y="2618874"/>
            <a:chExt cx="2077451" cy="1466491"/>
          </a:xfrm>
        </p:grpSpPr>
        <p:sp>
          <p:nvSpPr>
            <p:cNvPr id="63" name="任意多边形 62"/>
            <p:cNvSpPr/>
            <p:nvPr/>
          </p:nvSpPr>
          <p:spPr>
            <a:xfrm>
              <a:off x="565483" y="2618874"/>
              <a:ext cx="2077451" cy="1466491"/>
            </a:xfrm>
            <a:custGeom>
              <a:avLst/>
              <a:gdLst>
                <a:gd name="connsiteX0" fmla="*/ 1245269 w 2490538"/>
                <a:gd name="connsiteY0" fmla="*/ 0 h 1466491"/>
                <a:gd name="connsiteX1" fmla="*/ 2490538 w 2490538"/>
                <a:gd name="connsiteY1" fmla="*/ 697832 h 1466491"/>
                <a:gd name="connsiteX2" fmla="*/ 2125807 w 2490538"/>
                <a:gd name="connsiteY2" fmla="*/ 1191274 h 1466491"/>
                <a:gd name="connsiteX3" fmla="*/ 2099188 w 2490538"/>
                <a:gd name="connsiteY3" fmla="*/ 1203582 h 1466491"/>
                <a:gd name="connsiteX4" fmla="*/ 2203560 w 2490538"/>
                <a:gd name="connsiteY4" fmla="*/ 1466491 h 1466491"/>
                <a:gd name="connsiteX5" fmla="*/ 1882054 w 2490538"/>
                <a:gd name="connsiteY5" fmla="*/ 1294570 h 1466491"/>
                <a:gd name="connsiteX6" fmla="*/ 1729984 w 2490538"/>
                <a:gd name="connsiteY6" fmla="*/ 1340825 h 1466491"/>
                <a:gd name="connsiteX7" fmla="*/ 1245269 w 2490538"/>
                <a:gd name="connsiteY7" fmla="*/ 1395664 h 1466491"/>
                <a:gd name="connsiteX8" fmla="*/ 0 w 2490538"/>
                <a:gd name="connsiteY8" fmla="*/ 697832 h 1466491"/>
                <a:gd name="connsiteX9" fmla="*/ 1245269 w 2490538"/>
                <a:gd name="connsiteY9" fmla="*/ 0 h 146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0538" h="1466491">
                  <a:moveTo>
                    <a:pt x="1245269" y="0"/>
                  </a:moveTo>
                  <a:cubicBezTo>
                    <a:pt x="1933012" y="0"/>
                    <a:pt x="2490538" y="312430"/>
                    <a:pt x="2490538" y="697832"/>
                  </a:cubicBezTo>
                  <a:cubicBezTo>
                    <a:pt x="2490538" y="890533"/>
                    <a:pt x="2351157" y="1064991"/>
                    <a:pt x="2125807" y="1191274"/>
                  </a:cubicBezTo>
                  <a:lnTo>
                    <a:pt x="2099188" y="1203582"/>
                  </a:lnTo>
                  <a:lnTo>
                    <a:pt x="2203560" y="1466491"/>
                  </a:lnTo>
                  <a:lnTo>
                    <a:pt x="1882054" y="1294570"/>
                  </a:lnTo>
                  <a:lnTo>
                    <a:pt x="1729984" y="1340825"/>
                  </a:lnTo>
                  <a:cubicBezTo>
                    <a:pt x="1581002" y="1376137"/>
                    <a:pt x="1417205" y="1395664"/>
                    <a:pt x="1245269" y="1395664"/>
                  </a:cubicBezTo>
                  <a:cubicBezTo>
                    <a:pt x="557526" y="1395664"/>
                    <a:pt x="0" y="1083234"/>
                    <a:pt x="0" y="697832"/>
                  </a:cubicBezTo>
                  <a:cubicBezTo>
                    <a:pt x="0" y="312430"/>
                    <a:pt x="557526" y="0"/>
                    <a:pt x="12452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CDD2"/>
              </a:solidFill>
            </a:ln>
            <a:effectLst>
              <a:outerShdw blurRad="152400" dist="38100" dir="72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4" name="TextBox 12"/>
            <p:cNvSpPr txBox="1"/>
            <p:nvPr/>
          </p:nvSpPr>
          <p:spPr>
            <a:xfrm>
              <a:off x="896402" y="2972009"/>
              <a:ext cx="1404036" cy="74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FFCDD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画画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711634" y="3277884"/>
            <a:ext cx="1336693" cy="910197"/>
            <a:chOff x="1467853" y="469232"/>
            <a:chExt cx="2153652" cy="1466491"/>
          </a:xfrm>
        </p:grpSpPr>
        <p:sp>
          <p:nvSpPr>
            <p:cNvPr id="66" name="任意多边形 65"/>
            <p:cNvSpPr/>
            <p:nvPr/>
          </p:nvSpPr>
          <p:spPr>
            <a:xfrm>
              <a:off x="1467853" y="469232"/>
              <a:ext cx="2153652" cy="1466491"/>
            </a:xfrm>
            <a:custGeom>
              <a:avLst/>
              <a:gdLst>
                <a:gd name="connsiteX0" fmla="*/ 1245269 w 2490538"/>
                <a:gd name="connsiteY0" fmla="*/ 0 h 1466491"/>
                <a:gd name="connsiteX1" fmla="*/ 2490538 w 2490538"/>
                <a:gd name="connsiteY1" fmla="*/ 697832 h 1466491"/>
                <a:gd name="connsiteX2" fmla="*/ 2125807 w 2490538"/>
                <a:gd name="connsiteY2" fmla="*/ 1191274 h 1466491"/>
                <a:gd name="connsiteX3" fmla="*/ 2099188 w 2490538"/>
                <a:gd name="connsiteY3" fmla="*/ 1203582 h 1466491"/>
                <a:gd name="connsiteX4" fmla="*/ 2203560 w 2490538"/>
                <a:gd name="connsiteY4" fmla="*/ 1466491 h 1466491"/>
                <a:gd name="connsiteX5" fmla="*/ 1882054 w 2490538"/>
                <a:gd name="connsiteY5" fmla="*/ 1294570 h 1466491"/>
                <a:gd name="connsiteX6" fmla="*/ 1729984 w 2490538"/>
                <a:gd name="connsiteY6" fmla="*/ 1340825 h 1466491"/>
                <a:gd name="connsiteX7" fmla="*/ 1245269 w 2490538"/>
                <a:gd name="connsiteY7" fmla="*/ 1395664 h 1466491"/>
                <a:gd name="connsiteX8" fmla="*/ 0 w 2490538"/>
                <a:gd name="connsiteY8" fmla="*/ 697832 h 1466491"/>
                <a:gd name="connsiteX9" fmla="*/ 1245269 w 2490538"/>
                <a:gd name="connsiteY9" fmla="*/ 0 h 146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0538" h="1466491">
                  <a:moveTo>
                    <a:pt x="1245269" y="0"/>
                  </a:moveTo>
                  <a:cubicBezTo>
                    <a:pt x="1933012" y="0"/>
                    <a:pt x="2490538" y="312430"/>
                    <a:pt x="2490538" y="697832"/>
                  </a:cubicBezTo>
                  <a:cubicBezTo>
                    <a:pt x="2490538" y="890533"/>
                    <a:pt x="2351157" y="1064991"/>
                    <a:pt x="2125807" y="1191274"/>
                  </a:cubicBezTo>
                  <a:lnTo>
                    <a:pt x="2099188" y="1203582"/>
                  </a:lnTo>
                  <a:lnTo>
                    <a:pt x="2203560" y="1466491"/>
                  </a:lnTo>
                  <a:lnTo>
                    <a:pt x="1882054" y="1294570"/>
                  </a:lnTo>
                  <a:lnTo>
                    <a:pt x="1729984" y="1340825"/>
                  </a:lnTo>
                  <a:cubicBezTo>
                    <a:pt x="1581002" y="1376137"/>
                    <a:pt x="1417205" y="1395664"/>
                    <a:pt x="1245269" y="1395664"/>
                  </a:cubicBezTo>
                  <a:cubicBezTo>
                    <a:pt x="557526" y="1395664"/>
                    <a:pt x="0" y="1083234"/>
                    <a:pt x="0" y="697832"/>
                  </a:cubicBezTo>
                  <a:cubicBezTo>
                    <a:pt x="0" y="312430"/>
                    <a:pt x="557526" y="0"/>
                    <a:pt x="12452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B2DFDB"/>
              </a:solidFill>
            </a:ln>
            <a:effectLst>
              <a:outerShdw blurRad="152400" dist="38100" dir="72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7" name="TextBox 8"/>
            <p:cNvSpPr txBox="1"/>
            <p:nvPr/>
          </p:nvSpPr>
          <p:spPr>
            <a:xfrm>
              <a:off x="1818629" y="837934"/>
              <a:ext cx="1375311" cy="74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B2DFD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音乐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466700" y="3720711"/>
            <a:ext cx="1232147" cy="1232147"/>
            <a:chOff x="5313946" y="573504"/>
            <a:chExt cx="1985211" cy="1985211"/>
          </a:xfrm>
        </p:grpSpPr>
        <p:sp>
          <p:nvSpPr>
            <p:cNvPr id="69" name="椭圆 68"/>
            <p:cNvSpPr/>
            <p:nvPr/>
          </p:nvSpPr>
          <p:spPr>
            <a:xfrm>
              <a:off x="5313946" y="573504"/>
              <a:ext cx="1985211" cy="198521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0" name="图片 6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44359" y="697826"/>
              <a:ext cx="1723696" cy="1725279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</p:pic>
      </p:grpSp>
      <p:grpSp>
        <p:nvGrpSpPr>
          <p:cNvPr id="71" name="组合 70"/>
          <p:cNvGrpSpPr/>
          <p:nvPr/>
        </p:nvGrpSpPr>
        <p:grpSpPr>
          <a:xfrm>
            <a:off x="6473625" y="3447903"/>
            <a:ext cx="1426233" cy="933293"/>
            <a:chOff x="6936283" y="133960"/>
            <a:chExt cx="2297918" cy="1503703"/>
          </a:xfrm>
        </p:grpSpPr>
        <p:sp>
          <p:nvSpPr>
            <p:cNvPr id="72" name="任意多边形 71"/>
            <p:cNvSpPr/>
            <p:nvPr/>
          </p:nvSpPr>
          <p:spPr>
            <a:xfrm rot="15342353">
              <a:off x="7333390" y="-263147"/>
              <a:ext cx="1503703" cy="2297918"/>
            </a:xfrm>
            <a:custGeom>
              <a:avLst/>
              <a:gdLst>
                <a:gd name="connsiteX0" fmla="*/ 1439738 w 1503703"/>
                <a:gd name="connsiteY0" fmla="*/ 1647016 h 2673984"/>
                <a:gd name="connsiteX1" fmla="*/ 448851 w 1503703"/>
                <a:gd name="connsiteY1" fmla="*/ 2660979 h 2673984"/>
                <a:gd name="connsiteX2" fmla="*/ 63965 w 1503703"/>
                <a:gd name="connsiteY2" fmla="*/ 1296486 h 2673984"/>
                <a:gd name="connsiteX3" fmla="*/ 618500 w 1503703"/>
                <a:gd name="connsiteY3" fmla="*/ 387633 h 2673984"/>
                <a:gd name="connsiteX4" fmla="*/ 733595 w 1503703"/>
                <a:gd name="connsiteY4" fmla="*/ 324137 h 2673984"/>
                <a:gd name="connsiteX5" fmla="*/ 859281 w 1503703"/>
                <a:gd name="connsiteY5" fmla="*/ 0 h 2673984"/>
                <a:gd name="connsiteX6" fmla="*/ 966181 w 1503703"/>
                <a:gd name="connsiteY6" fmla="*/ 275688 h 2673984"/>
                <a:gd name="connsiteX7" fmla="*/ 1054852 w 1503703"/>
                <a:gd name="connsiteY7" fmla="*/ 282524 h 2673984"/>
                <a:gd name="connsiteX8" fmla="*/ 1439738 w 1503703"/>
                <a:gd name="connsiteY8" fmla="*/ 1647016 h 2673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3703" h="2673984">
                  <a:moveTo>
                    <a:pt x="1439738" y="1647016"/>
                  </a:moveTo>
                  <a:cubicBezTo>
                    <a:pt x="1272396" y="2303808"/>
                    <a:pt x="828761" y="2757775"/>
                    <a:pt x="448851" y="2660979"/>
                  </a:cubicBezTo>
                  <a:cubicBezTo>
                    <a:pt x="68941" y="2564183"/>
                    <a:pt x="-103377" y="1953278"/>
                    <a:pt x="63965" y="1296486"/>
                  </a:cubicBezTo>
                  <a:cubicBezTo>
                    <a:pt x="168554" y="885991"/>
                    <a:pt x="381070" y="554725"/>
                    <a:pt x="618500" y="387633"/>
                  </a:cubicBezTo>
                  <a:lnTo>
                    <a:pt x="733595" y="324137"/>
                  </a:lnTo>
                  <a:lnTo>
                    <a:pt x="859281" y="0"/>
                  </a:lnTo>
                  <a:lnTo>
                    <a:pt x="966181" y="275688"/>
                  </a:lnTo>
                  <a:lnTo>
                    <a:pt x="1054852" y="282524"/>
                  </a:lnTo>
                  <a:cubicBezTo>
                    <a:pt x="1434761" y="379320"/>
                    <a:pt x="1607080" y="990224"/>
                    <a:pt x="1439738" y="164701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E082"/>
              </a:solidFill>
            </a:ln>
            <a:effectLst>
              <a:outerShdw blurRad="152400" dist="38100" dir="72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3" name="TextBox 14"/>
            <p:cNvSpPr txBox="1"/>
            <p:nvPr/>
          </p:nvSpPr>
          <p:spPr>
            <a:xfrm>
              <a:off x="7488505" y="490736"/>
              <a:ext cx="1363005" cy="74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FFE0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338221" y="3599394"/>
            <a:ext cx="1286910" cy="910197"/>
            <a:chOff x="9404683" y="1151022"/>
            <a:chExt cx="2073443" cy="1466491"/>
          </a:xfrm>
        </p:grpSpPr>
        <p:sp>
          <p:nvSpPr>
            <p:cNvPr id="75" name="任意多边形 74"/>
            <p:cNvSpPr/>
            <p:nvPr/>
          </p:nvSpPr>
          <p:spPr>
            <a:xfrm flipH="1">
              <a:off x="9404683" y="1151022"/>
              <a:ext cx="2073443" cy="1466491"/>
            </a:xfrm>
            <a:custGeom>
              <a:avLst/>
              <a:gdLst>
                <a:gd name="connsiteX0" fmla="*/ 1245269 w 2490538"/>
                <a:gd name="connsiteY0" fmla="*/ 0 h 1466491"/>
                <a:gd name="connsiteX1" fmla="*/ 2490538 w 2490538"/>
                <a:gd name="connsiteY1" fmla="*/ 697832 h 1466491"/>
                <a:gd name="connsiteX2" fmla="*/ 2125807 w 2490538"/>
                <a:gd name="connsiteY2" fmla="*/ 1191274 h 1466491"/>
                <a:gd name="connsiteX3" fmla="*/ 2099188 w 2490538"/>
                <a:gd name="connsiteY3" fmla="*/ 1203582 h 1466491"/>
                <a:gd name="connsiteX4" fmla="*/ 2203560 w 2490538"/>
                <a:gd name="connsiteY4" fmla="*/ 1466491 h 1466491"/>
                <a:gd name="connsiteX5" fmla="*/ 1882054 w 2490538"/>
                <a:gd name="connsiteY5" fmla="*/ 1294570 h 1466491"/>
                <a:gd name="connsiteX6" fmla="*/ 1729984 w 2490538"/>
                <a:gd name="connsiteY6" fmla="*/ 1340825 h 1466491"/>
                <a:gd name="connsiteX7" fmla="*/ 1245269 w 2490538"/>
                <a:gd name="connsiteY7" fmla="*/ 1395664 h 1466491"/>
                <a:gd name="connsiteX8" fmla="*/ 0 w 2490538"/>
                <a:gd name="connsiteY8" fmla="*/ 697832 h 1466491"/>
                <a:gd name="connsiteX9" fmla="*/ 1245269 w 2490538"/>
                <a:gd name="connsiteY9" fmla="*/ 0 h 146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0538" h="1466491">
                  <a:moveTo>
                    <a:pt x="1245269" y="0"/>
                  </a:moveTo>
                  <a:cubicBezTo>
                    <a:pt x="1933012" y="0"/>
                    <a:pt x="2490538" y="312430"/>
                    <a:pt x="2490538" y="697832"/>
                  </a:cubicBezTo>
                  <a:cubicBezTo>
                    <a:pt x="2490538" y="890533"/>
                    <a:pt x="2351157" y="1064991"/>
                    <a:pt x="2125807" y="1191274"/>
                  </a:cubicBezTo>
                  <a:lnTo>
                    <a:pt x="2099188" y="1203582"/>
                  </a:lnTo>
                  <a:lnTo>
                    <a:pt x="2203560" y="1466491"/>
                  </a:lnTo>
                  <a:lnTo>
                    <a:pt x="1882054" y="1294570"/>
                  </a:lnTo>
                  <a:lnTo>
                    <a:pt x="1729984" y="1340825"/>
                  </a:lnTo>
                  <a:cubicBezTo>
                    <a:pt x="1581002" y="1376137"/>
                    <a:pt x="1417205" y="1395664"/>
                    <a:pt x="1245269" y="1395664"/>
                  </a:cubicBezTo>
                  <a:cubicBezTo>
                    <a:pt x="557526" y="1395664"/>
                    <a:pt x="0" y="1083234"/>
                    <a:pt x="0" y="697832"/>
                  </a:cubicBezTo>
                  <a:cubicBezTo>
                    <a:pt x="0" y="312430"/>
                    <a:pt x="557526" y="0"/>
                    <a:pt x="12452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B2DFDB"/>
              </a:solidFill>
            </a:ln>
            <a:effectLst>
              <a:outerShdw blurRad="152400" dist="38100" dir="72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6" name="TextBox 30"/>
            <p:cNvSpPr txBox="1"/>
            <p:nvPr/>
          </p:nvSpPr>
          <p:spPr>
            <a:xfrm>
              <a:off x="9800698" y="1525753"/>
              <a:ext cx="1360280" cy="74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B2DFD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运动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957798" y="4801620"/>
            <a:ext cx="1266996" cy="910197"/>
            <a:chOff x="9701462" y="2963779"/>
            <a:chExt cx="2041359" cy="1466491"/>
          </a:xfrm>
        </p:grpSpPr>
        <p:sp>
          <p:nvSpPr>
            <p:cNvPr id="78" name="任意多边形 77"/>
            <p:cNvSpPr/>
            <p:nvPr/>
          </p:nvSpPr>
          <p:spPr>
            <a:xfrm flipH="1">
              <a:off x="9701462" y="2963779"/>
              <a:ext cx="2041359" cy="1466491"/>
            </a:xfrm>
            <a:custGeom>
              <a:avLst/>
              <a:gdLst>
                <a:gd name="connsiteX0" fmla="*/ 1245269 w 2490538"/>
                <a:gd name="connsiteY0" fmla="*/ 0 h 1466491"/>
                <a:gd name="connsiteX1" fmla="*/ 2490538 w 2490538"/>
                <a:gd name="connsiteY1" fmla="*/ 697832 h 1466491"/>
                <a:gd name="connsiteX2" fmla="*/ 2125807 w 2490538"/>
                <a:gd name="connsiteY2" fmla="*/ 1191274 h 1466491"/>
                <a:gd name="connsiteX3" fmla="*/ 2099188 w 2490538"/>
                <a:gd name="connsiteY3" fmla="*/ 1203582 h 1466491"/>
                <a:gd name="connsiteX4" fmla="*/ 2203560 w 2490538"/>
                <a:gd name="connsiteY4" fmla="*/ 1466491 h 1466491"/>
                <a:gd name="connsiteX5" fmla="*/ 1882054 w 2490538"/>
                <a:gd name="connsiteY5" fmla="*/ 1294570 h 1466491"/>
                <a:gd name="connsiteX6" fmla="*/ 1729984 w 2490538"/>
                <a:gd name="connsiteY6" fmla="*/ 1340825 h 1466491"/>
                <a:gd name="connsiteX7" fmla="*/ 1245269 w 2490538"/>
                <a:gd name="connsiteY7" fmla="*/ 1395664 h 1466491"/>
                <a:gd name="connsiteX8" fmla="*/ 0 w 2490538"/>
                <a:gd name="connsiteY8" fmla="*/ 697832 h 1466491"/>
                <a:gd name="connsiteX9" fmla="*/ 1245269 w 2490538"/>
                <a:gd name="connsiteY9" fmla="*/ 0 h 146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0538" h="1466491">
                  <a:moveTo>
                    <a:pt x="1245269" y="0"/>
                  </a:moveTo>
                  <a:cubicBezTo>
                    <a:pt x="1933012" y="0"/>
                    <a:pt x="2490538" y="312430"/>
                    <a:pt x="2490538" y="697832"/>
                  </a:cubicBezTo>
                  <a:cubicBezTo>
                    <a:pt x="2490538" y="890533"/>
                    <a:pt x="2351157" y="1064991"/>
                    <a:pt x="2125807" y="1191274"/>
                  </a:cubicBezTo>
                  <a:lnTo>
                    <a:pt x="2099188" y="1203582"/>
                  </a:lnTo>
                  <a:lnTo>
                    <a:pt x="2203560" y="1466491"/>
                  </a:lnTo>
                  <a:lnTo>
                    <a:pt x="1882054" y="1294570"/>
                  </a:lnTo>
                  <a:lnTo>
                    <a:pt x="1729984" y="1340825"/>
                  </a:lnTo>
                  <a:cubicBezTo>
                    <a:pt x="1581002" y="1376137"/>
                    <a:pt x="1417205" y="1395664"/>
                    <a:pt x="1245269" y="1395664"/>
                  </a:cubicBezTo>
                  <a:cubicBezTo>
                    <a:pt x="557526" y="1395664"/>
                    <a:pt x="0" y="1083234"/>
                    <a:pt x="0" y="697832"/>
                  </a:cubicBezTo>
                  <a:cubicBezTo>
                    <a:pt x="0" y="312430"/>
                    <a:pt x="557526" y="0"/>
                    <a:pt x="12452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CDD2"/>
              </a:solidFill>
            </a:ln>
            <a:effectLst>
              <a:outerShdw blurRad="152400" dist="38100" dir="72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9" name="TextBox 10"/>
            <p:cNvSpPr txBox="1"/>
            <p:nvPr/>
          </p:nvSpPr>
          <p:spPr>
            <a:xfrm>
              <a:off x="10057708" y="3331618"/>
              <a:ext cx="1367199" cy="74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rgbClr val="FFCDD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旅游</a:t>
              </a:r>
            </a:p>
          </p:txBody>
        </p:sp>
      </p:grpSp>
      <p:sp>
        <p:nvSpPr>
          <p:cNvPr id="80" name="五角星 79"/>
          <p:cNvSpPr/>
          <p:nvPr/>
        </p:nvSpPr>
        <p:spPr>
          <a:xfrm rot="890877">
            <a:off x="4987002" y="5146428"/>
            <a:ext cx="276767" cy="260679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chemeClr val="bg1"/>
          </a:solidFill>
          <a:ln w="50800">
            <a:solidFill>
              <a:srgbClr val="FF85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五角星 80"/>
          <p:cNvSpPr/>
          <p:nvPr/>
        </p:nvSpPr>
        <p:spPr>
          <a:xfrm rot="1381998">
            <a:off x="1504818" y="5767065"/>
            <a:ext cx="518771" cy="488615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chemeClr val="bg1"/>
          </a:solidFill>
          <a:ln w="95250">
            <a:solidFill>
              <a:srgbClr val="DFD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41287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5" grpId="0" animBg="1"/>
      <p:bldP spid="80" grpId="0" animBg="1"/>
      <p:bldP spid="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2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</a:t>
              </a:r>
              <a:r>
                <a:rPr lang="zh-CN" altLang="en-US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的性格</a:t>
              </a:r>
              <a:endPara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2034516" y="3514764"/>
            <a:ext cx="1719193" cy="11101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870000" y="3636562"/>
            <a:ext cx="2191393" cy="47607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465839" y="3233409"/>
            <a:ext cx="1776046" cy="82647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8663915" y="3215824"/>
            <a:ext cx="1987062" cy="38686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618663" y="5214605"/>
            <a:ext cx="230933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C000"/>
              </a:buClr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从自我做起，严格要求自己，起表率作用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3403742" y="5181952"/>
            <a:ext cx="274967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任何时候，任何情况下，都能想同学之所想，急同学之所急。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825069" y="5226902"/>
            <a:ext cx="2104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坚持原则，敢于积极为同学们谋求正当的权益</a:t>
            </a:r>
          </a:p>
        </p:txBody>
      </p:sp>
      <p:sp>
        <p:nvSpPr>
          <p:cNvPr id="84" name="矩形 83"/>
          <p:cNvSpPr/>
          <p:nvPr/>
        </p:nvSpPr>
        <p:spPr>
          <a:xfrm>
            <a:off x="9594894" y="5172666"/>
            <a:ext cx="2209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班集体的带头人，处理好班上同学之间的矛盾</a:t>
            </a:r>
          </a:p>
        </p:txBody>
      </p:sp>
      <p:sp>
        <p:nvSpPr>
          <p:cNvPr id="85" name="五角星 84"/>
          <p:cNvSpPr/>
          <p:nvPr/>
        </p:nvSpPr>
        <p:spPr>
          <a:xfrm>
            <a:off x="10403455" y="3267173"/>
            <a:ext cx="595086" cy="595086"/>
          </a:xfrm>
          <a:prstGeom prst="star5">
            <a:avLst>
              <a:gd name="adj" fmla="val 30128"/>
              <a:gd name="hf" fmla="val 105146"/>
              <a:gd name="vf" fmla="val 110557"/>
            </a:avLst>
          </a:prstGeom>
          <a:solidFill>
            <a:srgbClr val="FFE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五角星 85"/>
          <p:cNvSpPr/>
          <p:nvPr/>
        </p:nvSpPr>
        <p:spPr>
          <a:xfrm rot="1235633">
            <a:off x="1584853" y="3062028"/>
            <a:ext cx="820058" cy="820058"/>
          </a:xfrm>
          <a:prstGeom prst="star5">
            <a:avLst>
              <a:gd name="adj" fmla="val 30128"/>
              <a:gd name="hf" fmla="val 105146"/>
              <a:gd name="vf" fmla="val 110557"/>
            </a:avLst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五角星 86"/>
          <p:cNvSpPr/>
          <p:nvPr/>
        </p:nvSpPr>
        <p:spPr>
          <a:xfrm rot="20575739">
            <a:off x="3472001" y="3307645"/>
            <a:ext cx="595086" cy="595086"/>
          </a:xfrm>
          <a:prstGeom prst="star5">
            <a:avLst>
              <a:gd name="adj" fmla="val 30128"/>
              <a:gd name="hf" fmla="val 105146"/>
              <a:gd name="vf" fmla="val 110557"/>
            </a:avLst>
          </a:prstGeom>
          <a:solidFill>
            <a:srgbClr val="FFE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五角星 87"/>
          <p:cNvSpPr/>
          <p:nvPr/>
        </p:nvSpPr>
        <p:spPr>
          <a:xfrm rot="645635">
            <a:off x="8058736" y="2719492"/>
            <a:ext cx="878114" cy="878114"/>
          </a:xfrm>
          <a:prstGeom prst="star5">
            <a:avLst>
              <a:gd name="adj" fmla="val 30128"/>
              <a:gd name="hf" fmla="val 105146"/>
              <a:gd name="vf" fmla="val 110557"/>
            </a:avLst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五角星 88"/>
          <p:cNvSpPr/>
          <p:nvPr/>
        </p:nvSpPr>
        <p:spPr>
          <a:xfrm rot="3078546">
            <a:off x="5801812" y="3584485"/>
            <a:ext cx="946232" cy="946232"/>
          </a:xfrm>
          <a:prstGeom prst="star5">
            <a:avLst>
              <a:gd name="adj" fmla="val 30128"/>
              <a:gd name="hf" fmla="val 105146"/>
              <a:gd name="vf" fmla="val 110557"/>
            </a:avLst>
          </a:prstGeom>
          <a:solidFill>
            <a:srgbClr val="FF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0" name="直接连接符 89"/>
          <p:cNvCxnSpPr/>
          <p:nvPr/>
        </p:nvCxnSpPr>
        <p:spPr>
          <a:xfrm>
            <a:off x="3131823" y="4373579"/>
            <a:ext cx="0" cy="2141621"/>
          </a:xfrm>
          <a:prstGeom prst="line">
            <a:avLst/>
          </a:prstGeom>
          <a:ln>
            <a:solidFill>
              <a:srgbClr val="069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6281008" y="4563266"/>
            <a:ext cx="0" cy="2141621"/>
          </a:xfrm>
          <a:prstGeom prst="line">
            <a:avLst/>
          </a:prstGeom>
          <a:ln>
            <a:solidFill>
              <a:srgbClr val="069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9299094" y="4346998"/>
            <a:ext cx="0" cy="2141621"/>
          </a:xfrm>
          <a:prstGeom prst="line">
            <a:avLst/>
          </a:prstGeom>
          <a:ln>
            <a:solidFill>
              <a:srgbClr val="069A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椭圆 92"/>
          <p:cNvSpPr/>
          <p:nvPr/>
        </p:nvSpPr>
        <p:spPr>
          <a:xfrm>
            <a:off x="626745" y="4636159"/>
            <a:ext cx="457199" cy="457199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1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3439947" y="4584075"/>
            <a:ext cx="457199" cy="457199"/>
          </a:xfrm>
          <a:prstGeom prst="ellipse">
            <a:avLst/>
          </a:prstGeom>
          <a:solidFill>
            <a:srgbClr val="FFE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2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6714370" y="4592784"/>
            <a:ext cx="457199" cy="457199"/>
          </a:xfrm>
          <a:prstGeom prst="ellipse">
            <a:avLst/>
          </a:prstGeom>
          <a:solidFill>
            <a:srgbClr val="FF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9505467" y="4562304"/>
            <a:ext cx="457199" cy="457199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xmlns="" id="{1192D386-1648-4E47-B3B3-8AECAFFEDA9A}"/>
              </a:ext>
            </a:extLst>
          </p:cNvPr>
          <p:cNvSpPr/>
          <p:nvPr/>
        </p:nvSpPr>
        <p:spPr>
          <a:xfrm>
            <a:off x="1152386" y="46806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B2DFDB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积极向上</a:t>
            </a:r>
            <a:endParaRPr lang="zh-CN" altLang="en-US" dirty="0">
              <a:solidFill>
                <a:srgbClr val="B2DFDB"/>
              </a:solidFill>
            </a:endParaRPr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xmlns="" id="{1E10B496-E878-4C5D-A202-C7DFAEB36871}"/>
              </a:ext>
            </a:extLst>
          </p:cNvPr>
          <p:cNvSpPr/>
          <p:nvPr/>
        </p:nvSpPr>
        <p:spPr>
          <a:xfrm>
            <a:off x="7254529" y="461850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CDD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执着进取</a:t>
            </a:r>
            <a:endParaRPr lang="zh-CN" altLang="en-US" dirty="0">
              <a:solidFill>
                <a:srgbClr val="FFCDD2"/>
              </a:solidFill>
            </a:endParaRP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xmlns="" id="{99A41114-175E-4519-86A8-28D60715AA44}"/>
              </a:ext>
            </a:extLst>
          </p:cNvPr>
          <p:cNvSpPr/>
          <p:nvPr/>
        </p:nvSpPr>
        <p:spPr>
          <a:xfrm>
            <a:off x="3997621" y="465017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E08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乐于助人</a:t>
            </a:r>
            <a:endParaRPr lang="zh-CN" altLang="en-US" dirty="0">
              <a:solidFill>
                <a:srgbClr val="FFE082"/>
              </a:solidFill>
            </a:endParaRP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xmlns="" id="{A3BAF8B6-6677-4935-B9C7-054364F27E72}"/>
              </a:ext>
            </a:extLst>
          </p:cNvPr>
          <p:cNvSpPr/>
          <p:nvPr/>
        </p:nvSpPr>
        <p:spPr>
          <a:xfrm>
            <a:off x="10083503" y="462800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B2DFDB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诚实可爱</a:t>
            </a:r>
            <a:endParaRPr lang="zh-CN" altLang="en-US" dirty="0">
              <a:solidFill>
                <a:srgbClr val="B2DF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4165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82" grpId="0"/>
      <p:bldP spid="83" grpId="0"/>
      <p:bldP spid="84" grpId="0"/>
      <p:bldP spid="85" grpId="0" animBg="1"/>
      <p:bldP spid="86" grpId="0" animBg="1"/>
      <p:bldP spid="87" grpId="0" animBg="1"/>
      <p:bldP spid="88" grpId="0" animBg="1"/>
      <p:bldP spid="89" grpId="0" animBg="1"/>
      <p:bldP spid="93" grpId="0" animBg="1"/>
      <p:bldP spid="94" grpId="0" animBg="1"/>
      <p:bldP spid="95" grpId="0" animBg="1"/>
      <p:bldP spid="96" grpId="0" animBg="1"/>
      <p:bldP spid="112" grpId="0"/>
      <p:bldP spid="113" grpId="0"/>
      <p:bldP spid="114" grpId="0"/>
      <p:bldP spid="1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2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我的生活</a:t>
              </a:r>
              <a:endPara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F34DFBA-8683-492E-821F-B47CDF9C16A9}"/>
              </a:ext>
            </a:extLst>
          </p:cNvPr>
          <p:cNvGrpSpPr/>
          <p:nvPr/>
        </p:nvGrpSpPr>
        <p:grpSpPr>
          <a:xfrm rot="932341">
            <a:off x="3761832" y="4527582"/>
            <a:ext cx="1448443" cy="1449732"/>
            <a:chOff x="1095870" y="3379334"/>
            <a:chExt cx="2702052" cy="2704456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587AC577-782F-4A0C-AEDE-99E487B5B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5870" y="3379334"/>
              <a:ext cx="2702052" cy="2704456"/>
            </a:xfrm>
            <a:prstGeom prst="rect">
              <a:avLst/>
            </a:prstGeom>
            <a:solidFill>
              <a:srgbClr val="FFCDD2"/>
            </a:solidFill>
          </p:spPr>
        </p:pic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D6D469F4-1E9D-42AA-A979-AC5427F70423}"/>
                </a:ext>
              </a:extLst>
            </p:cNvPr>
            <p:cNvSpPr/>
            <p:nvPr/>
          </p:nvSpPr>
          <p:spPr>
            <a:xfrm>
              <a:off x="1259627" y="3563710"/>
              <a:ext cx="2396416" cy="2306950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4D9F645E-B8E6-459D-A35C-81E74598A140}"/>
              </a:ext>
            </a:extLst>
          </p:cNvPr>
          <p:cNvGrpSpPr/>
          <p:nvPr/>
        </p:nvGrpSpPr>
        <p:grpSpPr>
          <a:xfrm rot="20951913">
            <a:off x="6099266" y="3731342"/>
            <a:ext cx="2095555" cy="2097419"/>
            <a:chOff x="3973126" y="1283660"/>
            <a:chExt cx="2702052" cy="2704456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0F7E23C4-593E-427F-94B2-2A5CF2D6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73126" y="1283660"/>
              <a:ext cx="2702052" cy="2704456"/>
            </a:xfrm>
            <a:prstGeom prst="rect">
              <a:avLst/>
            </a:prstGeom>
            <a:solidFill>
              <a:srgbClr val="FFE082"/>
            </a:solidFill>
          </p:spPr>
        </p:pic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01BDF0EE-5E1B-4129-B7C0-28A7D66D44A4}"/>
                </a:ext>
              </a:extLst>
            </p:cNvPr>
            <p:cNvSpPr/>
            <p:nvPr/>
          </p:nvSpPr>
          <p:spPr>
            <a:xfrm>
              <a:off x="4139921" y="1482413"/>
              <a:ext cx="2396416" cy="2306950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B8DD41DC-AABC-4198-8BCA-232F24B40EB7}"/>
              </a:ext>
            </a:extLst>
          </p:cNvPr>
          <p:cNvGrpSpPr/>
          <p:nvPr/>
        </p:nvGrpSpPr>
        <p:grpSpPr>
          <a:xfrm rot="921138">
            <a:off x="9015921" y="4177996"/>
            <a:ext cx="1448443" cy="1449732"/>
            <a:chOff x="7337299" y="908920"/>
            <a:chExt cx="2702052" cy="2704456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7B25BDCE-BBF8-45C1-A751-545D89BF2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37299" y="908920"/>
              <a:ext cx="2702052" cy="2704456"/>
            </a:xfrm>
            <a:prstGeom prst="rect">
              <a:avLst/>
            </a:prstGeom>
            <a:solidFill>
              <a:srgbClr val="CFD8DC"/>
            </a:solidFill>
          </p:spPr>
        </p:pic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5736281E-A5D1-475D-AA54-D4BE20A536B5}"/>
                </a:ext>
              </a:extLst>
            </p:cNvPr>
            <p:cNvSpPr/>
            <p:nvPr/>
          </p:nvSpPr>
          <p:spPr>
            <a:xfrm>
              <a:off x="7490117" y="1074084"/>
              <a:ext cx="2396416" cy="2306950"/>
            </a:xfrm>
            <a:prstGeom prst="ellipse">
              <a:avLst/>
            </a:prstGeom>
            <a:blipFill>
              <a:blip r:embed="rId8"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B8DD41DC-AABC-4198-8BCA-232F24B40EB7}"/>
              </a:ext>
            </a:extLst>
          </p:cNvPr>
          <p:cNvGrpSpPr/>
          <p:nvPr/>
        </p:nvGrpSpPr>
        <p:grpSpPr>
          <a:xfrm rot="20951913">
            <a:off x="1294856" y="3698279"/>
            <a:ext cx="1705826" cy="1707344"/>
            <a:chOff x="7337299" y="908920"/>
            <a:chExt cx="2702052" cy="2704456"/>
          </a:xfrm>
        </p:grpSpPr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7B25BDCE-BBF8-45C1-A751-545D89BF2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37299" y="908920"/>
              <a:ext cx="2702052" cy="2704456"/>
            </a:xfrm>
            <a:prstGeom prst="rect">
              <a:avLst/>
            </a:prstGeom>
            <a:solidFill>
              <a:srgbClr val="B2DFDB"/>
            </a:solidFill>
          </p:spPr>
        </p:pic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5736281E-A5D1-475D-AA54-D4BE20A536B5}"/>
                </a:ext>
              </a:extLst>
            </p:cNvPr>
            <p:cNvSpPr/>
            <p:nvPr/>
          </p:nvSpPr>
          <p:spPr>
            <a:xfrm>
              <a:off x="7490117" y="1074084"/>
              <a:ext cx="2396416" cy="2306950"/>
            </a:xfrm>
            <a:prstGeom prst="ellipse">
              <a:avLst/>
            </a:prstGeom>
            <a:blipFill>
              <a:blip r:embed="rId8"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849402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1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</a:t>
              </a:r>
              <a:r>
                <a:rPr lang="zh-CN" altLang="en-US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的</a:t>
              </a:r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荣誉</a:t>
              </a:r>
            </a:p>
          </p:txBody>
        </p:sp>
      </p:grpSp>
      <p:sp>
        <p:nvSpPr>
          <p:cNvPr id="9" name="TextBox 24"/>
          <p:cNvSpPr txBox="1"/>
          <p:nvPr/>
        </p:nvSpPr>
        <p:spPr>
          <a:xfrm>
            <a:off x="5407196" y="5029423"/>
            <a:ext cx="53142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0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000" b="1" dirty="0" smtClean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2000" b="1" dirty="0">
              <a:solidFill>
                <a:srgbClr val="FFE0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年作文</a:t>
            </a:r>
            <a:r>
              <a:rPr lang="en-US" altLang="zh-CN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我看见大海啦</a:t>
            </a:r>
            <a:r>
              <a:rPr lang="en-US" altLang="zh-CN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获得全国小学生作文大赛三等奖</a:t>
            </a:r>
            <a:endParaRPr lang="en-US" altLang="zh-CN" sz="16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45244" y="3420269"/>
            <a:ext cx="367280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B2DF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dirty="0" smtClean="0">
                <a:solidFill>
                  <a:srgbClr val="B2DF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rgbClr val="B2DF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B2DF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b="1" dirty="0">
              <a:solidFill>
                <a:srgbClr val="B2DFD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一年级下学期，获得全班三号学生称号</a:t>
            </a:r>
            <a:endParaRPr lang="zh-CN" altLang="en-US" sz="1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5421182" y="4406858"/>
            <a:ext cx="2852063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b="1" dirty="0" smtClean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E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b="1" dirty="0">
              <a:solidFill>
                <a:srgbClr val="FFE0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年参加全国奥数选拔赛第三名</a:t>
            </a:r>
            <a:endParaRPr lang="en-US" altLang="zh-CN" sz="16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13" name="五角星 12"/>
          <p:cNvSpPr/>
          <p:nvPr/>
        </p:nvSpPr>
        <p:spPr>
          <a:xfrm>
            <a:off x="4891791" y="3492457"/>
            <a:ext cx="433137" cy="433137"/>
          </a:xfrm>
          <a:prstGeom prst="star5">
            <a:avLst>
              <a:gd name="adj" fmla="val 34494"/>
              <a:gd name="hf" fmla="val 105146"/>
              <a:gd name="vf" fmla="val 110557"/>
            </a:avLst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五角星 13"/>
          <p:cNvSpPr/>
          <p:nvPr/>
        </p:nvSpPr>
        <p:spPr>
          <a:xfrm>
            <a:off x="4879760" y="4535194"/>
            <a:ext cx="433137" cy="433137"/>
          </a:xfrm>
          <a:prstGeom prst="star5">
            <a:avLst>
              <a:gd name="adj" fmla="val 34494"/>
              <a:gd name="hf" fmla="val 105146"/>
              <a:gd name="vf" fmla="val 110557"/>
            </a:avLst>
          </a:prstGeom>
          <a:solidFill>
            <a:srgbClr val="FFE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五角星 14"/>
          <p:cNvSpPr/>
          <p:nvPr/>
        </p:nvSpPr>
        <p:spPr>
          <a:xfrm>
            <a:off x="4891790" y="5577930"/>
            <a:ext cx="433137" cy="433137"/>
          </a:xfrm>
          <a:prstGeom prst="star5">
            <a:avLst>
              <a:gd name="adj" fmla="val 34494"/>
              <a:gd name="hf" fmla="val 105146"/>
              <a:gd name="vf" fmla="val 110557"/>
            </a:avLst>
          </a:prstGeom>
          <a:solidFill>
            <a:srgbClr val="FF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/>
          <a:srcRect l="21569" r="56739"/>
          <a:stretch/>
        </p:blipFill>
        <p:spPr>
          <a:xfrm>
            <a:off x="2305301" y="3682823"/>
            <a:ext cx="2027825" cy="3558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3497266"/>
      </p:ext>
    </p:extLst>
  </p:cSld>
  <p:clrMapOvr>
    <a:masterClrMapping/>
  </p:clrMapOvr>
  <p:transition spd="slow" advClick="0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6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56000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56000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1" grpId="0"/>
          <p:bldP spid="12" grpId="0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1" grpId="0"/>
          <p:bldP spid="12" grpId="0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7" name="矩形 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1782" y="2555995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我</a:t>
              </a:r>
              <a:r>
                <a:rPr lang="zh-CN" altLang="en-US" sz="4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的证书</a:t>
              </a:r>
              <a:endPara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胖娃简体" panose="03000509000000000000" pitchFamily="65" charset="-122"/>
                <a:ea typeface="方正胖娃简体" panose="03000509000000000000" pitchFamily="65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9"/>
          <a:stretch/>
        </p:blipFill>
        <p:spPr>
          <a:xfrm>
            <a:off x="2683138" y="3556250"/>
            <a:ext cx="1524378" cy="1060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DD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0779" y="3485620"/>
            <a:ext cx="1520546" cy="1014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B2DFDB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1" name="组合 10"/>
          <p:cNvGrpSpPr/>
          <p:nvPr/>
        </p:nvGrpSpPr>
        <p:grpSpPr>
          <a:xfrm>
            <a:off x="8014274" y="3463088"/>
            <a:ext cx="1410174" cy="983747"/>
            <a:chOff x="1" y="204306"/>
            <a:chExt cx="9144011" cy="644940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204306"/>
              <a:ext cx="9144011" cy="644940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E082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13" name="矩形 12"/>
            <p:cNvSpPr/>
            <p:nvPr/>
          </p:nvSpPr>
          <p:spPr>
            <a:xfrm>
              <a:off x="827584" y="1667848"/>
              <a:ext cx="1224136" cy="53701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E0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138" y="5200829"/>
            <a:ext cx="1528130" cy="1023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B2DFDB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8471" y="5264727"/>
            <a:ext cx="1558419" cy="971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E08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309" y="5238900"/>
            <a:ext cx="1449343" cy="10228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DD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57685984"/>
      </p:ext>
    </p:extLst>
  </p:cSld>
  <p:clrMapOvr>
    <a:masterClrMapping/>
  </p:clrMapOvr>
  <p:transition spd="slow" advClick="0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60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-35169"/>
            <a:ext cx="12192000" cy="6858000"/>
            <a:chOff x="0" y="0"/>
            <a:chExt cx="12192000" cy="6858000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3"/>
            <a:srcRect b="12621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0" y="3111500"/>
              <a:ext cx="12192000" cy="3746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755" y="251158"/>
            <a:ext cx="5756687" cy="2191445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641600" y="2168617"/>
            <a:ext cx="6731000" cy="850900"/>
            <a:chOff x="2641600" y="2489200"/>
            <a:chExt cx="6731000" cy="850900"/>
          </a:xfrm>
        </p:grpSpPr>
        <p:sp>
          <p:nvSpPr>
            <p:cNvPr id="37" name="矩形 36"/>
            <p:cNvSpPr/>
            <p:nvPr/>
          </p:nvSpPr>
          <p:spPr>
            <a:xfrm>
              <a:off x="2641600" y="2489200"/>
              <a:ext cx="6731000" cy="850900"/>
            </a:xfrm>
            <a:prstGeom prst="rect">
              <a:avLst/>
            </a:prstGeom>
            <a:solidFill>
              <a:srgbClr val="CFD8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135396" y="2555995"/>
              <a:ext cx="413446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胖娃简体" panose="03000509000000000000" pitchFamily="65" charset="-122"/>
                  <a:ea typeface="方正胖娃简体" panose="03000509000000000000" pitchFamily="65" charset="-122"/>
                </a:rPr>
                <a:t>如果我当选班长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064111" y="4966128"/>
            <a:ext cx="2432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汉仪时光体W" panose="00020600040101010101" pitchFamily="18" charset="-122"/>
                <a:ea typeface="汉仪时光体W" panose="00020600040101010101" pitchFamily="18" charset="-122"/>
              </a:rPr>
              <a:t>发挥模范带头作用，用自己的言行感染身边的同学们，营造和谐的班级氛围。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36786" y="5269456"/>
            <a:ext cx="2229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汉仪时光体W" panose="00020600040101010101" pitchFamily="18" charset="-122"/>
                <a:ea typeface="汉仪时光体W" panose="00020600040101010101" pitchFamily="18" charset="-122"/>
              </a:rPr>
              <a:t>我会和大家共同努力，为班级争取更多的荣誉。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878989" y="5243127"/>
            <a:ext cx="2317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汉仪时光体W" panose="00020600040101010101" pitchFamily="18" charset="-122"/>
                <a:ea typeface="汉仪时光体W" panose="00020600040101010101" pitchFamily="18" charset="-122"/>
              </a:rPr>
              <a:t>我会继续热心帮助同学，为大家服务好，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184080" y="3419644"/>
            <a:ext cx="2168434" cy="1461676"/>
            <a:chOff x="927463" y="2113089"/>
            <a:chExt cx="2168434" cy="1461676"/>
          </a:xfrm>
        </p:grpSpPr>
        <p:sp>
          <p:nvSpPr>
            <p:cNvPr id="7" name="任意多边形 6"/>
            <p:cNvSpPr/>
            <p:nvPr/>
          </p:nvSpPr>
          <p:spPr>
            <a:xfrm>
              <a:off x="927463" y="2113089"/>
              <a:ext cx="2168434" cy="146167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B2DFDB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024745" y="2207930"/>
              <a:ext cx="1992776" cy="128765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72046" y="2442755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88889" y="3521832"/>
            <a:ext cx="2168434" cy="1461676"/>
            <a:chOff x="927463" y="2113089"/>
            <a:chExt cx="2168434" cy="1461676"/>
          </a:xfrm>
        </p:grpSpPr>
        <p:sp>
          <p:nvSpPr>
            <p:cNvPr id="11" name="任意多边形 10"/>
            <p:cNvSpPr/>
            <p:nvPr/>
          </p:nvSpPr>
          <p:spPr>
            <a:xfrm>
              <a:off x="927463" y="2113089"/>
              <a:ext cx="2168434" cy="146167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FFCDD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024745" y="2207930"/>
              <a:ext cx="1992776" cy="128765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rgbClr val="FFC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72046" y="2442755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58369" y="3498823"/>
            <a:ext cx="2168434" cy="1461676"/>
            <a:chOff x="927463" y="2113089"/>
            <a:chExt cx="2168434" cy="1461676"/>
          </a:xfrm>
        </p:grpSpPr>
        <p:sp>
          <p:nvSpPr>
            <p:cNvPr id="15" name="任意多边形 14"/>
            <p:cNvSpPr/>
            <p:nvPr/>
          </p:nvSpPr>
          <p:spPr>
            <a:xfrm>
              <a:off x="927463" y="2113089"/>
              <a:ext cx="2168434" cy="146167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FFE0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024745" y="2207930"/>
              <a:ext cx="1992776" cy="1287656"/>
            </a:xfrm>
            <a:custGeom>
              <a:avLst/>
              <a:gdLst>
                <a:gd name="connsiteX0" fmla="*/ 848295 w 2193721"/>
                <a:gd name="connsiteY0" fmla="*/ 0 h 1287656"/>
                <a:gd name="connsiteX1" fmla="*/ 1245190 w 2193721"/>
                <a:gd name="connsiteY1" fmla="*/ 187175 h 1287656"/>
                <a:gd name="connsiteX2" fmla="*/ 1247057 w 2193721"/>
                <a:gd name="connsiteY2" fmla="*/ 190251 h 1287656"/>
                <a:gd name="connsiteX3" fmla="*/ 1293798 w 2193721"/>
                <a:gd name="connsiteY3" fmla="*/ 151686 h 1287656"/>
                <a:gd name="connsiteX4" fmla="*/ 1546059 w 2193721"/>
                <a:gd name="connsiteY4" fmla="*/ 74631 h 1287656"/>
                <a:gd name="connsiteX5" fmla="*/ 1988077 w 2193721"/>
                <a:gd name="connsiteY5" fmla="*/ 434886 h 1287656"/>
                <a:gd name="connsiteX6" fmla="*/ 1996026 w 2193721"/>
                <a:gd name="connsiteY6" fmla="*/ 513739 h 1287656"/>
                <a:gd name="connsiteX7" fmla="*/ 1997899 w 2193721"/>
                <a:gd name="connsiteY7" fmla="*/ 514320 h 1287656"/>
                <a:gd name="connsiteX8" fmla="*/ 2193721 w 2193721"/>
                <a:gd name="connsiteY8" fmla="*/ 809747 h 1287656"/>
                <a:gd name="connsiteX9" fmla="*/ 2168525 w 2193721"/>
                <a:gd name="connsiteY9" fmla="*/ 934548 h 1287656"/>
                <a:gd name="connsiteX10" fmla="*/ 2158204 w 2193721"/>
                <a:gd name="connsiteY10" fmla="*/ 949857 h 1287656"/>
                <a:gd name="connsiteX11" fmla="*/ 2155874 w 2193721"/>
                <a:gd name="connsiteY11" fmla="*/ 961402 h 1287656"/>
                <a:gd name="connsiteX12" fmla="*/ 1967977 w 2193721"/>
                <a:gd name="connsiteY12" fmla="*/ 1115513 h 1287656"/>
                <a:gd name="connsiteX13" fmla="*/ 1962965 w 2193721"/>
                <a:gd name="connsiteY13" fmla="*/ 1116019 h 1287656"/>
                <a:gd name="connsiteX14" fmla="*/ 1937714 w 2193721"/>
                <a:gd name="connsiteY14" fmla="*/ 1123857 h 1287656"/>
                <a:gd name="connsiteX15" fmla="*/ 1873098 w 2193721"/>
                <a:gd name="connsiteY15" fmla="*/ 1130370 h 1287656"/>
                <a:gd name="connsiteX16" fmla="*/ 1314788 w 2193721"/>
                <a:gd name="connsiteY16" fmla="*/ 1130370 h 1287656"/>
                <a:gd name="connsiteX17" fmla="*/ 1116911 w 2193721"/>
                <a:gd name="connsiteY17" fmla="*/ 1287656 h 1287656"/>
                <a:gd name="connsiteX18" fmla="*/ 919033 w 2193721"/>
                <a:gd name="connsiteY18" fmla="*/ 1130370 h 1287656"/>
                <a:gd name="connsiteX19" fmla="*/ 458163 w 2193721"/>
                <a:gd name="connsiteY19" fmla="*/ 1130370 h 1287656"/>
                <a:gd name="connsiteX20" fmla="*/ 427122 w 2193721"/>
                <a:gd name="connsiteY20" fmla="*/ 1133411 h 1287656"/>
                <a:gd name="connsiteX21" fmla="*/ 396082 w 2193721"/>
                <a:gd name="connsiteY21" fmla="*/ 1130370 h 1287656"/>
                <a:gd name="connsiteX22" fmla="*/ 360720 w 2193721"/>
                <a:gd name="connsiteY22" fmla="*/ 1130370 h 1287656"/>
                <a:gd name="connsiteX23" fmla="*/ 94854 w 2193721"/>
                <a:gd name="connsiteY23" fmla="*/ 989011 h 1287656"/>
                <a:gd name="connsiteX24" fmla="*/ 75586 w 2193721"/>
                <a:gd name="connsiteY24" fmla="*/ 953512 h 1287656"/>
                <a:gd name="connsiteX25" fmla="*/ 72946 w 2193721"/>
                <a:gd name="connsiteY25" fmla="*/ 950402 h 1287656"/>
                <a:gd name="connsiteX26" fmla="*/ 0 w 2193721"/>
                <a:gd name="connsiteY26" fmla="*/ 718321 h 1287656"/>
                <a:gd name="connsiteX27" fmla="*/ 341042 w 2193721"/>
                <a:gd name="connsiteY27" fmla="*/ 311664 h 1287656"/>
                <a:gd name="connsiteX28" fmla="*/ 378437 w 2193721"/>
                <a:gd name="connsiteY28" fmla="*/ 308001 h 1287656"/>
                <a:gd name="connsiteX29" fmla="*/ 408412 w 2193721"/>
                <a:gd name="connsiteY29" fmla="*/ 247639 h 1287656"/>
                <a:gd name="connsiteX30" fmla="*/ 848295 w 2193721"/>
                <a:gd name="connsiteY30" fmla="*/ 0 h 1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93721" h="1287656">
                  <a:moveTo>
                    <a:pt x="848295" y="0"/>
                  </a:moveTo>
                  <a:cubicBezTo>
                    <a:pt x="1008082" y="0"/>
                    <a:pt x="1150852" y="72863"/>
                    <a:pt x="1245190" y="187175"/>
                  </a:cubicBezTo>
                  <a:lnTo>
                    <a:pt x="1247057" y="190251"/>
                  </a:lnTo>
                  <a:lnTo>
                    <a:pt x="1293798" y="151686"/>
                  </a:lnTo>
                  <a:cubicBezTo>
                    <a:pt x="1365807" y="103038"/>
                    <a:pt x="1452616" y="74631"/>
                    <a:pt x="1546059" y="74631"/>
                  </a:cubicBezTo>
                  <a:cubicBezTo>
                    <a:pt x="1764093" y="74631"/>
                    <a:pt x="1946005" y="229289"/>
                    <a:pt x="1988077" y="434886"/>
                  </a:cubicBezTo>
                  <a:lnTo>
                    <a:pt x="1996026" y="513739"/>
                  </a:lnTo>
                  <a:lnTo>
                    <a:pt x="1997899" y="514320"/>
                  </a:lnTo>
                  <a:cubicBezTo>
                    <a:pt x="2112977" y="562993"/>
                    <a:pt x="2193721" y="676941"/>
                    <a:pt x="2193721" y="809747"/>
                  </a:cubicBezTo>
                  <a:cubicBezTo>
                    <a:pt x="2193721" y="854017"/>
                    <a:pt x="2184750" y="896189"/>
                    <a:pt x="2168525" y="934548"/>
                  </a:cubicBezTo>
                  <a:lnTo>
                    <a:pt x="2158204" y="949857"/>
                  </a:lnTo>
                  <a:lnTo>
                    <a:pt x="2155874" y="961402"/>
                  </a:lnTo>
                  <a:cubicBezTo>
                    <a:pt x="2122854" y="1039470"/>
                    <a:pt x="2052932" y="1098129"/>
                    <a:pt x="1967977" y="1115513"/>
                  </a:cubicBezTo>
                  <a:lnTo>
                    <a:pt x="1962965" y="1116019"/>
                  </a:lnTo>
                  <a:lnTo>
                    <a:pt x="1937714" y="1123857"/>
                  </a:lnTo>
                  <a:cubicBezTo>
                    <a:pt x="1916843" y="1128128"/>
                    <a:pt x="1895231" y="1130370"/>
                    <a:pt x="1873098" y="1130370"/>
                  </a:cubicBezTo>
                  <a:lnTo>
                    <a:pt x="1314788" y="1130370"/>
                  </a:lnTo>
                  <a:lnTo>
                    <a:pt x="1116911" y="1287656"/>
                  </a:lnTo>
                  <a:lnTo>
                    <a:pt x="919033" y="1130370"/>
                  </a:lnTo>
                  <a:lnTo>
                    <a:pt x="458163" y="1130370"/>
                  </a:lnTo>
                  <a:lnTo>
                    <a:pt x="427122" y="1133411"/>
                  </a:lnTo>
                  <a:lnTo>
                    <a:pt x="396082" y="1130370"/>
                  </a:lnTo>
                  <a:lnTo>
                    <a:pt x="360720" y="1130370"/>
                  </a:lnTo>
                  <a:cubicBezTo>
                    <a:pt x="250048" y="1130370"/>
                    <a:pt x="152472" y="1074297"/>
                    <a:pt x="94854" y="989011"/>
                  </a:cubicBezTo>
                  <a:lnTo>
                    <a:pt x="75586" y="953512"/>
                  </a:lnTo>
                  <a:lnTo>
                    <a:pt x="72946" y="950402"/>
                  </a:lnTo>
                  <a:cubicBezTo>
                    <a:pt x="26892" y="884153"/>
                    <a:pt x="0" y="804289"/>
                    <a:pt x="0" y="718321"/>
                  </a:cubicBezTo>
                  <a:cubicBezTo>
                    <a:pt x="0" y="517729"/>
                    <a:pt x="146410" y="350370"/>
                    <a:pt x="341042" y="311664"/>
                  </a:cubicBezTo>
                  <a:lnTo>
                    <a:pt x="378437" y="308001"/>
                  </a:lnTo>
                  <a:lnTo>
                    <a:pt x="408412" y="247639"/>
                  </a:lnTo>
                  <a:cubicBezTo>
                    <a:pt x="498622" y="99173"/>
                    <a:pt x="661877" y="0"/>
                    <a:pt x="848295" y="0"/>
                  </a:cubicBezTo>
                  <a:close/>
                </a:path>
              </a:pathLst>
            </a:custGeom>
            <a:solidFill>
              <a:srgbClr val="FFE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72046" y="2442755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136440" y="6236394"/>
            <a:ext cx="2356693" cy="242045"/>
          </a:xfrm>
          <a:prstGeom prst="rect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008868" y="6247381"/>
            <a:ext cx="2329541" cy="228728"/>
          </a:xfrm>
          <a:prstGeom prst="rect">
            <a:avLst/>
          </a:prstGeom>
          <a:solidFill>
            <a:srgbClr val="FF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845967" y="6242045"/>
            <a:ext cx="2233236" cy="210028"/>
          </a:xfrm>
          <a:prstGeom prst="rect">
            <a:avLst/>
          </a:prstGeom>
          <a:solidFill>
            <a:srgbClr val="FFE0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63066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2" grpId="0" animBg="1"/>
      <p:bldP spid="23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C3538EB-7260-443A-A55E-10B7516581C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自我介绍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428</Words>
  <Application>Microsoft Office PowerPoint</Application>
  <PresentationFormat>宽屏</PresentationFormat>
  <Paragraphs>89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Batang</vt:lpstr>
      <vt:lpstr>Meiryo</vt:lpstr>
      <vt:lpstr>等线</vt:lpstr>
      <vt:lpstr>等线 Light</vt:lpstr>
      <vt:lpstr>方正明尚简体</vt:lpstr>
      <vt:lpstr>方正胖娃简体</vt:lpstr>
      <vt:lpstr>方正少儿简体</vt:lpstr>
      <vt:lpstr>汉仪时光体W</vt:lpstr>
      <vt:lpstr>华康海报体W12(P)</vt:lpstr>
      <vt:lpstr>宋体</vt:lpstr>
      <vt:lpstr>微软雅黑</vt:lpstr>
      <vt:lpstr>Arial</vt:lpstr>
      <vt:lpstr>Calibri</vt:lpstr>
      <vt:lpstr>Calibri Light</vt:lpstr>
      <vt:lpstr>Impact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</cp:revision>
  <dcterms:created xsi:type="dcterms:W3CDTF">2017-05-15T06:48:25Z</dcterms:created>
  <dcterms:modified xsi:type="dcterms:W3CDTF">2021-11-01T11:42:26Z</dcterms:modified>
</cp:coreProperties>
</file>