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31"/>
  </p:notesMasterIdLst>
  <p:sldIdLst>
    <p:sldId id="295" r:id="rId3"/>
    <p:sldId id="273" r:id="rId4"/>
    <p:sldId id="257" r:id="rId5"/>
    <p:sldId id="258" r:id="rId6"/>
    <p:sldId id="274" r:id="rId7"/>
    <p:sldId id="275" r:id="rId8"/>
    <p:sldId id="277" r:id="rId9"/>
    <p:sldId id="278" r:id="rId10"/>
    <p:sldId id="267" r:id="rId11"/>
    <p:sldId id="279" r:id="rId12"/>
    <p:sldId id="280" r:id="rId13"/>
    <p:sldId id="281" r:id="rId14"/>
    <p:sldId id="282" r:id="rId15"/>
    <p:sldId id="283" r:id="rId16"/>
    <p:sldId id="269" r:id="rId17"/>
    <p:sldId id="270" r:id="rId18"/>
    <p:sldId id="284" r:id="rId19"/>
    <p:sldId id="285" r:id="rId20"/>
    <p:sldId id="286" r:id="rId21"/>
    <p:sldId id="287" r:id="rId22"/>
    <p:sldId id="271" r:id="rId23"/>
    <p:sldId id="290" r:id="rId24"/>
    <p:sldId id="289" r:id="rId25"/>
    <p:sldId id="291" r:id="rId26"/>
    <p:sldId id="292" r:id="rId27"/>
    <p:sldId id="293" r:id="rId28"/>
    <p:sldId id="294" r:id="rId29"/>
    <p:sldId id="296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78F"/>
    <a:srgbClr val="238DED"/>
    <a:srgbClr val="D4D2D3"/>
    <a:srgbClr val="1FABF1"/>
    <a:srgbClr val="20CDF0"/>
    <a:srgbClr val="277FE9"/>
    <a:srgbClr val="3378DD"/>
    <a:srgbClr val="2165C9"/>
    <a:srgbClr val="DFDDDE"/>
    <a:srgbClr val="CFCD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8" autoAdjust="0"/>
  </p:normalViewPr>
  <p:slideViewPr>
    <p:cSldViewPr snapToGrid="0">
      <p:cViewPr varScale="1">
        <p:scale>
          <a:sx n="105" d="100"/>
          <a:sy n="105" d="100"/>
        </p:scale>
        <p:origin x="79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A2B54-6606-476A-9C22-384023786D94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21462-D095-4E59-A8AC-4FBA96965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5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98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85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76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57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04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5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324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287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586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280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65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08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82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22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288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725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02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1969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448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089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167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59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08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48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21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48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32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9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01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5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61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44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54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47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93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39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501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563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657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02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4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29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88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4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413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70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6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03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04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2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9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22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7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9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5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47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207455" y="157627"/>
            <a:ext cx="869659" cy="8696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494498" y="1027286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128738" y="2035739"/>
            <a:ext cx="422031" cy="422031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083385" y="1641843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104119" y="375750"/>
            <a:ext cx="302456" cy="302456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118973" y="19442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0" y="5924841"/>
            <a:ext cx="1098259" cy="10982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84400" y="4749799"/>
            <a:ext cx="622299" cy="6222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28873" y="5924841"/>
            <a:ext cx="847727" cy="84772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0560" y="5569741"/>
            <a:ext cx="1288259" cy="12882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4161" y="5093491"/>
            <a:ext cx="622299" cy="6222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54" y="4279899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082200" y="4482499"/>
            <a:ext cx="204399" cy="2043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38831" y="5302440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67119" y="5404639"/>
            <a:ext cx="204399" cy="2043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27778" y="5609038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914955" y="3049233"/>
            <a:ext cx="655820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97221" y="3946455"/>
            <a:ext cx="4993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年中报告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述职报告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21389" y="2375647"/>
            <a:ext cx="4745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400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54427" y="4718860"/>
            <a:ext cx="1667728" cy="276971"/>
            <a:chOff x="4654427" y="4718860"/>
            <a:chExt cx="1667728" cy="27697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80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929482" y="4729942"/>
              <a:ext cx="139267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5842" y="4718860"/>
            <a:ext cx="2019971" cy="282717"/>
            <a:chOff x="6395842" y="4718860"/>
            <a:chExt cx="2019971" cy="282717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68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672877" y="4739967"/>
              <a:ext cx="17429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时间：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428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6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5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8" y="2893964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6" y="294982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6" y="290353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2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6" y="290384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6" y="4921544"/>
            <a:ext cx="266194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6" y="1590219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8" y="1572332"/>
            <a:ext cx="27489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3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8" y="3474974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6" y="348485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20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78077" y="251774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5400000">
            <a:off x="6359386" y="319618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4" y="445064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5437354" y="3835321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2" y="2851405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1" y="341324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6" y="282545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0" y="3492238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29" y="414174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89" y="3323108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90" y="3387767"/>
            <a:ext cx="434666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6" y="5153845"/>
            <a:ext cx="612826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1" y="1706835"/>
            <a:ext cx="583473" cy="561118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337959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238" y="1983455"/>
            <a:ext cx="3194340" cy="21295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80" y="1981769"/>
            <a:ext cx="3197752" cy="21257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pic>
        <p:nvPicPr>
          <p:cNvPr id="11" name="image9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"/>
          <a:stretch>
            <a:fillRect/>
          </a:stretch>
        </p:blipFill>
        <p:spPr bwMode="auto">
          <a:xfrm>
            <a:off x="3627903" y="1710846"/>
            <a:ext cx="4683856" cy="266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528" y="1865376"/>
            <a:ext cx="3493008" cy="22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4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025700" y="1630491"/>
            <a:ext cx="2811446" cy="2234905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5418236" y="1630491"/>
            <a:ext cx="2809286" cy="2234905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7823728" y="1624013"/>
            <a:ext cx="2906456" cy="2241383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218342" y="1630491"/>
            <a:ext cx="2226268" cy="2912934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10834" y="2025648"/>
            <a:ext cx="475052" cy="682348"/>
            <a:chOff x="9410834" y="2025648"/>
            <a:chExt cx="475052" cy="682348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16476" y="2075313"/>
            <a:ext cx="602453" cy="606771"/>
            <a:chOff x="1816476" y="2075313"/>
            <a:chExt cx="602453" cy="606771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709514" y="2127137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7544" y="2142252"/>
            <a:ext cx="619727" cy="431866"/>
            <a:chOff x="4297544" y="2142252"/>
            <a:chExt cx="619727" cy="431866"/>
          </a:xfrm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909604" y="2963315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97544" y="2969078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27179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93776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027924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4562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01948" y="4978262"/>
            <a:ext cx="20567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231107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831215" y="1807689"/>
            <a:ext cx="4778375" cy="417512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782128" y="3244377"/>
            <a:ext cx="3827463" cy="2738438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748915" y="1807689"/>
            <a:ext cx="2827338" cy="2936875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3831215" y="2985614"/>
            <a:ext cx="1557338" cy="1898650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48025" y="1822334"/>
            <a:ext cx="2486420" cy="954108"/>
            <a:chOff x="8548025" y="1459078"/>
            <a:chExt cx="2486420" cy="954108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48025" y="4436069"/>
            <a:ext cx="2486420" cy="954108"/>
            <a:chOff x="8548025" y="1459078"/>
            <a:chExt cx="2486420" cy="954108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6133" y="1822334"/>
            <a:ext cx="2486420" cy="954108"/>
            <a:chOff x="8548025" y="1459078"/>
            <a:chExt cx="2486420" cy="954108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678237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3346" y="4511356"/>
            <a:ext cx="2486420" cy="954108"/>
            <a:chOff x="8548025" y="1459078"/>
            <a:chExt cx="2486420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678237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409110" y="44344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4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4160" y="26714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3020" y="3705444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2850" y="275478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4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615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Nullam eu tempor purus. Nunc a leo magna, sit amet consequat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11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4" y="2202278"/>
            <a:ext cx="3089921" cy="3084977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44865" y="2176322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5" y="4614888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2" y="4617360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4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8506349" y="1487095"/>
            <a:ext cx="2486421" cy="954108"/>
            <a:chOff x="8548024" y="1459078"/>
            <a:chExt cx="2486421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4" y="1459078"/>
              <a:ext cx="14737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0" y="5023602"/>
            <a:ext cx="2486421" cy="954108"/>
            <a:chOff x="8548024" y="1459078"/>
            <a:chExt cx="2486421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4" y="1459078"/>
              <a:ext cx="15488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5" y="1487095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548665" y="1459078"/>
              <a:ext cx="14857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5" y="5240294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548665" y="1459078"/>
              <a:ext cx="14857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0" y="3454641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548375" y="1459078"/>
              <a:ext cx="14860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89" y="3157997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6591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186" name="Freeform 24"/>
          <p:cNvSpPr>
            <a:spLocks/>
          </p:cNvSpPr>
          <p:nvPr/>
        </p:nvSpPr>
        <p:spPr bwMode="auto">
          <a:xfrm>
            <a:off x="3968904" y="2495202"/>
            <a:ext cx="385622" cy="2488004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5"/>
          <p:cNvSpPr>
            <a:spLocks/>
          </p:cNvSpPr>
          <p:nvPr/>
        </p:nvSpPr>
        <p:spPr bwMode="auto">
          <a:xfrm>
            <a:off x="3962724" y="4591404"/>
            <a:ext cx="2185192" cy="141271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6"/>
          <p:cNvSpPr>
            <a:spLocks/>
          </p:cNvSpPr>
          <p:nvPr/>
        </p:nvSpPr>
        <p:spPr bwMode="auto">
          <a:xfrm>
            <a:off x="5805553" y="4588932"/>
            <a:ext cx="2180248" cy="141518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7"/>
          <p:cNvSpPr>
            <a:spLocks/>
          </p:cNvSpPr>
          <p:nvPr/>
        </p:nvSpPr>
        <p:spPr bwMode="auto">
          <a:xfrm>
            <a:off x="7593999" y="2491494"/>
            <a:ext cx="385622" cy="2486768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8"/>
          <p:cNvSpPr>
            <a:spLocks/>
          </p:cNvSpPr>
          <p:nvPr/>
        </p:nvSpPr>
        <p:spPr bwMode="auto">
          <a:xfrm>
            <a:off x="3962724" y="1442157"/>
            <a:ext cx="2206204" cy="1444847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9"/>
          <p:cNvSpPr>
            <a:spLocks/>
          </p:cNvSpPr>
          <p:nvPr/>
        </p:nvSpPr>
        <p:spPr bwMode="auto">
          <a:xfrm>
            <a:off x="5800609" y="1470584"/>
            <a:ext cx="2182720" cy="141024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1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8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3" y="5670405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6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5" y="1434173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48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1840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141840" y="1384335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00073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56267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456267" y="1384335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14500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41840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1141840" y="4126159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00073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56267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6456267" y="4126159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14500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4939" y="209610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0677" y="2078298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96250" y="4861074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52875" y="486107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385275" y="1832076"/>
            <a:ext cx="2486421" cy="954108"/>
            <a:chOff x="8548024" y="1459078"/>
            <a:chExt cx="2486421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4" y="1459078"/>
              <a:ext cx="15581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85275" y="4591706"/>
            <a:ext cx="2486421" cy="954108"/>
            <a:chOff x="8548024" y="1459078"/>
            <a:chExt cx="2486421" cy="954108"/>
          </a:xfrm>
        </p:grpSpPr>
        <p:sp>
          <p:nvSpPr>
            <p:cNvPr id="41" name="矩形 40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48024" y="1459078"/>
              <a:ext cx="18058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98850" y="1832076"/>
            <a:ext cx="2486421" cy="954108"/>
            <a:chOff x="8548024" y="1459078"/>
            <a:chExt cx="2486421" cy="954108"/>
          </a:xfrm>
        </p:grpSpPr>
        <p:sp>
          <p:nvSpPr>
            <p:cNvPr id="44" name="矩形 43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548024" y="1459078"/>
              <a:ext cx="16071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98851" y="4591706"/>
            <a:ext cx="2486420" cy="954108"/>
            <a:chOff x="8548025" y="1459078"/>
            <a:chExt cx="2486420" cy="954108"/>
          </a:xfrm>
        </p:grpSpPr>
        <p:sp>
          <p:nvSpPr>
            <p:cNvPr id="47" name="矩形 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48025" y="1459078"/>
              <a:ext cx="16071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30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8663" y="2215290"/>
            <a:ext cx="2721764" cy="4108670"/>
            <a:chOff x="4648663" y="2215290"/>
            <a:chExt cx="2721764" cy="4108670"/>
          </a:xfrm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4367584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933384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6445729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525485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014041" y="2564757"/>
            <a:ext cx="2006708" cy="200670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57595" y="3024683"/>
            <a:ext cx="1038747" cy="998951"/>
            <a:chOff x="2607983" y="4241292"/>
            <a:chExt cx="490600" cy="47180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578253" y="203749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0795" y="20307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4981" y="448126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1694" y="44230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246381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c-mocku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37" y="1981200"/>
            <a:ext cx="5365933" cy="402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2214491"/>
            <a:ext cx="4051563" cy="2650271"/>
          </a:xfrm>
          <a:prstGeom prst="rect">
            <a:avLst/>
          </a:prstGeom>
        </p:spPr>
      </p:pic>
      <p:grpSp>
        <p:nvGrpSpPr>
          <p:cNvPr id="19" name="组合 1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1866154"/>
            <a:ext cx="688368" cy="688368"/>
            <a:chOff x="7242071" y="1820434"/>
            <a:chExt cx="688368" cy="688368"/>
          </a:xfrm>
        </p:grpSpPr>
        <p:sp>
          <p:nvSpPr>
            <p:cNvPr id="20" name="椭圆 19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3534191"/>
            <a:ext cx="688368" cy="688368"/>
            <a:chOff x="7242071" y="3488471"/>
            <a:chExt cx="688368" cy="688368"/>
          </a:xfrm>
        </p:grpSpPr>
        <p:sp>
          <p:nvSpPr>
            <p:cNvPr id="23" name="椭圆 22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5149081"/>
            <a:ext cx="688368" cy="688368"/>
            <a:chOff x="7242071" y="5103361"/>
            <a:chExt cx="688368" cy="688368"/>
          </a:xfrm>
        </p:grpSpPr>
        <p:sp>
          <p:nvSpPr>
            <p:cNvPr id="30" name="椭圆 29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1784473"/>
            <a:ext cx="2967866" cy="954108"/>
            <a:chOff x="8548025" y="1459078"/>
            <a:chExt cx="2967866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9678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5043044"/>
            <a:ext cx="2854850" cy="954108"/>
            <a:chOff x="8548025" y="1459078"/>
            <a:chExt cx="2854850" cy="954108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3459777"/>
            <a:ext cx="2854850" cy="954108"/>
            <a:chOff x="8548025" y="1459078"/>
            <a:chExt cx="2854850" cy="954108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42697" y="531002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2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37831" y="202899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6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94879" y="368541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50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85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 rot="2700000">
            <a:off x="4637648" y="-1615772"/>
            <a:ext cx="2916704" cy="2916704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4791422" y="-1461998"/>
            <a:ext cx="2609154" cy="2609154"/>
          </a:xfrm>
          <a:prstGeom prst="round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5400000" scaled="1"/>
          </a:gradFill>
          <a:ln w="3175">
            <a:noFill/>
            <a:prstDash val="solid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57701" y="165970"/>
            <a:ext cx="347659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目录</a:t>
            </a:r>
            <a:endParaRPr lang="en-US" altLang="zh-CN" sz="3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57703" y="750775"/>
            <a:ext cx="3476592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68114" y="3071807"/>
            <a:ext cx="2495785" cy="2339625"/>
            <a:chOff x="755414" y="3510427"/>
            <a:chExt cx="2495785" cy="2339625"/>
          </a:xfrm>
        </p:grpSpPr>
        <p:sp>
          <p:nvSpPr>
            <p:cNvPr id="30" name="椭圆 29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1" name="矩形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2" name="矩形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Vivamus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Quam Dolor,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Tempor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Gravida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Porta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Fermentum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Magna.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Aliquam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Euismod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23817" y="3071807"/>
            <a:ext cx="2495785" cy="2339625"/>
            <a:chOff x="755414" y="3510427"/>
            <a:chExt cx="2495785" cy="2339625"/>
          </a:xfrm>
        </p:grpSpPr>
        <p:sp>
          <p:nvSpPr>
            <p:cNvPr id="38" name="椭圆 37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9" name="矩形 3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0" name="矩形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Vivamus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Quam Dolor,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Tempor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Gravida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Porta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Fermentum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Magna.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Aliquam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Euismod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79520" y="3071807"/>
            <a:ext cx="2495785" cy="2339625"/>
            <a:chOff x="755414" y="3510427"/>
            <a:chExt cx="2495785" cy="2339625"/>
          </a:xfrm>
        </p:grpSpPr>
        <p:sp>
          <p:nvSpPr>
            <p:cNvPr id="42" name="椭圆 41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3" name="矩形 4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4" name="矩形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Vivamus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Quam Dolor,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Tempor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Gravida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Porta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Fermentum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Magna.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Aliquam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Euismod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35222" y="3071807"/>
            <a:ext cx="2495785" cy="2339625"/>
            <a:chOff x="755414" y="3510427"/>
            <a:chExt cx="2495785" cy="2339625"/>
          </a:xfrm>
        </p:grpSpPr>
        <p:sp>
          <p:nvSpPr>
            <p:cNvPr id="46" name="椭圆 45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7" name="矩形 4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3" name="矩形 5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Vivamus 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Quam Dolor,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Tempor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Gravida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Porta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Fermentum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Magna.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Aliquam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Euismod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6791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1523507" y="1936590"/>
            <a:ext cx="1758010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866135" y="1936590"/>
            <a:ext cx="2896966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51955" y="1925870"/>
            <a:ext cx="1779450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7997262" y="1925870"/>
            <a:ext cx="2894286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1523508" y="4141266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2847376" y="4141266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6651955" y="4141266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7997262" y="4141266"/>
            <a:ext cx="2894286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063732" y="4503570"/>
            <a:ext cx="467228" cy="596580"/>
            <a:chOff x="3607775" y="6678831"/>
            <a:chExt cx="467228" cy="59658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84745" y="4473819"/>
            <a:ext cx="577623" cy="614421"/>
            <a:chOff x="1649656" y="2839535"/>
            <a:chExt cx="577623" cy="614421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0860" y="2312374"/>
            <a:ext cx="461652" cy="550860"/>
            <a:chOff x="689553" y="1041991"/>
            <a:chExt cx="461652" cy="55086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6193" y="2312374"/>
            <a:ext cx="664601" cy="579853"/>
            <a:chOff x="4499856" y="8587886"/>
            <a:chExt cx="664601" cy="579853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265" y="2157473"/>
            <a:ext cx="2144376" cy="954108"/>
            <a:chOff x="8548024" y="1459078"/>
            <a:chExt cx="2144376" cy="954108"/>
          </a:xfrm>
        </p:grpSpPr>
        <p:sp>
          <p:nvSpPr>
            <p:cNvPr id="46" name="矩形 45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548024" y="1459078"/>
              <a:ext cx="17489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58443" y="4324806"/>
            <a:ext cx="2166198" cy="954108"/>
            <a:chOff x="8548025" y="1459078"/>
            <a:chExt cx="2166198" cy="954108"/>
          </a:xfrm>
        </p:grpSpPr>
        <p:sp>
          <p:nvSpPr>
            <p:cNvPr id="49" name="矩形 48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548025" y="1459078"/>
              <a:ext cx="15421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5358" y="2130510"/>
            <a:ext cx="2144376" cy="954108"/>
            <a:chOff x="8548024" y="1459078"/>
            <a:chExt cx="2144376" cy="954108"/>
          </a:xfrm>
        </p:grpSpPr>
        <p:sp>
          <p:nvSpPr>
            <p:cNvPr id="52" name="矩形 51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548024" y="1459078"/>
              <a:ext cx="155734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3535" y="4297843"/>
            <a:ext cx="2166199" cy="954108"/>
            <a:chOff x="8548024" y="1459078"/>
            <a:chExt cx="2166199" cy="954108"/>
          </a:xfrm>
        </p:grpSpPr>
        <p:sp>
          <p:nvSpPr>
            <p:cNvPr id="55" name="矩形 54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548024" y="1459078"/>
              <a:ext cx="1579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824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9" grpId="0" animBg="1"/>
      <p:bldP spid="21" grpId="0" animBg="1"/>
      <p:bldP spid="22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Nullam eu tempor purus. Nunc a leo magna, sit amet consequat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3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55694"/>
            <a:ext cx="12192000" cy="3778623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154" y="1906550"/>
            <a:ext cx="2628646" cy="3468352"/>
          </a:xfrm>
          <a:prstGeom prst="rect">
            <a:avLst/>
          </a:prstGeom>
        </p:spPr>
      </p:pic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2461441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3834944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Shape 1619"/>
          <p:cNvSpPr>
            <a:spLocks/>
          </p:cNvSpPr>
          <p:nvPr/>
        </p:nvSpPr>
        <p:spPr bwMode="auto">
          <a:xfrm>
            <a:off x="5034754" y="3964480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7" y="4193802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5033818" y="2587582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5313685" y="2864641"/>
            <a:ext cx="360365" cy="365980"/>
            <a:chOff x="0" y="0"/>
            <a:chExt cx="611749" cy="61987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pic>
        <p:nvPicPr>
          <p:cNvPr id="11" name="H0006(Black_iPhone6)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8"/>
          <a:stretch>
            <a:fillRect/>
          </a:stretch>
        </p:blipFill>
        <p:spPr bwMode="auto">
          <a:xfrm>
            <a:off x="6260461" y="1528549"/>
            <a:ext cx="4550938" cy="532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41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5426917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4" y="2627734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2" y="3193934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2" y="3434901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3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0" y="4177213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5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48" y="3428871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6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8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1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1" y="3577273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0"/>
            <a:ext cx="389632" cy="577350"/>
            <a:chOff x="1788810" y="2276744"/>
            <a:chExt cx="392113" cy="58102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0" y="5312313"/>
            <a:ext cx="340731" cy="58366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0" cy="48104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1"/>
            <a:ext cx="457381" cy="439854"/>
            <a:chOff x="2607983" y="4241292"/>
            <a:chExt cx="490600" cy="47180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3582571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5167544" y="4941241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2" y="1527071"/>
            <a:ext cx="1115632" cy="1109882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0800000">
            <a:off x="3752590" y="4043407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rot="5400000">
            <a:off x="5167544" y="3798334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4" y="2588659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5" y="1556533"/>
            <a:ext cx="1331596" cy="1619250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09"/>
            <a:ext cx="486638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2" cy="728974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49" y="1776691"/>
            <a:ext cx="571254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6" y="4728753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6" y="59432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4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2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8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6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2680957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1508815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4966819"/>
            <a:ext cx="21912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4013572"/>
            <a:ext cx="22628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3218219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493712" y="1767686"/>
            <a:ext cx="1272313" cy="1257421"/>
          </a:xfrm>
          <a:custGeom>
            <a:avLst/>
            <a:gdLst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54669 h 1156113"/>
              <a:gd name="connsiteX1" fmla="*/ 585439 w 1176453"/>
              <a:gd name="connsiteY1" fmla="*/ 13113 h 1156113"/>
              <a:gd name="connsiteX2" fmla="*/ 390292 w 1176453"/>
              <a:gd name="connsiteY2" fmla="*/ 35415 h 1156113"/>
              <a:gd name="connsiteX3" fmla="*/ 0 w 1176453"/>
              <a:gd name="connsiteY3" fmla="*/ 1011147 h 1156113"/>
              <a:gd name="connsiteX4" fmla="*/ 117087 w 1176453"/>
              <a:gd name="connsiteY4" fmla="*/ 1156113 h 1156113"/>
              <a:gd name="connsiteX5" fmla="*/ 1020336 w 1176453"/>
              <a:gd name="connsiteY5" fmla="*/ 1156113 h 1156113"/>
              <a:gd name="connsiteX6" fmla="*/ 1137424 w 1176453"/>
              <a:gd name="connsiteY6" fmla="*/ 1055752 h 1156113"/>
              <a:gd name="connsiteX7" fmla="*/ 1176453 w 1176453"/>
              <a:gd name="connsiteY7" fmla="*/ 855030 h 1156113"/>
              <a:gd name="connsiteX8" fmla="*/ 1170878 w 1176453"/>
              <a:gd name="connsiteY8" fmla="*/ 754669 h 1156113"/>
              <a:gd name="connsiteX0" fmla="*/ 1170878 w 1176453"/>
              <a:gd name="connsiteY0" fmla="*/ 779400 h 1180844"/>
              <a:gd name="connsiteX1" fmla="*/ 585439 w 1176453"/>
              <a:gd name="connsiteY1" fmla="*/ 37844 h 1180844"/>
              <a:gd name="connsiteX2" fmla="*/ 390292 w 1176453"/>
              <a:gd name="connsiteY2" fmla="*/ 60146 h 1180844"/>
              <a:gd name="connsiteX3" fmla="*/ 0 w 1176453"/>
              <a:gd name="connsiteY3" fmla="*/ 1035878 h 1180844"/>
              <a:gd name="connsiteX4" fmla="*/ 117087 w 1176453"/>
              <a:gd name="connsiteY4" fmla="*/ 1180844 h 1180844"/>
              <a:gd name="connsiteX5" fmla="*/ 1020336 w 1176453"/>
              <a:gd name="connsiteY5" fmla="*/ 1180844 h 1180844"/>
              <a:gd name="connsiteX6" fmla="*/ 1137424 w 1176453"/>
              <a:gd name="connsiteY6" fmla="*/ 1080483 h 1180844"/>
              <a:gd name="connsiteX7" fmla="*/ 1176453 w 1176453"/>
              <a:gd name="connsiteY7" fmla="*/ 879761 h 1180844"/>
              <a:gd name="connsiteX8" fmla="*/ 1170878 w 1176453"/>
              <a:gd name="connsiteY8" fmla="*/ 779400 h 1180844"/>
              <a:gd name="connsiteX0" fmla="*/ 1171143 w 1176718"/>
              <a:gd name="connsiteY0" fmla="*/ 779400 h 1180844"/>
              <a:gd name="connsiteX1" fmla="*/ 585704 w 1176718"/>
              <a:gd name="connsiteY1" fmla="*/ 37844 h 1180844"/>
              <a:gd name="connsiteX2" fmla="*/ 390557 w 1176718"/>
              <a:gd name="connsiteY2" fmla="*/ 60146 h 1180844"/>
              <a:gd name="connsiteX3" fmla="*/ 265 w 1176718"/>
              <a:gd name="connsiteY3" fmla="*/ 1035878 h 1180844"/>
              <a:gd name="connsiteX4" fmla="*/ 117352 w 1176718"/>
              <a:gd name="connsiteY4" fmla="*/ 1180844 h 1180844"/>
              <a:gd name="connsiteX5" fmla="*/ 1020601 w 1176718"/>
              <a:gd name="connsiteY5" fmla="*/ 1180844 h 1180844"/>
              <a:gd name="connsiteX6" fmla="*/ 1137689 w 1176718"/>
              <a:gd name="connsiteY6" fmla="*/ 1080483 h 1180844"/>
              <a:gd name="connsiteX7" fmla="*/ 1176718 w 1176718"/>
              <a:gd name="connsiteY7" fmla="*/ 879761 h 1180844"/>
              <a:gd name="connsiteX8" fmla="*/ 1171143 w 1176718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89891"/>
              <a:gd name="connsiteY0" fmla="*/ 779400 h 1180844"/>
              <a:gd name="connsiteX1" fmla="*/ 585792 w 1189891"/>
              <a:gd name="connsiteY1" fmla="*/ 37844 h 1180844"/>
              <a:gd name="connsiteX2" fmla="*/ 390645 w 1189891"/>
              <a:gd name="connsiteY2" fmla="*/ 60146 h 1180844"/>
              <a:gd name="connsiteX3" fmla="*/ 353 w 1189891"/>
              <a:gd name="connsiteY3" fmla="*/ 1035878 h 1180844"/>
              <a:gd name="connsiteX4" fmla="*/ 117440 w 1189891"/>
              <a:gd name="connsiteY4" fmla="*/ 1180844 h 1180844"/>
              <a:gd name="connsiteX5" fmla="*/ 1020689 w 1189891"/>
              <a:gd name="connsiteY5" fmla="*/ 1180844 h 1180844"/>
              <a:gd name="connsiteX6" fmla="*/ 1137777 w 1189891"/>
              <a:gd name="connsiteY6" fmla="*/ 1080483 h 1180844"/>
              <a:gd name="connsiteX7" fmla="*/ 1176806 w 1189891"/>
              <a:gd name="connsiteY7" fmla="*/ 879761 h 1180844"/>
              <a:gd name="connsiteX8" fmla="*/ 1171231 w 1189891"/>
              <a:gd name="connsiteY8" fmla="*/ 779400 h 1180844"/>
              <a:gd name="connsiteX0" fmla="*/ 1171231 w 1194829"/>
              <a:gd name="connsiteY0" fmla="*/ 779400 h 1180844"/>
              <a:gd name="connsiteX1" fmla="*/ 585792 w 1194829"/>
              <a:gd name="connsiteY1" fmla="*/ 37844 h 1180844"/>
              <a:gd name="connsiteX2" fmla="*/ 390645 w 1194829"/>
              <a:gd name="connsiteY2" fmla="*/ 60146 h 1180844"/>
              <a:gd name="connsiteX3" fmla="*/ 353 w 1194829"/>
              <a:gd name="connsiteY3" fmla="*/ 1035878 h 1180844"/>
              <a:gd name="connsiteX4" fmla="*/ 117440 w 1194829"/>
              <a:gd name="connsiteY4" fmla="*/ 1180844 h 1180844"/>
              <a:gd name="connsiteX5" fmla="*/ 1020689 w 1194829"/>
              <a:gd name="connsiteY5" fmla="*/ 1180844 h 1180844"/>
              <a:gd name="connsiteX6" fmla="*/ 1137777 w 1194829"/>
              <a:gd name="connsiteY6" fmla="*/ 1080483 h 1180844"/>
              <a:gd name="connsiteX7" fmla="*/ 1176806 w 1194829"/>
              <a:gd name="connsiteY7" fmla="*/ 879761 h 1180844"/>
              <a:gd name="connsiteX8" fmla="*/ 1171231 w 1194829"/>
              <a:gd name="connsiteY8" fmla="*/ 779400 h 118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4829" h="1180844">
                <a:moveTo>
                  <a:pt x="1171231" y="779400"/>
                </a:moveTo>
                <a:lnTo>
                  <a:pt x="585792" y="37844"/>
                </a:lnTo>
                <a:cubicBezTo>
                  <a:pt x="520743" y="-21629"/>
                  <a:pt x="455694" y="-8619"/>
                  <a:pt x="390645" y="60146"/>
                </a:cubicBezTo>
                <a:cubicBezTo>
                  <a:pt x="171338" y="262727"/>
                  <a:pt x="13363" y="643727"/>
                  <a:pt x="353" y="1035878"/>
                </a:cubicBezTo>
                <a:cubicBezTo>
                  <a:pt x="-5223" y="1145532"/>
                  <a:pt x="56108" y="1165976"/>
                  <a:pt x="117440" y="1180844"/>
                </a:cubicBezTo>
                <a:lnTo>
                  <a:pt x="1020689" y="1180844"/>
                </a:lnTo>
                <a:cubicBezTo>
                  <a:pt x="1082020" y="1169692"/>
                  <a:pt x="1109899" y="1125088"/>
                  <a:pt x="1137777" y="1080483"/>
                </a:cubicBezTo>
                <a:cubicBezTo>
                  <a:pt x="1122909" y="1013576"/>
                  <a:pt x="1130342" y="941092"/>
                  <a:pt x="1176806" y="879761"/>
                </a:cubicBezTo>
                <a:cubicBezTo>
                  <a:pt x="1219553" y="835155"/>
                  <a:pt x="1173089" y="812854"/>
                  <a:pt x="1171231" y="77940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19743" y="1321669"/>
            <a:ext cx="1857961" cy="1255150"/>
          </a:xfrm>
          <a:custGeom>
            <a:avLst/>
            <a:gdLst>
              <a:gd name="connsiteX0" fmla="*/ 646771 w 1689410"/>
              <a:gd name="connsiteY0" fmla="*/ 953429 h 970156"/>
              <a:gd name="connsiteX1" fmla="*/ 0 w 1689410"/>
              <a:gd name="connsiteY1" fmla="*/ 156117 h 970156"/>
              <a:gd name="connsiteX2" fmla="*/ 27878 w 1689410"/>
              <a:gd name="connsiteY2" fmla="*/ 0 h 970156"/>
              <a:gd name="connsiteX3" fmla="*/ 1689410 w 1689410"/>
              <a:gd name="connsiteY3" fmla="*/ 100361 h 970156"/>
              <a:gd name="connsiteX4" fmla="*/ 1683834 w 1689410"/>
              <a:gd name="connsiteY4" fmla="*/ 234175 h 970156"/>
              <a:gd name="connsiteX5" fmla="*/ 981307 w 1689410"/>
              <a:gd name="connsiteY5" fmla="*/ 947853 h 970156"/>
              <a:gd name="connsiteX6" fmla="*/ 847493 w 1689410"/>
              <a:gd name="connsiteY6" fmla="*/ 970156 h 970156"/>
              <a:gd name="connsiteX7" fmla="*/ 646771 w 1689410"/>
              <a:gd name="connsiteY7" fmla="*/ 953429 h 970156"/>
              <a:gd name="connsiteX0" fmla="*/ 668124 w 1710763"/>
              <a:gd name="connsiteY0" fmla="*/ 953429 h 970156"/>
              <a:gd name="connsiteX1" fmla="*/ 21353 w 1710763"/>
              <a:gd name="connsiteY1" fmla="*/ 156117 h 970156"/>
              <a:gd name="connsiteX2" fmla="*/ 49231 w 1710763"/>
              <a:gd name="connsiteY2" fmla="*/ 0 h 970156"/>
              <a:gd name="connsiteX3" fmla="*/ 1710763 w 1710763"/>
              <a:gd name="connsiteY3" fmla="*/ 100361 h 970156"/>
              <a:gd name="connsiteX4" fmla="*/ 1705187 w 1710763"/>
              <a:gd name="connsiteY4" fmla="*/ 234175 h 970156"/>
              <a:gd name="connsiteX5" fmla="*/ 1002660 w 1710763"/>
              <a:gd name="connsiteY5" fmla="*/ 947853 h 970156"/>
              <a:gd name="connsiteX6" fmla="*/ 868846 w 1710763"/>
              <a:gd name="connsiteY6" fmla="*/ 970156 h 970156"/>
              <a:gd name="connsiteX7" fmla="*/ 668124 w 1710763"/>
              <a:gd name="connsiteY7" fmla="*/ 953429 h 970156"/>
              <a:gd name="connsiteX0" fmla="*/ 673409 w 1716048"/>
              <a:gd name="connsiteY0" fmla="*/ 953429 h 970156"/>
              <a:gd name="connsiteX1" fmla="*/ 26638 w 1716048"/>
              <a:gd name="connsiteY1" fmla="*/ 156117 h 970156"/>
              <a:gd name="connsiteX2" fmla="*/ 54516 w 1716048"/>
              <a:gd name="connsiteY2" fmla="*/ 0 h 970156"/>
              <a:gd name="connsiteX3" fmla="*/ 1716048 w 1716048"/>
              <a:gd name="connsiteY3" fmla="*/ 100361 h 970156"/>
              <a:gd name="connsiteX4" fmla="*/ 1710472 w 1716048"/>
              <a:gd name="connsiteY4" fmla="*/ 234175 h 970156"/>
              <a:gd name="connsiteX5" fmla="*/ 1007945 w 1716048"/>
              <a:gd name="connsiteY5" fmla="*/ 947853 h 970156"/>
              <a:gd name="connsiteX6" fmla="*/ 874131 w 1716048"/>
              <a:gd name="connsiteY6" fmla="*/ 970156 h 970156"/>
              <a:gd name="connsiteX7" fmla="*/ 673409 w 1716048"/>
              <a:gd name="connsiteY7" fmla="*/ 953429 h 970156"/>
              <a:gd name="connsiteX0" fmla="*/ 673409 w 1716048"/>
              <a:gd name="connsiteY0" fmla="*/ 1063740 h 1080467"/>
              <a:gd name="connsiteX1" fmla="*/ 26638 w 1716048"/>
              <a:gd name="connsiteY1" fmla="*/ 266428 h 1080467"/>
              <a:gd name="connsiteX2" fmla="*/ 54516 w 1716048"/>
              <a:gd name="connsiteY2" fmla="*/ 110311 h 1080467"/>
              <a:gd name="connsiteX3" fmla="*/ 1716048 w 1716048"/>
              <a:gd name="connsiteY3" fmla="*/ 210672 h 1080467"/>
              <a:gd name="connsiteX4" fmla="*/ 1710472 w 1716048"/>
              <a:gd name="connsiteY4" fmla="*/ 344486 h 1080467"/>
              <a:gd name="connsiteX5" fmla="*/ 1007945 w 1716048"/>
              <a:gd name="connsiteY5" fmla="*/ 1058164 h 1080467"/>
              <a:gd name="connsiteX6" fmla="*/ 874131 w 1716048"/>
              <a:gd name="connsiteY6" fmla="*/ 1080467 h 1080467"/>
              <a:gd name="connsiteX7" fmla="*/ 673409 w 1716048"/>
              <a:gd name="connsiteY7" fmla="*/ 1063740 h 1080467"/>
              <a:gd name="connsiteX0" fmla="*/ 673409 w 1716048"/>
              <a:gd name="connsiteY0" fmla="*/ 1140572 h 1157299"/>
              <a:gd name="connsiteX1" fmla="*/ 26638 w 1716048"/>
              <a:gd name="connsiteY1" fmla="*/ 343260 h 1157299"/>
              <a:gd name="connsiteX2" fmla="*/ 54516 w 1716048"/>
              <a:gd name="connsiteY2" fmla="*/ 187143 h 1157299"/>
              <a:gd name="connsiteX3" fmla="*/ 1716048 w 1716048"/>
              <a:gd name="connsiteY3" fmla="*/ 287504 h 1157299"/>
              <a:gd name="connsiteX4" fmla="*/ 1710472 w 1716048"/>
              <a:gd name="connsiteY4" fmla="*/ 421318 h 1157299"/>
              <a:gd name="connsiteX5" fmla="*/ 1007945 w 1716048"/>
              <a:gd name="connsiteY5" fmla="*/ 1134996 h 1157299"/>
              <a:gd name="connsiteX6" fmla="*/ 874131 w 1716048"/>
              <a:gd name="connsiteY6" fmla="*/ 1157299 h 1157299"/>
              <a:gd name="connsiteX7" fmla="*/ 673409 w 1716048"/>
              <a:gd name="connsiteY7" fmla="*/ 1140572 h 1157299"/>
              <a:gd name="connsiteX0" fmla="*/ 673409 w 1734070"/>
              <a:gd name="connsiteY0" fmla="*/ 1140572 h 1157299"/>
              <a:gd name="connsiteX1" fmla="*/ 26638 w 1734070"/>
              <a:gd name="connsiteY1" fmla="*/ 343260 h 1157299"/>
              <a:gd name="connsiteX2" fmla="*/ 54516 w 1734070"/>
              <a:gd name="connsiteY2" fmla="*/ 187143 h 1157299"/>
              <a:gd name="connsiteX3" fmla="*/ 1716048 w 1734070"/>
              <a:gd name="connsiteY3" fmla="*/ 287504 h 1157299"/>
              <a:gd name="connsiteX4" fmla="*/ 1710472 w 1734070"/>
              <a:gd name="connsiteY4" fmla="*/ 421318 h 1157299"/>
              <a:gd name="connsiteX5" fmla="*/ 1007945 w 1734070"/>
              <a:gd name="connsiteY5" fmla="*/ 1134996 h 1157299"/>
              <a:gd name="connsiteX6" fmla="*/ 874131 w 1734070"/>
              <a:gd name="connsiteY6" fmla="*/ 1157299 h 1157299"/>
              <a:gd name="connsiteX7" fmla="*/ 673409 w 1734070"/>
              <a:gd name="connsiteY7" fmla="*/ 1140572 h 1157299"/>
              <a:gd name="connsiteX0" fmla="*/ 673409 w 1744811"/>
              <a:gd name="connsiteY0" fmla="*/ 1140572 h 1157299"/>
              <a:gd name="connsiteX1" fmla="*/ 26638 w 1744811"/>
              <a:gd name="connsiteY1" fmla="*/ 343260 h 1157299"/>
              <a:gd name="connsiteX2" fmla="*/ 54516 w 1744811"/>
              <a:gd name="connsiteY2" fmla="*/ 187143 h 1157299"/>
              <a:gd name="connsiteX3" fmla="*/ 1716048 w 1744811"/>
              <a:gd name="connsiteY3" fmla="*/ 287504 h 1157299"/>
              <a:gd name="connsiteX4" fmla="*/ 1710472 w 1744811"/>
              <a:gd name="connsiteY4" fmla="*/ 421318 h 1157299"/>
              <a:gd name="connsiteX5" fmla="*/ 1007945 w 1744811"/>
              <a:gd name="connsiteY5" fmla="*/ 1134996 h 1157299"/>
              <a:gd name="connsiteX6" fmla="*/ 874131 w 1744811"/>
              <a:gd name="connsiteY6" fmla="*/ 1157299 h 1157299"/>
              <a:gd name="connsiteX7" fmla="*/ 673409 w 1744811"/>
              <a:gd name="connsiteY7" fmla="*/ 1140572 h 1157299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53650 h 1178711"/>
              <a:gd name="connsiteX1" fmla="*/ 26638 w 1744811"/>
              <a:gd name="connsiteY1" fmla="*/ 356338 h 1178711"/>
              <a:gd name="connsiteX2" fmla="*/ 54516 w 1744811"/>
              <a:gd name="connsiteY2" fmla="*/ 200221 h 1178711"/>
              <a:gd name="connsiteX3" fmla="*/ 1716048 w 1744811"/>
              <a:gd name="connsiteY3" fmla="*/ 300582 h 1178711"/>
              <a:gd name="connsiteX4" fmla="*/ 1710472 w 1744811"/>
              <a:gd name="connsiteY4" fmla="*/ 434396 h 1178711"/>
              <a:gd name="connsiteX5" fmla="*/ 1007945 w 1744811"/>
              <a:gd name="connsiteY5" fmla="*/ 1148074 h 1178711"/>
              <a:gd name="connsiteX6" fmla="*/ 874131 w 1744811"/>
              <a:gd name="connsiteY6" fmla="*/ 1170377 h 1178711"/>
              <a:gd name="connsiteX7" fmla="*/ 673409 w 1744811"/>
              <a:gd name="connsiteY7" fmla="*/ 1153650 h 117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811" h="1178711">
                <a:moveTo>
                  <a:pt x="673409" y="1153650"/>
                </a:moveTo>
                <a:lnTo>
                  <a:pt x="26638" y="356338"/>
                </a:lnTo>
                <a:cubicBezTo>
                  <a:pt x="-30976" y="293148"/>
                  <a:pt x="17345" y="235533"/>
                  <a:pt x="54516" y="200221"/>
                </a:cubicBezTo>
                <a:cubicBezTo>
                  <a:pt x="541453" y="-84135"/>
                  <a:pt x="1229112" y="-78559"/>
                  <a:pt x="1716048" y="300582"/>
                </a:cubicBezTo>
                <a:cubicBezTo>
                  <a:pt x="1758794" y="345187"/>
                  <a:pt x="1751360" y="395367"/>
                  <a:pt x="1710472" y="434396"/>
                </a:cubicBezTo>
                <a:lnTo>
                  <a:pt x="1007945" y="1148074"/>
                </a:lnTo>
                <a:cubicBezTo>
                  <a:pt x="952189" y="1205689"/>
                  <a:pt x="918736" y="1162943"/>
                  <a:pt x="874131" y="1170377"/>
                </a:cubicBezTo>
                <a:cubicBezTo>
                  <a:pt x="807224" y="1136923"/>
                  <a:pt x="740316" y="1159226"/>
                  <a:pt x="673409" y="115365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17346" y="1863548"/>
            <a:ext cx="1321362" cy="1996313"/>
          </a:xfrm>
          <a:custGeom>
            <a:avLst/>
            <a:gdLst>
              <a:gd name="connsiteX0" fmla="*/ 791736 w 903248"/>
              <a:gd name="connsiteY0" fmla="*/ 0 h 1828800"/>
              <a:gd name="connsiteX1" fmla="*/ 0 w 903248"/>
              <a:gd name="connsiteY1" fmla="*/ 802888 h 1828800"/>
              <a:gd name="connsiteX2" fmla="*/ 5575 w 903248"/>
              <a:gd name="connsiteY2" fmla="*/ 1098396 h 1828800"/>
              <a:gd name="connsiteX3" fmla="*/ 713678 w 903248"/>
              <a:gd name="connsiteY3" fmla="*/ 1828800 h 1828800"/>
              <a:gd name="connsiteX4" fmla="*/ 836341 w 903248"/>
              <a:gd name="connsiteY4" fmla="*/ 1806498 h 1828800"/>
              <a:gd name="connsiteX5" fmla="*/ 903248 w 903248"/>
              <a:gd name="connsiteY5" fmla="*/ 5576 h 1828800"/>
              <a:gd name="connsiteX6" fmla="*/ 791736 w 903248"/>
              <a:gd name="connsiteY6" fmla="*/ 0 h 1828800"/>
              <a:gd name="connsiteX0" fmla="*/ 791736 w 1136822"/>
              <a:gd name="connsiteY0" fmla="*/ 0 h 1828800"/>
              <a:gd name="connsiteX1" fmla="*/ 0 w 1136822"/>
              <a:gd name="connsiteY1" fmla="*/ 802888 h 1828800"/>
              <a:gd name="connsiteX2" fmla="*/ 5575 w 1136822"/>
              <a:gd name="connsiteY2" fmla="*/ 1098396 h 1828800"/>
              <a:gd name="connsiteX3" fmla="*/ 713678 w 1136822"/>
              <a:gd name="connsiteY3" fmla="*/ 1828800 h 1828800"/>
              <a:gd name="connsiteX4" fmla="*/ 836341 w 1136822"/>
              <a:gd name="connsiteY4" fmla="*/ 1806498 h 1828800"/>
              <a:gd name="connsiteX5" fmla="*/ 903248 w 1136822"/>
              <a:gd name="connsiteY5" fmla="*/ 5576 h 1828800"/>
              <a:gd name="connsiteX6" fmla="*/ 791736 w 1136822"/>
              <a:gd name="connsiteY6" fmla="*/ 0 h 1828800"/>
              <a:gd name="connsiteX0" fmla="*/ 791736 w 1224674"/>
              <a:gd name="connsiteY0" fmla="*/ 0 h 1828800"/>
              <a:gd name="connsiteX1" fmla="*/ 0 w 1224674"/>
              <a:gd name="connsiteY1" fmla="*/ 802888 h 1828800"/>
              <a:gd name="connsiteX2" fmla="*/ 5575 w 1224674"/>
              <a:gd name="connsiteY2" fmla="*/ 1098396 h 1828800"/>
              <a:gd name="connsiteX3" fmla="*/ 713678 w 1224674"/>
              <a:gd name="connsiteY3" fmla="*/ 1828800 h 1828800"/>
              <a:gd name="connsiteX4" fmla="*/ 836341 w 1224674"/>
              <a:gd name="connsiteY4" fmla="*/ 1806498 h 1828800"/>
              <a:gd name="connsiteX5" fmla="*/ 903248 w 1224674"/>
              <a:gd name="connsiteY5" fmla="*/ 5576 h 1828800"/>
              <a:gd name="connsiteX6" fmla="*/ 791736 w 1224674"/>
              <a:gd name="connsiteY6" fmla="*/ 0 h 1828800"/>
              <a:gd name="connsiteX0" fmla="*/ 791736 w 1224674"/>
              <a:gd name="connsiteY0" fmla="*/ 0 h 1830231"/>
              <a:gd name="connsiteX1" fmla="*/ 0 w 1224674"/>
              <a:gd name="connsiteY1" fmla="*/ 802888 h 1830231"/>
              <a:gd name="connsiteX2" fmla="*/ 5575 w 1224674"/>
              <a:gd name="connsiteY2" fmla="*/ 1098396 h 1830231"/>
              <a:gd name="connsiteX3" fmla="*/ 713678 w 1224674"/>
              <a:gd name="connsiteY3" fmla="*/ 1828800 h 1830231"/>
              <a:gd name="connsiteX4" fmla="*/ 836341 w 1224674"/>
              <a:gd name="connsiteY4" fmla="*/ 1806498 h 1830231"/>
              <a:gd name="connsiteX5" fmla="*/ 903248 w 1224674"/>
              <a:gd name="connsiteY5" fmla="*/ 5576 h 1830231"/>
              <a:gd name="connsiteX6" fmla="*/ 791736 w 1224674"/>
              <a:gd name="connsiteY6" fmla="*/ 0 h 1830231"/>
              <a:gd name="connsiteX0" fmla="*/ 791736 w 1224674"/>
              <a:gd name="connsiteY0" fmla="*/ 0 h 1848859"/>
              <a:gd name="connsiteX1" fmla="*/ 0 w 1224674"/>
              <a:gd name="connsiteY1" fmla="*/ 802888 h 1848859"/>
              <a:gd name="connsiteX2" fmla="*/ 5575 w 1224674"/>
              <a:gd name="connsiteY2" fmla="*/ 1098396 h 1848859"/>
              <a:gd name="connsiteX3" fmla="*/ 713678 w 1224674"/>
              <a:gd name="connsiteY3" fmla="*/ 1828800 h 1848859"/>
              <a:gd name="connsiteX4" fmla="*/ 836341 w 1224674"/>
              <a:gd name="connsiteY4" fmla="*/ 1806498 h 1848859"/>
              <a:gd name="connsiteX5" fmla="*/ 903248 w 1224674"/>
              <a:gd name="connsiteY5" fmla="*/ 5576 h 1848859"/>
              <a:gd name="connsiteX6" fmla="*/ 791736 w 1224674"/>
              <a:gd name="connsiteY6" fmla="*/ 0 h 1848859"/>
              <a:gd name="connsiteX0" fmla="*/ 815320 w 1248258"/>
              <a:gd name="connsiteY0" fmla="*/ 0 h 1848859"/>
              <a:gd name="connsiteX1" fmla="*/ 23584 w 1248258"/>
              <a:gd name="connsiteY1" fmla="*/ 802888 h 1848859"/>
              <a:gd name="connsiteX2" fmla="*/ 29159 w 1248258"/>
              <a:gd name="connsiteY2" fmla="*/ 1098396 h 1848859"/>
              <a:gd name="connsiteX3" fmla="*/ 737262 w 1248258"/>
              <a:gd name="connsiteY3" fmla="*/ 1828800 h 1848859"/>
              <a:gd name="connsiteX4" fmla="*/ 859925 w 1248258"/>
              <a:gd name="connsiteY4" fmla="*/ 1806498 h 1848859"/>
              <a:gd name="connsiteX5" fmla="*/ 926832 w 1248258"/>
              <a:gd name="connsiteY5" fmla="*/ 5576 h 1848859"/>
              <a:gd name="connsiteX6" fmla="*/ 815320 w 1248258"/>
              <a:gd name="connsiteY6" fmla="*/ 0 h 1848859"/>
              <a:gd name="connsiteX0" fmla="*/ 807953 w 1240891"/>
              <a:gd name="connsiteY0" fmla="*/ 0 h 1848859"/>
              <a:gd name="connsiteX1" fmla="*/ 16217 w 1240891"/>
              <a:gd name="connsiteY1" fmla="*/ 802888 h 1848859"/>
              <a:gd name="connsiteX2" fmla="*/ 21792 w 1240891"/>
              <a:gd name="connsiteY2" fmla="*/ 1098396 h 1848859"/>
              <a:gd name="connsiteX3" fmla="*/ 729895 w 1240891"/>
              <a:gd name="connsiteY3" fmla="*/ 1828800 h 1848859"/>
              <a:gd name="connsiteX4" fmla="*/ 852558 w 1240891"/>
              <a:gd name="connsiteY4" fmla="*/ 1806498 h 1848859"/>
              <a:gd name="connsiteX5" fmla="*/ 919465 w 1240891"/>
              <a:gd name="connsiteY5" fmla="*/ 5576 h 1848859"/>
              <a:gd name="connsiteX6" fmla="*/ 807953 w 1240891"/>
              <a:gd name="connsiteY6" fmla="*/ 0 h 1848859"/>
              <a:gd name="connsiteX0" fmla="*/ 807953 w 1240891"/>
              <a:gd name="connsiteY0" fmla="*/ 20494 h 1869353"/>
              <a:gd name="connsiteX1" fmla="*/ 16217 w 1240891"/>
              <a:gd name="connsiteY1" fmla="*/ 823382 h 1869353"/>
              <a:gd name="connsiteX2" fmla="*/ 21792 w 1240891"/>
              <a:gd name="connsiteY2" fmla="*/ 1118890 h 1869353"/>
              <a:gd name="connsiteX3" fmla="*/ 729895 w 1240891"/>
              <a:gd name="connsiteY3" fmla="*/ 1849294 h 1869353"/>
              <a:gd name="connsiteX4" fmla="*/ 852558 w 1240891"/>
              <a:gd name="connsiteY4" fmla="*/ 1826992 h 1869353"/>
              <a:gd name="connsiteX5" fmla="*/ 919465 w 1240891"/>
              <a:gd name="connsiteY5" fmla="*/ 26070 h 1869353"/>
              <a:gd name="connsiteX6" fmla="*/ 807953 w 1240891"/>
              <a:gd name="connsiteY6" fmla="*/ 20494 h 1869353"/>
              <a:gd name="connsiteX0" fmla="*/ 807953 w 1240891"/>
              <a:gd name="connsiteY0" fmla="*/ 25879 h 1874738"/>
              <a:gd name="connsiteX1" fmla="*/ 16217 w 1240891"/>
              <a:gd name="connsiteY1" fmla="*/ 828767 h 1874738"/>
              <a:gd name="connsiteX2" fmla="*/ 21792 w 1240891"/>
              <a:gd name="connsiteY2" fmla="*/ 1124275 h 1874738"/>
              <a:gd name="connsiteX3" fmla="*/ 729895 w 1240891"/>
              <a:gd name="connsiteY3" fmla="*/ 1854679 h 1874738"/>
              <a:gd name="connsiteX4" fmla="*/ 852558 w 1240891"/>
              <a:gd name="connsiteY4" fmla="*/ 1832377 h 1874738"/>
              <a:gd name="connsiteX5" fmla="*/ 919465 w 1240891"/>
              <a:gd name="connsiteY5" fmla="*/ 31455 h 1874738"/>
              <a:gd name="connsiteX6" fmla="*/ 807953 w 1240891"/>
              <a:gd name="connsiteY6" fmla="*/ 25879 h 187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0891" h="1874738">
                <a:moveTo>
                  <a:pt x="807953" y="25879"/>
                </a:moveTo>
                <a:lnTo>
                  <a:pt x="16217" y="828767"/>
                </a:lnTo>
                <a:cubicBezTo>
                  <a:pt x="57104" y="1016480"/>
                  <a:pt x="-41397" y="1064801"/>
                  <a:pt x="21792" y="1124275"/>
                </a:cubicBezTo>
                <a:lnTo>
                  <a:pt x="729895" y="1854679"/>
                </a:lnTo>
                <a:cubicBezTo>
                  <a:pt x="770783" y="1891850"/>
                  <a:pt x="806095" y="1873265"/>
                  <a:pt x="852558" y="1832377"/>
                </a:cubicBezTo>
                <a:cubicBezTo>
                  <a:pt x="1220548" y="1583333"/>
                  <a:pt x="1471451" y="592733"/>
                  <a:pt x="919465" y="31455"/>
                </a:cubicBezTo>
                <a:cubicBezTo>
                  <a:pt x="887869" y="7293"/>
                  <a:pt x="850700" y="-22442"/>
                  <a:pt x="807953" y="2587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79659" y="3163618"/>
            <a:ext cx="1535481" cy="1316100"/>
          </a:xfrm>
          <a:custGeom>
            <a:avLst/>
            <a:gdLst>
              <a:gd name="connsiteX0" fmla="*/ 769434 w 1416205"/>
              <a:gd name="connsiteY0" fmla="*/ 0 h 1215483"/>
              <a:gd name="connsiteX1" fmla="*/ 1416205 w 1416205"/>
              <a:gd name="connsiteY1" fmla="*/ 646771 h 1215483"/>
              <a:gd name="connsiteX2" fmla="*/ 1221059 w 1416205"/>
              <a:gd name="connsiteY2" fmla="*/ 1115122 h 1215483"/>
              <a:gd name="connsiteX3" fmla="*/ 1137424 w 1416205"/>
              <a:gd name="connsiteY3" fmla="*/ 1215483 h 1215483"/>
              <a:gd name="connsiteX4" fmla="*/ 111512 w 1416205"/>
              <a:gd name="connsiteY4" fmla="*/ 1215483 h 1215483"/>
              <a:gd name="connsiteX5" fmla="*/ 0 w 1416205"/>
              <a:gd name="connsiteY5" fmla="*/ 1092820 h 1215483"/>
              <a:gd name="connsiteX6" fmla="*/ 613317 w 1416205"/>
              <a:gd name="connsiteY6" fmla="*/ 5576 h 1215483"/>
              <a:gd name="connsiteX7" fmla="*/ 769434 w 1416205"/>
              <a:gd name="connsiteY7" fmla="*/ 0 h 1215483"/>
              <a:gd name="connsiteX0" fmla="*/ 772739 w 1419510"/>
              <a:gd name="connsiteY0" fmla="*/ 0 h 1215483"/>
              <a:gd name="connsiteX1" fmla="*/ 1419510 w 1419510"/>
              <a:gd name="connsiteY1" fmla="*/ 646771 h 1215483"/>
              <a:gd name="connsiteX2" fmla="*/ 1224364 w 1419510"/>
              <a:gd name="connsiteY2" fmla="*/ 1115122 h 1215483"/>
              <a:gd name="connsiteX3" fmla="*/ 1140729 w 1419510"/>
              <a:gd name="connsiteY3" fmla="*/ 1215483 h 1215483"/>
              <a:gd name="connsiteX4" fmla="*/ 114817 w 1419510"/>
              <a:gd name="connsiteY4" fmla="*/ 1215483 h 1215483"/>
              <a:gd name="connsiteX5" fmla="*/ 3305 w 1419510"/>
              <a:gd name="connsiteY5" fmla="*/ 1092820 h 1215483"/>
              <a:gd name="connsiteX6" fmla="*/ 616622 w 1419510"/>
              <a:gd name="connsiteY6" fmla="*/ 5576 h 1215483"/>
              <a:gd name="connsiteX7" fmla="*/ 772739 w 1419510"/>
              <a:gd name="connsiteY7" fmla="*/ 0 h 1215483"/>
              <a:gd name="connsiteX0" fmla="*/ 774134 w 1420905"/>
              <a:gd name="connsiteY0" fmla="*/ 0 h 1215483"/>
              <a:gd name="connsiteX1" fmla="*/ 1420905 w 1420905"/>
              <a:gd name="connsiteY1" fmla="*/ 646771 h 1215483"/>
              <a:gd name="connsiteX2" fmla="*/ 1225759 w 1420905"/>
              <a:gd name="connsiteY2" fmla="*/ 1115122 h 1215483"/>
              <a:gd name="connsiteX3" fmla="*/ 1142124 w 1420905"/>
              <a:gd name="connsiteY3" fmla="*/ 1215483 h 1215483"/>
              <a:gd name="connsiteX4" fmla="*/ 116212 w 1420905"/>
              <a:gd name="connsiteY4" fmla="*/ 1215483 h 1215483"/>
              <a:gd name="connsiteX5" fmla="*/ 4700 w 1420905"/>
              <a:gd name="connsiteY5" fmla="*/ 1092820 h 1215483"/>
              <a:gd name="connsiteX6" fmla="*/ 618017 w 1420905"/>
              <a:gd name="connsiteY6" fmla="*/ 5576 h 1215483"/>
              <a:gd name="connsiteX7" fmla="*/ 774134 w 1420905"/>
              <a:gd name="connsiteY7" fmla="*/ 0 h 1215483"/>
              <a:gd name="connsiteX0" fmla="*/ 774134 w 1420905"/>
              <a:gd name="connsiteY0" fmla="*/ 8769 h 1224252"/>
              <a:gd name="connsiteX1" fmla="*/ 1420905 w 1420905"/>
              <a:gd name="connsiteY1" fmla="*/ 655540 h 1224252"/>
              <a:gd name="connsiteX2" fmla="*/ 1225759 w 1420905"/>
              <a:gd name="connsiteY2" fmla="*/ 1123891 h 1224252"/>
              <a:gd name="connsiteX3" fmla="*/ 1142124 w 1420905"/>
              <a:gd name="connsiteY3" fmla="*/ 1224252 h 1224252"/>
              <a:gd name="connsiteX4" fmla="*/ 116212 w 1420905"/>
              <a:gd name="connsiteY4" fmla="*/ 1224252 h 1224252"/>
              <a:gd name="connsiteX5" fmla="*/ 4700 w 1420905"/>
              <a:gd name="connsiteY5" fmla="*/ 1101589 h 1224252"/>
              <a:gd name="connsiteX6" fmla="*/ 618017 w 1420905"/>
              <a:gd name="connsiteY6" fmla="*/ 14345 h 1224252"/>
              <a:gd name="connsiteX7" fmla="*/ 774134 w 1420905"/>
              <a:gd name="connsiteY7" fmla="*/ 8769 h 1224252"/>
              <a:gd name="connsiteX0" fmla="*/ 774134 w 1420905"/>
              <a:gd name="connsiteY0" fmla="*/ 20467 h 1235950"/>
              <a:gd name="connsiteX1" fmla="*/ 1420905 w 1420905"/>
              <a:gd name="connsiteY1" fmla="*/ 667238 h 1235950"/>
              <a:gd name="connsiteX2" fmla="*/ 1225759 w 1420905"/>
              <a:gd name="connsiteY2" fmla="*/ 1135589 h 1235950"/>
              <a:gd name="connsiteX3" fmla="*/ 1142124 w 1420905"/>
              <a:gd name="connsiteY3" fmla="*/ 1235950 h 1235950"/>
              <a:gd name="connsiteX4" fmla="*/ 116212 w 1420905"/>
              <a:gd name="connsiteY4" fmla="*/ 1235950 h 1235950"/>
              <a:gd name="connsiteX5" fmla="*/ 4700 w 1420905"/>
              <a:gd name="connsiteY5" fmla="*/ 1113287 h 1235950"/>
              <a:gd name="connsiteX6" fmla="*/ 618017 w 1420905"/>
              <a:gd name="connsiteY6" fmla="*/ 26043 h 1235950"/>
              <a:gd name="connsiteX7" fmla="*/ 774134 w 1420905"/>
              <a:gd name="connsiteY7" fmla="*/ 20467 h 1235950"/>
              <a:gd name="connsiteX0" fmla="*/ 774134 w 1435161"/>
              <a:gd name="connsiteY0" fmla="*/ 20467 h 1235950"/>
              <a:gd name="connsiteX1" fmla="*/ 1420905 w 1435161"/>
              <a:gd name="connsiteY1" fmla="*/ 667238 h 1235950"/>
              <a:gd name="connsiteX2" fmla="*/ 1225759 w 1435161"/>
              <a:gd name="connsiteY2" fmla="*/ 1135589 h 1235950"/>
              <a:gd name="connsiteX3" fmla="*/ 1142124 w 1435161"/>
              <a:gd name="connsiteY3" fmla="*/ 1235950 h 1235950"/>
              <a:gd name="connsiteX4" fmla="*/ 116212 w 1435161"/>
              <a:gd name="connsiteY4" fmla="*/ 1235950 h 1235950"/>
              <a:gd name="connsiteX5" fmla="*/ 4700 w 1435161"/>
              <a:gd name="connsiteY5" fmla="*/ 1113287 h 1235950"/>
              <a:gd name="connsiteX6" fmla="*/ 618017 w 1435161"/>
              <a:gd name="connsiteY6" fmla="*/ 26043 h 1235950"/>
              <a:gd name="connsiteX7" fmla="*/ 774134 w 1435161"/>
              <a:gd name="connsiteY7" fmla="*/ 20467 h 1235950"/>
              <a:gd name="connsiteX0" fmla="*/ 774134 w 1433330"/>
              <a:gd name="connsiteY0" fmla="*/ 20467 h 1235950"/>
              <a:gd name="connsiteX1" fmla="*/ 1420905 w 1433330"/>
              <a:gd name="connsiteY1" fmla="*/ 667238 h 1235950"/>
              <a:gd name="connsiteX2" fmla="*/ 1225759 w 1433330"/>
              <a:gd name="connsiteY2" fmla="*/ 1135589 h 1235950"/>
              <a:gd name="connsiteX3" fmla="*/ 1142124 w 1433330"/>
              <a:gd name="connsiteY3" fmla="*/ 1235950 h 1235950"/>
              <a:gd name="connsiteX4" fmla="*/ 116212 w 1433330"/>
              <a:gd name="connsiteY4" fmla="*/ 1235950 h 1235950"/>
              <a:gd name="connsiteX5" fmla="*/ 4700 w 1433330"/>
              <a:gd name="connsiteY5" fmla="*/ 1113287 h 1235950"/>
              <a:gd name="connsiteX6" fmla="*/ 618017 w 1433330"/>
              <a:gd name="connsiteY6" fmla="*/ 26043 h 1235950"/>
              <a:gd name="connsiteX7" fmla="*/ 774134 w 143333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1970" h="1235950">
                <a:moveTo>
                  <a:pt x="774134" y="20467"/>
                </a:moveTo>
                <a:lnTo>
                  <a:pt x="1420905" y="667238"/>
                </a:lnTo>
                <a:cubicBezTo>
                  <a:pt x="1517549" y="762022"/>
                  <a:pt x="1251779" y="879111"/>
                  <a:pt x="1225759" y="1135589"/>
                </a:cubicBezTo>
                <a:cubicBezTo>
                  <a:pt x="1225759" y="1180194"/>
                  <a:pt x="1197880" y="1224798"/>
                  <a:pt x="1142124" y="1235950"/>
                </a:cubicBezTo>
                <a:lnTo>
                  <a:pt x="116212" y="1235950"/>
                </a:lnTo>
                <a:cubicBezTo>
                  <a:pt x="23284" y="1228516"/>
                  <a:pt x="8418" y="1182053"/>
                  <a:pt x="4700" y="1113287"/>
                </a:cubicBezTo>
                <a:cubicBezTo>
                  <a:pt x="-41764" y="315974"/>
                  <a:pt x="263036" y="187736"/>
                  <a:pt x="618017" y="26043"/>
                </a:cubicBezTo>
                <a:cubicBezTo>
                  <a:pt x="670056" y="-3694"/>
                  <a:pt x="727671" y="-11128"/>
                  <a:pt x="774134" y="2046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89281" y="4657834"/>
            <a:ext cx="1703429" cy="1703429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667533" y="5128161"/>
            <a:ext cx="746924" cy="728854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7227" y="218855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02141" y="154038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3798" y="253853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283" y="3566986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1248984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1238" y="3784397"/>
            <a:ext cx="1700213" cy="2060575"/>
            <a:chOff x="1011238" y="37843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3" y="1714297"/>
            <a:ext cx="1700213" cy="2060575"/>
            <a:chOff x="3784963" y="1714297"/>
            <a:chExt cx="1700213" cy="206057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</a:gra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3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7"/>
            <a:ext cx="1700213" cy="2060575"/>
            <a:chOff x="6558688" y="37843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7"/>
            <a:ext cx="1700213" cy="2060575"/>
            <a:chOff x="9332412" y="17142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0" y="37719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00458" y="4668045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8" y="2259373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683606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7" y="2250479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6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8" y="1913525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7" y="4413680"/>
            <a:ext cx="250935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1" y="1839979"/>
            <a:ext cx="259133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1199201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1207455" y="157627"/>
            <a:ext cx="869659" cy="8696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494498" y="1027286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128738" y="2035739"/>
            <a:ext cx="422031" cy="422031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083385" y="1641843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104119" y="375750"/>
            <a:ext cx="302456" cy="302456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118973" y="19442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90500" y="5924841"/>
            <a:ext cx="1098259" cy="10982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184400" y="4749799"/>
            <a:ext cx="622299" cy="6222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428873" y="5924841"/>
            <a:ext cx="847727" cy="84772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90560" y="5569741"/>
            <a:ext cx="1288259" cy="12882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84161" y="5093491"/>
            <a:ext cx="622299" cy="6222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92854" y="4279899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082200" y="4482499"/>
            <a:ext cx="204399" cy="2043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238831" y="5302440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067119" y="5404639"/>
            <a:ext cx="204399" cy="20439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227778" y="5609038"/>
            <a:ext cx="204399" cy="20439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08818" y="2710230"/>
            <a:ext cx="45704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  <a:endParaRPr lang="zh-CN" altLang="en-US" sz="54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346309" y="3607452"/>
            <a:ext cx="3695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</a:t>
            </a:r>
            <a:endParaRPr lang="zh-CN" altLang="en-US" sz="200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54427" y="4718860"/>
            <a:ext cx="1667728" cy="276971"/>
            <a:chOff x="4654427" y="4718860"/>
            <a:chExt cx="1667728" cy="276971"/>
          </a:xfrm>
        </p:grpSpPr>
        <p:grpSp>
          <p:nvGrpSpPr>
            <p:cNvPr id="11" name="组合 10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6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80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4929482" y="4729942"/>
              <a:ext cx="139267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95842" y="4718860"/>
            <a:ext cx="2019971" cy="282717"/>
            <a:chOff x="6395842" y="4718860"/>
            <a:chExt cx="2019971" cy="282717"/>
          </a:xfrm>
        </p:grpSpPr>
        <p:grpSp>
          <p:nvGrpSpPr>
            <p:cNvPr id="12" name="组合 1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6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68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6672877" y="4739967"/>
              <a:ext cx="17429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时间：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76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9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78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44" name="椭圆 43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46" name="椭圆 45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84376" y="3466350"/>
            <a:ext cx="4497824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Nullam eu tempor purus. Nunc a leo magna, sit amet consequat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00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0" grpId="0"/>
          <p:bldP spid="21" grpId="0"/>
          <p:bldP spid="14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0" grpId="0"/>
          <p:bldP spid="21" grpId="0"/>
          <p:bldP spid="14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9326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10284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1122" y="2480457"/>
            <a:ext cx="732659" cy="725295"/>
            <a:chOff x="1691122" y="2480457"/>
            <a:chExt cx="732659" cy="72529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761075" y="2568818"/>
              <a:ext cx="592754" cy="636934"/>
            </a:xfrm>
            <a:custGeom>
              <a:avLst/>
              <a:gdLst>
                <a:gd name="T0" fmla="*/ 34 w 68"/>
                <a:gd name="T1" fmla="*/ 0 h 73"/>
                <a:gd name="T2" fmla="*/ 0 w 68"/>
                <a:gd name="T3" fmla="*/ 25 h 73"/>
                <a:gd name="T4" fmla="*/ 0 w 68"/>
                <a:gd name="T5" fmla="*/ 73 h 73"/>
                <a:gd name="T6" fmla="*/ 68 w 68"/>
                <a:gd name="T7" fmla="*/ 73 h 73"/>
                <a:gd name="T8" fmla="*/ 68 w 68"/>
                <a:gd name="T9" fmla="*/ 25 h 73"/>
                <a:gd name="T10" fmla="*/ 34 w 68"/>
                <a:gd name="T11" fmla="*/ 0 h 73"/>
                <a:gd name="T12" fmla="*/ 34 w 68"/>
                <a:gd name="T13" fmla="*/ 10 h 73"/>
                <a:gd name="T14" fmla="*/ 39 w 68"/>
                <a:gd name="T15" fmla="*/ 15 h 73"/>
                <a:gd name="T16" fmla="*/ 34 w 68"/>
                <a:gd name="T17" fmla="*/ 20 h 73"/>
                <a:gd name="T18" fmla="*/ 29 w 68"/>
                <a:gd name="T19" fmla="*/ 15 h 73"/>
                <a:gd name="T20" fmla="*/ 34 w 68"/>
                <a:gd name="T21" fmla="*/ 10 h 73"/>
                <a:gd name="T22" fmla="*/ 46 w 68"/>
                <a:gd name="T23" fmla="*/ 57 h 73"/>
                <a:gd name="T24" fmla="*/ 22 w 68"/>
                <a:gd name="T25" fmla="*/ 57 h 73"/>
                <a:gd name="T26" fmla="*/ 22 w 68"/>
                <a:gd name="T27" fmla="*/ 34 h 73"/>
                <a:gd name="T28" fmla="*/ 46 w 68"/>
                <a:gd name="T29" fmla="*/ 34 h 73"/>
                <a:gd name="T30" fmla="*/ 46 w 68"/>
                <a:gd name="T31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3">
                  <a:moveTo>
                    <a:pt x="3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34" y="0"/>
                  </a:lnTo>
                  <a:close/>
                  <a:moveTo>
                    <a:pt x="34" y="10"/>
                  </a:moveTo>
                  <a:cubicBezTo>
                    <a:pt x="37" y="10"/>
                    <a:pt x="39" y="12"/>
                    <a:pt x="39" y="15"/>
                  </a:cubicBezTo>
                  <a:cubicBezTo>
                    <a:pt x="39" y="18"/>
                    <a:pt x="37" y="20"/>
                    <a:pt x="34" y="20"/>
                  </a:cubicBezTo>
                  <a:cubicBezTo>
                    <a:pt x="31" y="20"/>
                    <a:pt x="29" y="18"/>
                    <a:pt x="29" y="15"/>
                  </a:cubicBezTo>
                  <a:cubicBezTo>
                    <a:pt x="29" y="12"/>
                    <a:pt x="31" y="10"/>
                    <a:pt x="34" y="10"/>
                  </a:cubicBezTo>
                  <a:close/>
                  <a:moveTo>
                    <a:pt x="4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4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040884" y="2863354"/>
              <a:ext cx="33135" cy="20249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952523" y="2951715"/>
              <a:ext cx="209857" cy="2577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91122" y="2480457"/>
              <a:ext cx="732659" cy="312945"/>
            </a:xfrm>
            <a:custGeom>
              <a:avLst/>
              <a:gdLst>
                <a:gd name="T0" fmla="*/ 83 w 84"/>
                <a:gd name="T1" fmla="*/ 31 h 36"/>
                <a:gd name="T2" fmla="*/ 76 w 84"/>
                <a:gd name="T3" fmla="*/ 25 h 36"/>
                <a:gd name="T4" fmla="*/ 42 w 84"/>
                <a:gd name="T5" fmla="*/ 0 h 36"/>
                <a:gd name="T6" fmla="*/ 27 w 84"/>
                <a:gd name="T7" fmla="*/ 11 h 36"/>
                <a:gd name="T8" fmla="*/ 27 w 84"/>
                <a:gd name="T9" fmla="*/ 5 h 36"/>
                <a:gd name="T10" fmla="*/ 25 w 84"/>
                <a:gd name="T11" fmla="*/ 3 h 36"/>
                <a:gd name="T12" fmla="*/ 24 w 84"/>
                <a:gd name="T13" fmla="*/ 3 h 36"/>
                <a:gd name="T14" fmla="*/ 22 w 84"/>
                <a:gd name="T15" fmla="*/ 5 h 36"/>
                <a:gd name="T16" fmla="*/ 22 w 84"/>
                <a:gd name="T17" fmla="*/ 15 h 36"/>
                <a:gd name="T18" fmla="*/ 8 w 84"/>
                <a:gd name="T19" fmla="*/ 25 h 36"/>
                <a:gd name="T20" fmla="*/ 1 w 84"/>
                <a:gd name="T21" fmla="*/ 31 h 36"/>
                <a:gd name="T22" fmla="*/ 0 w 84"/>
                <a:gd name="T23" fmla="*/ 33 h 36"/>
                <a:gd name="T24" fmla="*/ 0 w 84"/>
                <a:gd name="T25" fmla="*/ 33 h 36"/>
                <a:gd name="T26" fmla="*/ 4 w 84"/>
                <a:gd name="T27" fmla="*/ 35 h 36"/>
                <a:gd name="T28" fmla="*/ 8 w 84"/>
                <a:gd name="T29" fmla="*/ 32 h 36"/>
                <a:gd name="T30" fmla="*/ 42 w 84"/>
                <a:gd name="T31" fmla="*/ 7 h 36"/>
                <a:gd name="T32" fmla="*/ 76 w 84"/>
                <a:gd name="T33" fmla="*/ 32 h 36"/>
                <a:gd name="T34" fmla="*/ 80 w 84"/>
                <a:gd name="T35" fmla="*/ 35 h 36"/>
                <a:gd name="T36" fmla="*/ 84 w 84"/>
                <a:gd name="T37" fmla="*/ 33 h 36"/>
                <a:gd name="T38" fmla="*/ 84 w 84"/>
                <a:gd name="T39" fmla="*/ 33 h 36"/>
                <a:gd name="T40" fmla="*/ 83 w 84"/>
                <a:gd name="T4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36">
                  <a:moveTo>
                    <a:pt x="83" y="3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4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6"/>
                    <a:pt x="84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2"/>
                    <a:pt x="84" y="31"/>
                    <a:pt x="8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1"/>
          <p:cNvSpPr>
            <a:spLocks/>
          </p:cNvSpPr>
          <p:nvPr/>
        </p:nvSpPr>
        <p:spPr bwMode="auto">
          <a:xfrm>
            <a:off x="3601925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697649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3040" y="2358961"/>
            <a:ext cx="931470" cy="924106"/>
            <a:chOff x="4283040" y="2358961"/>
            <a:chExt cx="931470" cy="92410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463443" y="2620361"/>
              <a:ext cx="482303" cy="478621"/>
            </a:xfrm>
            <a:custGeom>
              <a:avLst/>
              <a:gdLst>
                <a:gd name="T0" fmla="*/ 47 w 55"/>
                <a:gd name="T1" fmla="*/ 27 h 55"/>
                <a:gd name="T2" fmla="*/ 28 w 55"/>
                <a:gd name="T3" fmla="*/ 46 h 55"/>
                <a:gd name="T4" fmla="*/ 9 w 55"/>
                <a:gd name="T5" fmla="*/ 27 h 55"/>
                <a:gd name="T6" fmla="*/ 28 w 55"/>
                <a:gd name="T7" fmla="*/ 9 h 55"/>
                <a:gd name="T8" fmla="*/ 38 w 55"/>
                <a:gd name="T9" fmla="*/ 11 h 55"/>
                <a:gd name="T10" fmla="*/ 44 w 55"/>
                <a:gd name="T11" fmla="*/ 5 h 55"/>
                <a:gd name="T12" fmla="*/ 28 w 55"/>
                <a:gd name="T13" fmla="*/ 0 h 55"/>
                <a:gd name="T14" fmla="*/ 0 w 55"/>
                <a:gd name="T15" fmla="*/ 27 h 55"/>
                <a:gd name="T16" fmla="*/ 28 w 55"/>
                <a:gd name="T17" fmla="*/ 55 h 55"/>
                <a:gd name="T18" fmla="*/ 55 w 55"/>
                <a:gd name="T19" fmla="*/ 27 h 55"/>
                <a:gd name="T20" fmla="*/ 50 w 55"/>
                <a:gd name="T21" fmla="*/ 11 h 55"/>
                <a:gd name="T22" fmla="*/ 44 w 55"/>
                <a:gd name="T23" fmla="*/ 18 h 55"/>
                <a:gd name="T24" fmla="*/ 47 w 55"/>
                <a:gd name="T2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4632802" y="2786038"/>
              <a:ext cx="154631" cy="147268"/>
            </a:xfrm>
            <a:custGeom>
              <a:avLst/>
              <a:gdLst>
                <a:gd name="T0" fmla="*/ 12 w 18"/>
                <a:gd name="T1" fmla="*/ 0 h 17"/>
                <a:gd name="T2" fmla="*/ 9 w 18"/>
                <a:gd name="T3" fmla="*/ 0 h 17"/>
                <a:gd name="T4" fmla="*/ 0 w 18"/>
                <a:gd name="T5" fmla="*/ 8 h 17"/>
                <a:gd name="T6" fmla="*/ 9 w 18"/>
                <a:gd name="T7" fmla="*/ 17 h 17"/>
                <a:gd name="T8" fmla="*/ 18 w 18"/>
                <a:gd name="T9" fmla="*/ 8 h 17"/>
                <a:gd name="T10" fmla="*/ 17 w 18"/>
                <a:gd name="T11" fmla="*/ 5 h 17"/>
                <a:gd name="T12" fmla="*/ 9 w 18"/>
                <a:gd name="T13" fmla="*/ 9 h 17"/>
                <a:gd name="T14" fmla="*/ 12 w 18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4283040" y="2436276"/>
              <a:ext cx="854155" cy="846791"/>
            </a:xfrm>
            <a:custGeom>
              <a:avLst/>
              <a:gdLst>
                <a:gd name="T0" fmla="*/ 82 w 98"/>
                <a:gd name="T1" fmla="*/ 22 h 97"/>
                <a:gd name="T2" fmla="*/ 80 w 98"/>
                <a:gd name="T3" fmla="*/ 23 h 97"/>
                <a:gd name="T4" fmla="*/ 89 w 98"/>
                <a:gd name="T5" fmla="*/ 48 h 97"/>
                <a:gd name="T6" fmla="*/ 49 w 98"/>
                <a:gd name="T7" fmla="*/ 88 h 97"/>
                <a:gd name="T8" fmla="*/ 9 w 98"/>
                <a:gd name="T9" fmla="*/ 48 h 97"/>
                <a:gd name="T10" fmla="*/ 49 w 98"/>
                <a:gd name="T11" fmla="*/ 8 h 97"/>
                <a:gd name="T12" fmla="*/ 74 w 98"/>
                <a:gd name="T13" fmla="*/ 17 h 97"/>
                <a:gd name="T14" fmla="*/ 76 w 98"/>
                <a:gd name="T15" fmla="*/ 15 h 97"/>
                <a:gd name="T16" fmla="*/ 76 w 98"/>
                <a:gd name="T17" fmla="*/ 8 h 97"/>
                <a:gd name="T18" fmla="*/ 49 w 98"/>
                <a:gd name="T19" fmla="*/ 0 h 97"/>
                <a:gd name="T20" fmla="*/ 0 w 98"/>
                <a:gd name="T21" fmla="*/ 48 h 97"/>
                <a:gd name="T22" fmla="*/ 49 w 98"/>
                <a:gd name="T23" fmla="*/ 97 h 97"/>
                <a:gd name="T24" fmla="*/ 98 w 98"/>
                <a:gd name="T25" fmla="*/ 48 h 97"/>
                <a:gd name="T26" fmla="*/ 89 w 98"/>
                <a:gd name="T27" fmla="*/ 21 h 97"/>
                <a:gd name="T28" fmla="*/ 82 w 98"/>
                <a:gd name="T29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10117" y="2358961"/>
              <a:ext cx="504393" cy="497030"/>
            </a:xfrm>
            <a:custGeom>
              <a:avLst/>
              <a:gdLst>
                <a:gd name="T0" fmla="*/ 104 w 137"/>
                <a:gd name="T1" fmla="*/ 30 h 135"/>
                <a:gd name="T2" fmla="*/ 106 w 137"/>
                <a:gd name="T3" fmla="*/ 0 h 135"/>
                <a:gd name="T4" fmla="*/ 87 w 137"/>
                <a:gd name="T5" fmla="*/ 16 h 135"/>
                <a:gd name="T6" fmla="*/ 71 w 137"/>
                <a:gd name="T7" fmla="*/ 35 h 135"/>
                <a:gd name="T8" fmla="*/ 69 w 137"/>
                <a:gd name="T9" fmla="*/ 59 h 135"/>
                <a:gd name="T10" fmla="*/ 40 w 137"/>
                <a:gd name="T11" fmla="*/ 90 h 135"/>
                <a:gd name="T12" fmla="*/ 14 w 137"/>
                <a:gd name="T13" fmla="*/ 116 h 135"/>
                <a:gd name="T14" fmla="*/ 0 w 137"/>
                <a:gd name="T15" fmla="*/ 135 h 135"/>
                <a:gd name="T16" fmla="*/ 19 w 137"/>
                <a:gd name="T17" fmla="*/ 123 h 135"/>
                <a:gd name="T18" fmla="*/ 45 w 137"/>
                <a:gd name="T19" fmla="*/ 97 h 135"/>
                <a:gd name="T20" fmla="*/ 76 w 137"/>
                <a:gd name="T21" fmla="*/ 66 h 135"/>
                <a:gd name="T22" fmla="*/ 102 w 137"/>
                <a:gd name="T23" fmla="*/ 66 h 135"/>
                <a:gd name="T24" fmla="*/ 118 w 137"/>
                <a:gd name="T25" fmla="*/ 47 h 135"/>
                <a:gd name="T26" fmla="*/ 137 w 137"/>
                <a:gd name="T27" fmla="*/ 30 h 135"/>
                <a:gd name="T28" fmla="*/ 104 w 137"/>
                <a:gd name="T29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17"/>
          <p:cNvSpPr>
            <a:spLocks/>
          </p:cNvSpPr>
          <p:nvPr/>
        </p:nvSpPr>
        <p:spPr bwMode="auto">
          <a:xfrm>
            <a:off x="89403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90361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47278" y="2399459"/>
            <a:ext cx="861518" cy="865200"/>
            <a:chOff x="9647278" y="2399459"/>
            <a:chExt cx="861518" cy="86520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0022812" y="2480457"/>
              <a:ext cx="390260" cy="242992"/>
            </a:xfrm>
            <a:custGeom>
              <a:avLst/>
              <a:gdLst>
                <a:gd name="T0" fmla="*/ 7 w 45"/>
                <a:gd name="T1" fmla="*/ 17 h 28"/>
                <a:gd name="T2" fmla="*/ 38 w 45"/>
                <a:gd name="T3" fmla="*/ 17 h 28"/>
                <a:gd name="T4" fmla="*/ 44 w 45"/>
                <a:gd name="T5" fmla="*/ 28 h 28"/>
                <a:gd name="T6" fmla="*/ 38 w 45"/>
                <a:gd name="T7" fmla="*/ 8 h 28"/>
                <a:gd name="T8" fmla="*/ 7 w 45"/>
                <a:gd name="T9" fmla="*/ 8 h 28"/>
                <a:gd name="T10" fmla="*/ 1 w 45"/>
                <a:gd name="T11" fmla="*/ 28 h 28"/>
                <a:gd name="T12" fmla="*/ 7 w 45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8">
                  <a:moveTo>
                    <a:pt x="7" y="17"/>
                  </a:moveTo>
                  <a:cubicBezTo>
                    <a:pt x="15" y="8"/>
                    <a:pt x="29" y="8"/>
                    <a:pt x="38" y="17"/>
                  </a:cubicBezTo>
                  <a:cubicBezTo>
                    <a:pt x="41" y="20"/>
                    <a:pt x="43" y="24"/>
                    <a:pt x="44" y="28"/>
                  </a:cubicBezTo>
                  <a:cubicBezTo>
                    <a:pt x="45" y="21"/>
                    <a:pt x="43" y="14"/>
                    <a:pt x="38" y="8"/>
                  </a:cubicBezTo>
                  <a:cubicBezTo>
                    <a:pt x="29" y="0"/>
                    <a:pt x="15" y="0"/>
                    <a:pt x="7" y="8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2" y="24"/>
                    <a:pt x="4" y="20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10063310" y="2804446"/>
              <a:ext cx="272446" cy="95724"/>
            </a:xfrm>
            <a:custGeom>
              <a:avLst/>
              <a:gdLst>
                <a:gd name="T0" fmla="*/ 0 w 31"/>
                <a:gd name="T1" fmla="*/ 0 h 11"/>
                <a:gd name="T2" fmla="*/ 2 w 31"/>
                <a:gd name="T3" fmla="*/ 2 h 11"/>
                <a:gd name="T4" fmla="*/ 31 w 31"/>
                <a:gd name="T5" fmla="*/ 4 h 11"/>
                <a:gd name="T6" fmla="*/ 0 w 3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10" y="10"/>
                    <a:pt x="23" y="11"/>
                    <a:pt x="31" y="4"/>
                  </a:cubicBezTo>
                  <a:cubicBezTo>
                    <a:pt x="21" y="9"/>
                    <a:pt x="9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9647278" y="2399459"/>
              <a:ext cx="861518" cy="865200"/>
            </a:xfrm>
            <a:custGeom>
              <a:avLst/>
              <a:gdLst>
                <a:gd name="T0" fmla="*/ 87 w 99"/>
                <a:gd name="T1" fmla="*/ 55 h 99"/>
                <a:gd name="T2" fmla="*/ 86 w 99"/>
                <a:gd name="T3" fmla="*/ 10 h 99"/>
                <a:gd name="T4" fmla="*/ 45 w 99"/>
                <a:gd name="T5" fmla="*/ 10 h 99"/>
                <a:gd name="T6" fmla="*/ 42 w 99"/>
                <a:gd name="T7" fmla="*/ 53 h 99"/>
                <a:gd name="T8" fmla="*/ 37 w 99"/>
                <a:gd name="T9" fmla="*/ 58 h 99"/>
                <a:gd name="T10" fmla="*/ 36 w 99"/>
                <a:gd name="T11" fmla="*/ 57 h 99"/>
                <a:gd name="T12" fmla="*/ 1 w 99"/>
                <a:gd name="T13" fmla="*/ 92 h 99"/>
                <a:gd name="T14" fmla="*/ 1 w 99"/>
                <a:gd name="T15" fmla="*/ 97 h 99"/>
                <a:gd name="T16" fmla="*/ 1 w 99"/>
                <a:gd name="T17" fmla="*/ 97 h 99"/>
                <a:gd name="T18" fmla="*/ 6 w 99"/>
                <a:gd name="T19" fmla="*/ 97 h 99"/>
                <a:gd name="T20" fmla="*/ 41 w 99"/>
                <a:gd name="T21" fmla="*/ 62 h 99"/>
                <a:gd name="T22" fmla="*/ 40 w 99"/>
                <a:gd name="T23" fmla="*/ 61 h 99"/>
                <a:gd name="T24" fmla="*/ 45 w 99"/>
                <a:gd name="T25" fmla="*/ 56 h 99"/>
                <a:gd name="T26" fmla="*/ 87 w 99"/>
                <a:gd name="T27" fmla="*/ 55 h 99"/>
                <a:gd name="T28" fmla="*/ 48 w 99"/>
                <a:gd name="T29" fmla="*/ 15 h 99"/>
                <a:gd name="T30" fmla="*/ 83 w 99"/>
                <a:gd name="T31" fmla="*/ 15 h 99"/>
                <a:gd name="T32" fmla="*/ 83 w 99"/>
                <a:gd name="T33" fmla="*/ 50 h 99"/>
                <a:gd name="T34" fmla="*/ 48 w 99"/>
                <a:gd name="T35" fmla="*/ 50 h 99"/>
                <a:gd name="T36" fmla="*/ 48 w 99"/>
                <a:gd name="T37" fmla="*/ 1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99">
                  <a:moveTo>
                    <a:pt x="87" y="55"/>
                  </a:moveTo>
                  <a:cubicBezTo>
                    <a:pt x="99" y="42"/>
                    <a:pt x="99" y="22"/>
                    <a:pt x="86" y="10"/>
                  </a:cubicBezTo>
                  <a:cubicBezTo>
                    <a:pt x="74" y="0"/>
                    <a:pt x="57" y="0"/>
                    <a:pt x="45" y="10"/>
                  </a:cubicBezTo>
                  <a:cubicBezTo>
                    <a:pt x="32" y="21"/>
                    <a:pt x="31" y="40"/>
                    <a:pt x="42" y="5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0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3" y="99"/>
                    <a:pt x="5" y="99"/>
                    <a:pt x="6" y="9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7" y="66"/>
                    <a:pt x="76" y="66"/>
                    <a:pt x="87" y="55"/>
                  </a:cubicBezTo>
                  <a:close/>
                  <a:moveTo>
                    <a:pt x="48" y="15"/>
                  </a:moveTo>
                  <a:cubicBezTo>
                    <a:pt x="58" y="6"/>
                    <a:pt x="73" y="6"/>
                    <a:pt x="83" y="15"/>
                  </a:cubicBezTo>
                  <a:cubicBezTo>
                    <a:pt x="93" y="25"/>
                    <a:pt x="93" y="41"/>
                    <a:pt x="83" y="50"/>
                  </a:cubicBezTo>
                  <a:cubicBezTo>
                    <a:pt x="73" y="60"/>
                    <a:pt x="58" y="60"/>
                    <a:pt x="48" y="50"/>
                  </a:cubicBezTo>
                  <a:cubicBezTo>
                    <a:pt x="38" y="41"/>
                    <a:pt x="38" y="2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6271158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23"/>
          <p:cNvSpPr>
            <a:spLocks noChangeArrowheads="1"/>
          </p:cNvSpPr>
          <p:nvPr/>
        </p:nvSpPr>
        <p:spPr bwMode="auto">
          <a:xfrm>
            <a:off x="6366883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817" y="2392096"/>
            <a:ext cx="784202" cy="890972"/>
            <a:chOff x="7003817" y="2392096"/>
            <a:chExt cx="784202" cy="890972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7228401" y="2392096"/>
              <a:ext cx="335035" cy="33135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7360942" y="2778675"/>
              <a:ext cx="69952" cy="250356"/>
            </a:xfrm>
            <a:custGeom>
              <a:avLst/>
              <a:gdLst>
                <a:gd name="T0" fmla="*/ 19 w 19"/>
                <a:gd name="T1" fmla="*/ 0 h 68"/>
                <a:gd name="T2" fmla="*/ 0 w 19"/>
                <a:gd name="T3" fmla="*/ 0 h 68"/>
                <a:gd name="T4" fmla="*/ 7 w 19"/>
                <a:gd name="T5" fmla="*/ 7 h 68"/>
                <a:gd name="T6" fmla="*/ 2 w 19"/>
                <a:gd name="T7" fmla="*/ 68 h 68"/>
                <a:gd name="T8" fmla="*/ 17 w 19"/>
                <a:gd name="T9" fmla="*/ 68 h 68"/>
                <a:gd name="T10" fmla="*/ 12 w 19"/>
                <a:gd name="T11" fmla="*/ 7 h 68"/>
                <a:gd name="T12" fmla="*/ 19 w 1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8">
                  <a:moveTo>
                    <a:pt x="19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2" y="68"/>
                  </a:lnTo>
                  <a:lnTo>
                    <a:pt x="17" y="68"/>
                  </a:lnTo>
                  <a:lnTo>
                    <a:pt x="12" y="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7003817" y="2778675"/>
              <a:ext cx="784202" cy="504393"/>
            </a:xfrm>
            <a:custGeom>
              <a:avLst/>
              <a:gdLst>
                <a:gd name="T0" fmla="*/ 73 w 90"/>
                <a:gd name="T1" fmla="*/ 0 h 58"/>
                <a:gd name="T2" fmla="*/ 60 w 90"/>
                <a:gd name="T3" fmla="*/ 0 h 58"/>
                <a:gd name="T4" fmla="*/ 45 w 90"/>
                <a:gd name="T5" fmla="*/ 28 h 58"/>
                <a:gd name="T6" fmla="*/ 30 w 90"/>
                <a:gd name="T7" fmla="*/ 0 h 58"/>
                <a:gd name="T8" fmla="*/ 17 w 90"/>
                <a:gd name="T9" fmla="*/ 0 h 58"/>
                <a:gd name="T10" fmla="*/ 0 w 90"/>
                <a:gd name="T11" fmla="*/ 18 h 58"/>
                <a:gd name="T12" fmla="*/ 0 w 90"/>
                <a:gd name="T13" fmla="*/ 58 h 58"/>
                <a:gd name="T14" fmla="*/ 16 w 90"/>
                <a:gd name="T15" fmla="*/ 58 h 58"/>
                <a:gd name="T16" fmla="*/ 16 w 90"/>
                <a:gd name="T17" fmla="*/ 25 h 58"/>
                <a:gd name="T18" fmla="*/ 17 w 90"/>
                <a:gd name="T19" fmla="*/ 23 h 58"/>
                <a:gd name="T20" fmla="*/ 17 w 90"/>
                <a:gd name="T21" fmla="*/ 23 h 58"/>
                <a:gd name="T22" fmla="*/ 19 w 90"/>
                <a:gd name="T23" fmla="*/ 25 h 58"/>
                <a:gd name="T24" fmla="*/ 19 w 90"/>
                <a:gd name="T25" fmla="*/ 58 h 58"/>
                <a:gd name="T26" fmla="*/ 71 w 90"/>
                <a:gd name="T27" fmla="*/ 58 h 58"/>
                <a:gd name="T28" fmla="*/ 71 w 90"/>
                <a:gd name="T29" fmla="*/ 25 h 58"/>
                <a:gd name="T30" fmla="*/ 73 w 90"/>
                <a:gd name="T31" fmla="*/ 23 h 58"/>
                <a:gd name="T32" fmla="*/ 73 w 90"/>
                <a:gd name="T33" fmla="*/ 23 h 58"/>
                <a:gd name="T34" fmla="*/ 74 w 90"/>
                <a:gd name="T35" fmla="*/ 25 h 58"/>
                <a:gd name="T36" fmla="*/ 74 w 90"/>
                <a:gd name="T37" fmla="*/ 58 h 58"/>
                <a:gd name="T38" fmla="*/ 90 w 90"/>
                <a:gd name="T39" fmla="*/ 58 h 58"/>
                <a:gd name="T40" fmla="*/ 90 w 90"/>
                <a:gd name="T41" fmla="*/ 18 h 58"/>
                <a:gd name="T42" fmla="*/ 73 w 90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8">
                  <a:moveTo>
                    <a:pt x="7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7" y="28"/>
                    <a:pt x="45" y="28"/>
                  </a:cubicBezTo>
                  <a:cubicBezTo>
                    <a:pt x="33" y="28"/>
                    <a:pt x="30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4"/>
                    <a:pt x="72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4" y="24"/>
                    <a:pt x="74" y="2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58690" y="4542210"/>
            <a:ext cx="1518549" cy="1538480"/>
            <a:chOff x="2851029" y="1830603"/>
            <a:chExt cx="1518549" cy="1538480"/>
          </a:xfrm>
        </p:grpSpPr>
        <p:sp>
          <p:nvSpPr>
            <p:cNvPr id="41" name="矩形 40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27923" y="4542210"/>
            <a:ext cx="1518549" cy="1538480"/>
            <a:chOff x="2851029" y="1830603"/>
            <a:chExt cx="1518549" cy="1538480"/>
          </a:xfrm>
        </p:grpSpPr>
        <p:sp>
          <p:nvSpPr>
            <p:cNvPr id="44" name="矩形 43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32133" y="4542210"/>
            <a:ext cx="1518549" cy="1538480"/>
            <a:chOff x="2851029" y="1830603"/>
            <a:chExt cx="1518549" cy="1538480"/>
          </a:xfrm>
        </p:grpSpPr>
        <p:sp>
          <p:nvSpPr>
            <p:cNvPr id="47" name="矩形 46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01366" y="4542210"/>
            <a:ext cx="1518549" cy="1538480"/>
            <a:chOff x="2851029" y="1830603"/>
            <a:chExt cx="1518549" cy="1538480"/>
          </a:xfrm>
        </p:grpSpPr>
        <p:sp>
          <p:nvSpPr>
            <p:cNvPr id="50" name="矩形 49"/>
            <p:cNvSpPr/>
            <p:nvPr/>
          </p:nvSpPr>
          <p:spPr>
            <a:xfrm>
              <a:off x="2851029" y="2091810"/>
              <a:ext cx="1397522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911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4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3"/>
            <a:ext cx="2967866" cy="954108"/>
            <a:chOff x="8548025" y="1459078"/>
            <a:chExt cx="2967866" cy="954108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5105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4"/>
            <a:ext cx="2854850" cy="954108"/>
            <a:chOff x="8548025" y="1459078"/>
            <a:chExt cx="2854850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5105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7" y="3429297"/>
            <a:ext cx="2854851" cy="954108"/>
            <a:chOff x="8548024" y="1459078"/>
            <a:chExt cx="2854851" cy="954108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4" y="1459078"/>
              <a:ext cx="161810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7" y="527954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H0009(S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1389" y="1594421"/>
            <a:ext cx="5123298" cy="526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160" y="1999203"/>
            <a:ext cx="1859280" cy="327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7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365750" y="1640806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365750" y="2866356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595938" y="2685381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5365750" y="3910931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595938" y="3731543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365750" y="4957093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595938" y="4776118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50201" y="2005768"/>
            <a:ext cx="445559" cy="428489"/>
            <a:chOff x="9791183" y="5224434"/>
            <a:chExt cx="645684" cy="620945"/>
          </a:xfr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29" y="4238516"/>
            <a:ext cx="561428" cy="426575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2" y="5475272"/>
            <a:ext cx="364772" cy="361011"/>
            <a:chOff x="6967126" y="4092464"/>
            <a:chExt cx="453105" cy="448433"/>
          </a:xfr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0" y="3260152"/>
            <a:ext cx="375609" cy="359225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59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3883121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" name="椭圆 1"/>
          <p:cNvSpPr/>
          <p:nvPr/>
        </p:nvSpPr>
        <p:spPr>
          <a:xfrm>
            <a:off x="4937841" y="2190967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49226" y="3229748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37841" y="4334321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49226" y="5373102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2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38136" y="1429600"/>
            <a:ext cx="3164514" cy="769442"/>
            <a:chOff x="8548025" y="1459078"/>
            <a:chExt cx="3164514" cy="769442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2"/>
            <a:ext cx="3164514" cy="769442"/>
            <a:chOff x="8548025" y="1459078"/>
            <a:chExt cx="3164514" cy="769442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6" y="3975878"/>
            <a:ext cx="3164514" cy="769442"/>
            <a:chOff x="8548025" y="1459078"/>
            <a:chExt cx="3164514" cy="769442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0"/>
            <a:ext cx="3164514" cy="769442"/>
            <a:chOff x="8548025" y="1459078"/>
            <a:chExt cx="3164514" cy="769442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6059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6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0" y="5327658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88" y="3725863"/>
            <a:ext cx="928687" cy="216852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3" y="2892425"/>
            <a:ext cx="927100" cy="3001962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88" y="1573213"/>
            <a:ext cx="928687" cy="432117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0" y="2195513"/>
            <a:ext cx="927100" cy="369887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3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3" y="5727700"/>
            <a:ext cx="268287" cy="269875"/>
            <a:chOff x="1725613" y="5727700"/>
            <a:chExt cx="268287" cy="269875"/>
          </a:xfrm>
          <a:solidFill>
            <a:srgbClr val="18478F"/>
          </a:solidFill>
          <a:effectLst/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3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2881313" y="5770563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5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000500" y="5735638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5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5" y="5711825"/>
            <a:ext cx="231775" cy="231775"/>
            <a:chOff x="5153025" y="5711825"/>
            <a:chExt cx="231775" cy="231775"/>
          </a:xfrm>
          <a:solidFill>
            <a:srgbClr val="18478F"/>
          </a:soli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50" y="2633663"/>
            <a:ext cx="871538" cy="1031874"/>
            <a:chOff x="1428750" y="2633663"/>
            <a:chExt cx="871538" cy="1031874"/>
          </a:xfrm>
          <a:solidFill>
            <a:srgbClr val="18478F"/>
          </a:solidFill>
          <a:effectLst/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381586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8" y="3945274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331632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868820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29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79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7" y="2940730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4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402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700000">
            <a:off x="4491165" y="1847349"/>
            <a:ext cx="3586298" cy="3586298"/>
          </a:xfrm>
          <a:custGeom>
            <a:avLst/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3431" y="2875727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39858" y="2893048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23626" y="980641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23626" y="4836445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52932" y="2809116"/>
            <a:ext cx="1662764" cy="1662764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880767" y="3209080"/>
            <a:ext cx="807094" cy="787568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59549" y="3275941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39340" y="1356016"/>
            <a:ext cx="574476" cy="55246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340" y="5272269"/>
            <a:ext cx="519302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684" y="3319480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</a:t>
            </a:r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  <p:extLst>
      <p:ext uri="{BB962C8B-B14F-4D97-AF65-F5344CB8AC3E}">
        <p14:creationId xmlns:p14="http://schemas.microsoft.com/office/powerpoint/2010/main" val="2192947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 eu tempor purus. Nunc a leo magna, sit amet consequat risus. Nullam eu tempor purus. Nunc a leo magna, sit amet consequat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8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CAC44C-9ABD-46A2-8E88-645DEC627BD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蓝色扁平化报告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</TotalTime>
  <Words>2171</Words>
  <Application>Microsoft Office PowerPoint</Application>
  <PresentationFormat>宽屏</PresentationFormat>
  <Paragraphs>276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Dotum</vt:lpstr>
      <vt:lpstr>Gill Sans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Segoe UI Semilight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190</cp:revision>
  <dcterms:created xsi:type="dcterms:W3CDTF">2016-06-30T07:01:47Z</dcterms:created>
  <dcterms:modified xsi:type="dcterms:W3CDTF">2018-10-24T16:12:24Z</dcterms:modified>
</cp:coreProperties>
</file>