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2"/>
  </p:sldMasterIdLst>
  <p:notesMasterIdLst>
    <p:notesMasterId r:id="rId32"/>
  </p:notesMasterIdLst>
  <p:handoutMasterIdLst>
    <p:handoutMasterId r:id="rId33"/>
  </p:handoutMasterIdLst>
  <p:sldIdLst>
    <p:sldId id="256" r:id="rId3"/>
    <p:sldId id="257" r:id="rId4"/>
    <p:sldId id="260" r:id="rId5"/>
    <p:sldId id="259" r:id="rId6"/>
    <p:sldId id="270" r:id="rId7"/>
    <p:sldId id="271" r:id="rId8"/>
    <p:sldId id="273" r:id="rId9"/>
    <p:sldId id="268" r:id="rId10"/>
    <p:sldId id="269" r:id="rId11"/>
    <p:sldId id="261" r:id="rId12"/>
    <p:sldId id="272" r:id="rId13"/>
    <p:sldId id="279" r:id="rId14"/>
    <p:sldId id="280" r:id="rId15"/>
    <p:sldId id="281" r:id="rId16"/>
    <p:sldId id="282" r:id="rId17"/>
    <p:sldId id="262" r:id="rId18"/>
    <p:sldId id="274" r:id="rId19"/>
    <p:sldId id="284" r:id="rId20"/>
    <p:sldId id="287" r:id="rId21"/>
    <p:sldId id="275" r:id="rId22"/>
    <p:sldId id="276" r:id="rId23"/>
    <p:sldId id="263" r:id="rId24"/>
    <p:sldId id="286" r:id="rId25"/>
    <p:sldId id="290" r:id="rId26"/>
    <p:sldId id="264" r:id="rId27"/>
    <p:sldId id="278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7"/>
    <a:srgbClr val="FBFAFB"/>
    <a:srgbClr val="436575"/>
    <a:srgbClr val="88B9CC"/>
    <a:srgbClr val="2B5A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55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310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7EA64-7488-497C-A187-74D603C67CC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55CFC-6A9F-4CFF-892A-10CA3392B1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942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088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827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714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447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104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607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160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5979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355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522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191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3703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442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4230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6967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8921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9764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1790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0412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213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9710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3229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447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88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530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997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55CFC-6A9F-4CFF-892A-10CA3392B1D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270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2069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633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9228153" y="6398464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597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2507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171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011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1919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6194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399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25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75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 rot="2700000">
            <a:off x="-2228743" y="2716767"/>
            <a:ext cx="3796239" cy="3796239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 rot="2700000">
            <a:off x="4393110" y="-321325"/>
            <a:ext cx="5268941" cy="5268941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 rot="2700000">
            <a:off x="6185755" y="3736325"/>
            <a:ext cx="5268941" cy="5268941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 userDrawn="1"/>
        </p:nvSpPr>
        <p:spPr>
          <a:xfrm rot="2700000" flipH="1">
            <a:off x="-298770" y="237519"/>
            <a:ext cx="801313" cy="801313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11093727" y="285352"/>
            <a:ext cx="948117" cy="370212"/>
            <a:chOff x="11093727" y="285352"/>
            <a:chExt cx="948117" cy="370212"/>
          </a:xfrm>
        </p:grpSpPr>
        <p:sp>
          <p:nvSpPr>
            <p:cNvPr id="14" name="矩形: 圆角 13"/>
            <p:cNvSpPr/>
            <p:nvPr userDrawn="1"/>
          </p:nvSpPr>
          <p:spPr>
            <a:xfrm>
              <a:off x="11173216" y="315251"/>
              <a:ext cx="789139" cy="340313"/>
            </a:xfrm>
            <a:prstGeom prst="round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11093727" y="285352"/>
              <a:ext cx="94811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LOGO</a:t>
              </a:r>
              <a:endParaRPr lang="zh-CN" altLang="en-US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3700" y="273050"/>
            <a:ext cx="752800" cy="73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6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6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bg>
      <p:bgPr>
        <a:solidFill>
          <a:srgbClr val="4365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 rot="2700000">
            <a:off x="-2228743" y="2716767"/>
            <a:ext cx="3796239" cy="3796239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 rot="2700000">
            <a:off x="4393110" y="-321325"/>
            <a:ext cx="5268941" cy="5268941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 rot="2700000">
            <a:off x="6185755" y="3736325"/>
            <a:ext cx="5268941" cy="5268941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 userDrawn="1"/>
        </p:nvSpPr>
        <p:spPr>
          <a:xfrm rot="2700000" flipH="1">
            <a:off x="-298770" y="237519"/>
            <a:ext cx="801313" cy="801313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11093727" y="285352"/>
            <a:ext cx="948117" cy="370212"/>
            <a:chOff x="11093727" y="285352"/>
            <a:chExt cx="948117" cy="370212"/>
          </a:xfrm>
        </p:grpSpPr>
        <p:sp>
          <p:nvSpPr>
            <p:cNvPr id="14" name="矩形: 圆角 13"/>
            <p:cNvSpPr/>
            <p:nvPr userDrawn="1"/>
          </p:nvSpPr>
          <p:spPr>
            <a:xfrm>
              <a:off x="11173216" y="315251"/>
              <a:ext cx="789139" cy="340313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11093727" y="285352"/>
              <a:ext cx="94811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i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LOGO</a:t>
              </a:r>
              <a:endParaRPr lang="zh-CN" altLang="en-US" i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3700" y="273050"/>
            <a:ext cx="752800" cy="73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6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6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1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6B1A8A-55B5-4F19-874D-0C60564A09F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647445-41D0-4638-80E9-D5D5C07ADD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8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notesSlide" Target="../notesSlides/notesSlide26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tags" Target="../tags/tag29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5" Type="http://schemas.openxmlformats.org/officeDocument/2006/relationships/tags" Target="../tags/tag21.xml"/><Relationship Id="rId15" Type="http://schemas.openxmlformats.org/officeDocument/2006/relationships/notesSlide" Target="../notesSlides/notesSlide27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 rot="2700000">
            <a:off x="-315563" y="-78134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 rot="2700000">
            <a:off x="7671290" y="277583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21187" y="1768566"/>
            <a:ext cx="4949626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gradFill>
                  <a:gsLst>
                    <a:gs pos="0">
                      <a:srgbClr val="2B5A72"/>
                    </a:gs>
                    <a:gs pos="51600">
                      <a:srgbClr val="88B9CC"/>
                    </a:gs>
                    <a:gs pos="100000">
                      <a:srgbClr val="436575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en-US" altLang="zh-CN" sz="7200" dirty="0">
              <a:gradFill>
                <a:gsLst>
                  <a:gs pos="0">
                    <a:srgbClr val="2B5A72"/>
                  </a:gs>
                  <a:gs pos="51600">
                    <a:srgbClr val="88B9CC"/>
                  </a:gs>
                  <a:gs pos="100000">
                    <a:srgbClr val="436575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商业策划书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256809" y="2913801"/>
            <a:ext cx="3678382" cy="926468"/>
            <a:chOff x="4184073" y="3169227"/>
            <a:chExt cx="3678382" cy="926468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184073" y="3169227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184073" y="4095695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4299545" y="3874371"/>
            <a:ext cx="3592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2021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Business Planning Report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39038" y="4277804"/>
            <a:ext cx="1984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16192" y="6032311"/>
            <a:ext cx="3095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6F6F7"/>
                </a:solidFill>
              </a:rPr>
              <a:t>https://www.ypppt.com/</a:t>
            </a:r>
            <a:endParaRPr lang="zh-CN" altLang="en-US" dirty="0">
              <a:solidFill>
                <a:srgbClr val="F6F6F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21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 rot="2700000">
            <a:off x="-315563" y="-78134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 rot="2700000">
            <a:off x="7671290" y="277583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21187" y="1666136"/>
            <a:ext cx="49496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gradFill>
                  <a:gsLst>
                    <a:gs pos="0">
                      <a:srgbClr val="2B5A72"/>
                    </a:gs>
                    <a:gs pos="51600">
                      <a:srgbClr val="88B9CC"/>
                    </a:gs>
                    <a:gs pos="100000">
                      <a:srgbClr val="436575"/>
                    </a:gs>
                  </a:gsLst>
                  <a:lin ang="5400000" scaled="1"/>
                </a:gradFill>
                <a:cs typeface="+mn-ea"/>
                <a:sym typeface="+mn-lt"/>
              </a:rPr>
              <a:t>02</a:t>
            </a:r>
          </a:p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项目介绍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256809" y="2913801"/>
            <a:ext cx="3678382" cy="926468"/>
            <a:chOff x="4184073" y="3169227"/>
            <a:chExt cx="3678382" cy="926468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184073" y="3169227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184073" y="4095695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4630954" y="3985541"/>
            <a:ext cx="26842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Under the blue below the template input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9661640" y="2246381"/>
            <a:ext cx="2397681" cy="3410984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00103" y="4025628"/>
            <a:ext cx="4252687" cy="283237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61640" y="419522"/>
            <a:ext cx="2397681" cy="1656705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59286" y="1563874"/>
            <a:ext cx="2480537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您的内容打在这里，或者通过复制您的文本后，在此框中选择粘贴，并选择只保留文字；您的内容您的内容打在这里，或者通过复制您的文本后</a:t>
            </a:r>
            <a:endParaRPr lang="en-US" altLang="zh-CN" sz="16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9286" y="3509319"/>
            <a:ext cx="33660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cap="all" dirty="0">
                <a:solidFill>
                  <a:srgbClr val="88B9CC"/>
                </a:solidFill>
                <a:cs typeface="+mn-ea"/>
                <a:sym typeface="+mn-lt"/>
              </a:rPr>
              <a:t>Four</a:t>
            </a:r>
          </a:p>
          <a:p>
            <a:r>
              <a:rPr lang="en-US" altLang="zh-CN" sz="4800" cap="all" dirty="0">
                <a:solidFill>
                  <a:srgbClr val="262626"/>
                </a:solidFill>
                <a:cs typeface="+mn-ea"/>
                <a:sym typeface="+mn-lt"/>
              </a:rPr>
              <a:t>Picture</a:t>
            </a:r>
          </a:p>
          <a:p>
            <a:r>
              <a:rPr lang="en-US" altLang="zh-CN" sz="4800" cap="all" dirty="0">
                <a:solidFill>
                  <a:srgbClr val="262626"/>
                </a:solidFill>
                <a:cs typeface="+mn-ea"/>
                <a:sym typeface="+mn-lt"/>
              </a:rPr>
              <a:t>slide</a:t>
            </a:r>
          </a:p>
        </p:txBody>
      </p:sp>
      <p:sp>
        <p:nvSpPr>
          <p:cNvPr id="22" name="文本框 48"/>
          <p:cNvSpPr txBox="1">
            <a:spLocks noChangeArrowheads="1"/>
          </p:cNvSpPr>
          <p:nvPr/>
        </p:nvSpPr>
        <p:spPr bwMode="auto">
          <a:xfrm>
            <a:off x="699245" y="3462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产业背景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587518" y="419523"/>
            <a:ext cx="1947333" cy="60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5791" y="419522"/>
            <a:ext cx="5076999" cy="3435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:a14="http://schemas.microsoft.com/office/drawing/2010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5" grpId="0" animBg="1"/>
      <p:bldP spid="24" grpId="0" animBg="1"/>
      <p:bldP spid="16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014" y="751114"/>
            <a:ext cx="10647971" cy="53557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362785" y="1726300"/>
            <a:ext cx="2805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cap="all" dirty="0">
                <a:solidFill>
                  <a:srgbClr val="F3A720"/>
                </a:solidFill>
                <a:cs typeface="+mn-ea"/>
                <a:sym typeface="+mn-lt"/>
              </a:rPr>
              <a:t>center</a:t>
            </a:r>
            <a:endParaRPr lang="en-US" altLang="zh-CN" sz="3200" cap="all" dirty="0">
              <a:solidFill>
                <a:srgbClr val="262626"/>
              </a:solidFill>
              <a:cs typeface="+mn-ea"/>
              <a:sym typeface="+mn-lt"/>
            </a:endParaRPr>
          </a:p>
          <a:p>
            <a:r>
              <a:rPr lang="en-US" altLang="zh-CN" sz="3200" cap="all" dirty="0">
                <a:solidFill>
                  <a:schemeClr val="bg1"/>
                </a:solidFill>
                <a:cs typeface="+mn-ea"/>
                <a:sym typeface="+mn-lt"/>
              </a:rPr>
              <a:t>picture</a:t>
            </a:r>
            <a:endParaRPr lang="zh-CN" altLang="en-US" sz="3200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62785" y="3042457"/>
            <a:ext cx="2374884" cy="2139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您的内容打在这里，或者通过复制您的文本后，在此框中选择粘贴，并选择只保留文字；您的内容您的内容打在这里，或者通过复制您的文本后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48"/>
          <p:cNvSpPr txBox="1">
            <a:spLocks noChangeArrowheads="1"/>
          </p:cNvSpPr>
          <p:nvPr/>
        </p:nvSpPr>
        <p:spPr bwMode="auto">
          <a:xfrm>
            <a:off x="699245" y="3462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产业背景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587518" y="419523"/>
            <a:ext cx="1947333" cy="60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:a14="http://schemas.microsoft.com/office/drawing/2010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515"/>
          <a:stretch>
            <a:fillRect/>
          </a:stretch>
        </p:blipFill>
        <p:spPr>
          <a:xfrm>
            <a:off x="3600791" y="-38100"/>
            <a:ext cx="5267401" cy="321036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75457" y="710343"/>
            <a:ext cx="33660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cap="all" dirty="0">
                <a:solidFill>
                  <a:srgbClr val="88B9CC"/>
                </a:solidFill>
                <a:cs typeface="+mn-ea"/>
                <a:sym typeface="+mn-lt"/>
              </a:rPr>
              <a:t>left</a:t>
            </a:r>
          </a:p>
          <a:p>
            <a:r>
              <a:rPr lang="en-US" altLang="zh-CN" sz="4000" cap="all" dirty="0">
                <a:solidFill>
                  <a:srgbClr val="262626"/>
                </a:solidFill>
                <a:cs typeface="+mn-ea"/>
                <a:sym typeface="+mn-lt"/>
              </a:rPr>
              <a:t>Picture</a:t>
            </a:r>
          </a:p>
          <a:p>
            <a:r>
              <a:rPr lang="en-US" altLang="zh-CN" sz="4000" cap="all" dirty="0">
                <a:solidFill>
                  <a:srgbClr val="262626"/>
                </a:solidFill>
                <a:cs typeface="+mn-ea"/>
                <a:sym typeface="+mn-lt"/>
              </a:rPr>
              <a:t>slide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38497" y="0"/>
            <a:ext cx="7224903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84004" y="3485106"/>
            <a:ext cx="3939440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您的内容打在这里，或者通过复制您的文本后，在此框中选择粘贴，并选择只保留文字；您的内容您的内容打在这里，或者通过复制您的文本后</a:t>
            </a:r>
            <a:endParaRPr lang="en-US" altLang="zh-CN" sz="16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486884" y="5040006"/>
            <a:ext cx="3050525" cy="276999"/>
            <a:chOff x="6486884" y="5040006"/>
            <a:chExt cx="3050525" cy="276999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6486884" y="5300001"/>
              <a:ext cx="2988000" cy="0"/>
            </a:xfrm>
            <a:prstGeom prst="line">
              <a:avLst/>
            </a:prstGeom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486884" y="5300001"/>
              <a:ext cx="2434316" cy="0"/>
            </a:xfrm>
            <a:prstGeom prst="line">
              <a:avLst/>
            </a:prstGeom>
            <a:ln w="63500">
              <a:solidFill>
                <a:srgbClr val="88B9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6486884" y="5040006"/>
              <a:ext cx="3050525" cy="276999"/>
              <a:chOff x="6486884" y="5040006"/>
              <a:chExt cx="3050525" cy="276999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6486884" y="5040006"/>
                <a:ext cx="72327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200" dirty="0">
                    <a:solidFill>
                      <a:prstClr val="black"/>
                    </a:solidFill>
                    <a:cs typeface="+mn-ea"/>
                    <a:sym typeface="+mn-lt"/>
                  </a:rPr>
                  <a:t>set one</a:t>
                </a:r>
                <a:endParaRPr lang="zh-CN" altLang="en-US" sz="3200" dirty="0">
                  <a:cs typeface="+mn-ea"/>
                  <a:sym typeface="+mn-lt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9036951" y="5040006"/>
                <a:ext cx="50045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200">
                    <a:solidFill>
                      <a:prstClr val="black"/>
                    </a:solidFill>
                    <a:cs typeface="+mn-ea"/>
                    <a:sym typeface="+mn-lt"/>
                  </a:rPr>
                  <a:t>80%</a:t>
                </a:r>
                <a:endParaRPr lang="zh-CN" altLang="en-US" sz="32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6486884" y="5392708"/>
            <a:ext cx="3063777" cy="276999"/>
            <a:chOff x="6486884" y="5392708"/>
            <a:chExt cx="3063777" cy="276999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6486884" y="5639452"/>
              <a:ext cx="2988000" cy="0"/>
            </a:xfrm>
            <a:prstGeom prst="line">
              <a:avLst/>
            </a:prstGeom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86884" y="5639452"/>
              <a:ext cx="2016000" cy="0"/>
            </a:xfrm>
            <a:prstGeom prst="line">
              <a:avLst/>
            </a:prstGeom>
            <a:ln w="63500">
              <a:solidFill>
                <a:srgbClr val="3534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22"/>
            <p:cNvGrpSpPr/>
            <p:nvPr/>
          </p:nvGrpSpPr>
          <p:grpSpPr>
            <a:xfrm>
              <a:off x="6500136" y="5392708"/>
              <a:ext cx="3050525" cy="276999"/>
              <a:chOff x="6486884" y="5379456"/>
              <a:chExt cx="3050525" cy="276999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6486884" y="5379456"/>
                <a:ext cx="72122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200">
                    <a:solidFill>
                      <a:prstClr val="black"/>
                    </a:solidFill>
                    <a:cs typeface="+mn-ea"/>
                    <a:sym typeface="+mn-lt"/>
                  </a:rPr>
                  <a:t>set two</a:t>
                </a:r>
                <a:endParaRPr lang="zh-CN" altLang="en-US" sz="3200">
                  <a:cs typeface="+mn-ea"/>
                  <a:sym typeface="+mn-lt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9036951" y="5379456"/>
                <a:ext cx="50045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200">
                    <a:solidFill>
                      <a:prstClr val="black"/>
                    </a:solidFill>
                    <a:cs typeface="+mn-ea"/>
                    <a:sym typeface="+mn-lt"/>
                  </a:rPr>
                  <a:t>70%</a:t>
                </a:r>
                <a:endParaRPr lang="zh-CN" altLang="en-US" sz="32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4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产品概况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008909" y="450217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:a14="http://schemas.microsoft.com/office/drawing/2010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1092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43194" y="1090219"/>
            <a:ext cx="3122023" cy="378822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95788" y="1090219"/>
            <a:ext cx="3113315" cy="3788229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43194" y="4925034"/>
            <a:ext cx="19463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cap="all" dirty="0">
                <a:solidFill>
                  <a:srgbClr val="88B9CC"/>
                </a:solidFill>
                <a:cs typeface="+mn-ea"/>
                <a:sym typeface="+mn-lt"/>
              </a:rPr>
              <a:t>two</a:t>
            </a:r>
          </a:p>
          <a:p>
            <a:r>
              <a:rPr lang="en-US" altLang="zh-CN" sz="2800" cap="all" dirty="0">
                <a:solidFill>
                  <a:srgbClr val="262626"/>
                </a:solidFill>
                <a:cs typeface="+mn-ea"/>
                <a:sym typeface="+mn-lt"/>
              </a:rPr>
              <a:t>Picture</a:t>
            </a:r>
          </a:p>
          <a:p>
            <a:r>
              <a:rPr lang="en-US" altLang="zh-CN" sz="2800" cap="all" dirty="0">
                <a:solidFill>
                  <a:srgbClr val="262626"/>
                </a:solidFill>
                <a:cs typeface="+mn-ea"/>
                <a:sym typeface="+mn-lt"/>
              </a:rPr>
              <a:t>slide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99301" y="4925034"/>
            <a:ext cx="15490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latinLnBrk="1"/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产品定位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53153" y="450301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94004" y="4925034"/>
            <a:ext cx="15490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latinLnBrk="1"/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:a14="http://schemas.microsoft.com/office/drawing/2010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84626" y="0"/>
            <a:ext cx="7892904" cy="6858000"/>
          </a:xfrm>
          <a:custGeom>
            <a:avLst/>
            <a:gdLst>
              <a:gd name="connsiteX0" fmla="*/ 0 w 7892904"/>
              <a:gd name="connsiteY0" fmla="*/ 0 h 6858000"/>
              <a:gd name="connsiteX1" fmla="*/ 7892904 w 7892904"/>
              <a:gd name="connsiteY1" fmla="*/ 0 h 6858000"/>
              <a:gd name="connsiteX2" fmla="*/ 7892904 w 7892904"/>
              <a:gd name="connsiteY2" fmla="*/ 6858000 h 6858000"/>
              <a:gd name="connsiteX3" fmla="*/ 0 w 789290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2904" h="6858000">
                <a:moveTo>
                  <a:pt x="0" y="0"/>
                </a:moveTo>
                <a:lnTo>
                  <a:pt x="7892904" y="0"/>
                </a:lnTo>
                <a:lnTo>
                  <a:pt x="789290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 rot="5400000">
            <a:off x="2137683" y="1132117"/>
            <a:ext cx="3136681" cy="3136681"/>
          </a:xfrm>
          <a:prstGeom prst="rect">
            <a:avLst/>
          </a:prstGeom>
          <a:noFill/>
          <a:ln w="190500">
            <a:solidFill>
              <a:srgbClr val="88B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38260" y="2536303"/>
            <a:ext cx="19463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cap="all" dirty="0">
                <a:solidFill>
                  <a:srgbClr val="88B9CC"/>
                </a:solidFill>
                <a:cs typeface="+mn-ea"/>
                <a:sym typeface="+mn-lt"/>
              </a:rPr>
              <a:t>right</a:t>
            </a:r>
          </a:p>
          <a:p>
            <a:r>
              <a:rPr lang="en-US" altLang="zh-CN" sz="2800" cap="all" dirty="0">
                <a:solidFill>
                  <a:srgbClr val="262626"/>
                </a:solidFill>
                <a:cs typeface="+mn-ea"/>
                <a:sym typeface="+mn-lt"/>
              </a:rPr>
              <a:t>Picture</a:t>
            </a:r>
          </a:p>
          <a:p>
            <a:r>
              <a:rPr lang="en-US" altLang="zh-CN" sz="2800" cap="all" dirty="0">
                <a:solidFill>
                  <a:srgbClr val="262626"/>
                </a:solidFill>
                <a:cs typeface="+mn-ea"/>
                <a:sym typeface="+mn-lt"/>
              </a:rPr>
              <a:t>slide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98605" y="4757315"/>
            <a:ext cx="301558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  <a:endParaRPr lang="en-US" altLang="zh-CN" sz="16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5" name="文本框 48"/>
          <p:cNvSpPr txBox="1">
            <a:spLocks noChangeArrowheads="1"/>
          </p:cNvSpPr>
          <p:nvPr/>
        </p:nvSpPr>
        <p:spPr bwMode="auto">
          <a:xfrm>
            <a:off x="676758" y="351212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产品定位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537293" y="462096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:a14="http://schemas.microsoft.com/office/drawing/2010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 rot="2700000">
            <a:off x="-315563" y="-78134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 rot="2700000">
            <a:off x="7671290" y="277583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21187" y="1666136"/>
            <a:ext cx="49496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gradFill>
                  <a:gsLst>
                    <a:gs pos="0">
                      <a:srgbClr val="2B5A72"/>
                    </a:gs>
                    <a:gs pos="51600">
                      <a:srgbClr val="88B9CC"/>
                    </a:gs>
                    <a:gs pos="100000">
                      <a:srgbClr val="436575"/>
                    </a:gs>
                  </a:gsLst>
                  <a:lin ang="5400000" scaled="1"/>
                </a:gradFill>
                <a:cs typeface="+mn-ea"/>
                <a:sym typeface="+mn-lt"/>
              </a:rPr>
              <a:t>03</a:t>
            </a:r>
          </a:p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产品运营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256809" y="2913801"/>
            <a:ext cx="3678382" cy="926468"/>
            <a:chOff x="4184073" y="3169227"/>
            <a:chExt cx="3678382" cy="926468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184073" y="3169227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184073" y="4095695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4630954" y="3985541"/>
            <a:ext cx="26842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Under the blue below the template input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/>
        </p:nvSpPr>
        <p:spPr>
          <a:xfrm>
            <a:off x="1136754" y="1411300"/>
            <a:ext cx="5787656" cy="42672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84979" y="2331017"/>
            <a:ext cx="5805377" cy="1499190"/>
            <a:chOff x="3875568" y="2208594"/>
            <a:chExt cx="4354033" cy="1124393"/>
          </a:xfrm>
        </p:grpSpPr>
        <p:sp>
          <p:nvSpPr>
            <p:cNvPr id="10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rgbClr val="43657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5" dirty="0">
                <a:cs typeface="+mn-ea"/>
                <a:sym typeface="+mn-lt"/>
              </a:endParaRPr>
            </a:p>
          </p:txBody>
        </p:sp>
        <p:grpSp>
          <p:nvGrpSpPr>
            <p:cNvPr id="11" name="Group 25"/>
            <p:cNvGrpSpPr/>
            <p:nvPr/>
          </p:nvGrpSpPr>
          <p:grpSpPr>
            <a:xfrm>
              <a:off x="4201879" y="2470704"/>
              <a:ext cx="3701408" cy="716350"/>
              <a:chOff x="5559125" y="2766137"/>
              <a:chExt cx="4935210" cy="955135"/>
            </a:xfrm>
          </p:grpSpPr>
          <p:sp>
            <p:nvSpPr>
              <p:cNvPr id="12" name="TextBox 23"/>
              <p:cNvSpPr txBox="1"/>
              <p:nvPr/>
            </p:nvSpPr>
            <p:spPr>
              <a:xfrm>
                <a:off x="5559125" y="2766137"/>
                <a:ext cx="2103461" cy="420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135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添加标题文字：</a:t>
                </a:r>
                <a:endParaRPr lang="en-US" sz="20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TextBox 24"/>
              <p:cNvSpPr txBox="1"/>
              <p:nvPr/>
            </p:nvSpPr>
            <p:spPr>
              <a:xfrm>
                <a:off x="5559125" y="3166247"/>
                <a:ext cx="4935210" cy="55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  <a:defRPr/>
                </a:pPr>
                <a:r>
                  <a:rPr lang="zh-CN" altLang="en-US" sz="1065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1065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4" name="TextBox 26"/>
          <p:cNvSpPr txBox="1"/>
          <p:nvPr/>
        </p:nvSpPr>
        <p:spPr>
          <a:xfrm>
            <a:off x="7085668" y="4021012"/>
            <a:ext cx="4513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5" name="Rectangle 27"/>
          <p:cNvSpPr/>
          <p:nvPr/>
        </p:nvSpPr>
        <p:spPr>
          <a:xfrm>
            <a:off x="7203049" y="5269814"/>
            <a:ext cx="1002197" cy="2565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zh-CN" altLang="en-US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添加文字信息</a:t>
            </a:r>
            <a:endParaRPr lang="en-US" altLang="zh-CN" sz="106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48"/>
          <p:cNvSpPr txBox="1">
            <a:spLocks noChangeArrowheads="1"/>
          </p:cNvSpPr>
          <p:nvPr/>
        </p:nvSpPr>
        <p:spPr bwMode="auto">
          <a:xfrm>
            <a:off x="691381" y="349808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营销服务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594345" y="439542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2125" y="1737588"/>
            <a:ext cx="4286164" cy="357400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12224" y="1852778"/>
            <a:ext cx="4032000" cy="228968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327" y="3526751"/>
            <a:ext cx="3639856" cy="2195947"/>
          </a:xfrm>
          <a:prstGeom prst="rect">
            <a:avLst/>
          </a:prstGeom>
        </p:spPr>
      </p:pic>
      <p:sp>
        <p:nvSpPr>
          <p:cNvPr id="5" name="Rectangle 19"/>
          <p:cNvSpPr/>
          <p:nvPr/>
        </p:nvSpPr>
        <p:spPr>
          <a:xfrm>
            <a:off x="1215707" y="3787103"/>
            <a:ext cx="2544000" cy="163200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27471" y="3702209"/>
            <a:ext cx="1446179" cy="1882383"/>
            <a:chOff x="915591" y="1453733"/>
            <a:chExt cx="2490788" cy="3242072"/>
          </a:xfrm>
        </p:grpSpPr>
        <p:pic>
          <p:nvPicPr>
            <p:cNvPr id="7" name="Picture 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15591" y="1453733"/>
              <a:ext cx="2490788" cy="3242072"/>
            </a:xfrm>
            <a:prstGeom prst="rect">
              <a:avLst/>
            </a:prstGeom>
            <a:effectLst/>
          </p:spPr>
        </p:pic>
        <p:sp>
          <p:nvSpPr>
            <p:cNvPr id="8" name="Right Triangle 49"/>
            <p:cNvSpPr/>
            <p:nvPr/>
          </p:nvSpPr>
          <p:spPr bwMode="auto">
            <a:xfrm rot="10800000">
              <a:off x="2125266" y="1763295"/>
              <a:ext cx="1019175" cy="2109787"/>
            </a:xfrm>
            <a:prstGeom prst="rtTriangl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86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圆角矩形 8"/>
          <p:cNvSpPr/>
          <p:nvPr/>
        </p:nvSpPr>
        <p:spPr bwMode="auto">
          <a:xfrm>
            <a:off x="5180687" y="3885375"/>
            <a:ext cx="1141320" cy="1529133"/>
          </a:xfrm>
          <a:prstGeom prst="roundRect">
            <a:avLst>
              <a:gd name="adj" fmla="val 758"/>
            </a:avLst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7166938" y="2254600"/>
            <a:ext cx="3973204" cy="708768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您的内容打在这里，或者通过复制您的文本后，在此框中选择粘贴，并选择只保留文字。您的内容打在这里，您的内容打在这里，或者通过复制您的文本后</a:t>
            </a:r>
            <a:endParaRPr lang="en-US" altLang="zh-CN" sz="106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7166938" y="3092111"/>
            <a:ext cx="3973204" cy="708768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您的内容打在这里，或者通过复制您的文本后，在此框中选择粘贴，并选择只保留文字。您的内容打在这里，您的内容打在这里，或者通过复制您的文本后</a:t>
            </a:r>
            <a:endParaRPr lang="en-US" altLang="zh-CN" sz="106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7166938" y="3911288"/>
            <a:ext cx="3973204" cy="708768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您的内容打在这里，或者通过复制您的文本后，在此框中选择粘贴，并选择只保留文字。您的内容打在这里，您的内容打在这里，或者通过复制您的文本后</a:t>
            </a:r>
            <a:endParaRPr lang="en-US" altLang="zh-CN" sz="106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347050" y="4961703"/>
            <a:ext cx="1936585" cy="544947"/>
            <a:chOff x="5010707" y="3713018"/>
            <a:chExt cx="1452439" cy="408710"/>
          </a:xfrm>
        </p:grpSpPr>
        <p:sp>
          <p:nvSpPr>
            <p:cNvPr id="15" name="圆角矩形 14"/>
            <p:cNvSpPr/>
            <p:nvPr/>
          </p:nvSpPr>
          <p:spPr>
            <a:xfrm>
              <a:off x="5010707" y="3713018"/>
              <a:ext cx="1452439" cy="408710"/>
            </a:xfrm>
            <a:prstGeom prst="roundRect">
              <a:avLst>
                <a:gd name="adj" fmla="val 26503"/>
              </a:avLst>
            </a:prstGeom>
            <a:solidFill>
              <a:srgbClr val="436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010707" y="3754582"/>
              <a:ext cx="484911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35" dirty="0">
                  <a:solidFill>
                    <a:schemeClr val="bg1"/>
                  </a:solidFill>
                  <a:cs typeface="+mn-ea"/>
                  <a:sym typeface="+mn-lt"/>
                </a:rPr>
                <a:t>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381904" y="3794262"/>
              <a:ext cx="963479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35" dirty="0">
                  <a:solidFill>
                    <a:schemeClr val="bg1"/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7154212" y="1890271"/>
            <a:ext cx="3203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点击添加标题</a:t>
            </a:r>
          </a:p>
        </p:txBody>
      </p:sp>
      <p:sp>
        <p:nvSpPr>
          <p:cNvPr id="18" name="文本框 48"/>
          <p:cNvSpPr txBox="1">
            <a:spLocks noChangeArrowheads="1"/>
          </p:cNvSpPr>
          <p:nvPr/>
        </p:nvSpPr>
        <p:spPr bwMode="auto">
          <a:xfrm>
            <a:off x="694327" y="350402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营销广告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582600" y="422270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9" grpId="0" animBg="1"/>
      <p:bldP spid="11" grpId="0"/>
      <p:bldP spid="12" grpId="0"/>
      <p:bldP spid="13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13113" y="955864"/>
            <a:ext cx="27299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cap="all" dirty="0">
                <a:solidFill>
                  <a:srgbClr val="88B9CC"/>
                </a:solidFill>
                <a:cs typeface="+mn-ea"/>
                <a:sym typeface="+mn-lt"/>
              </a:rPr>
              <a:t>right</a:t>
            </a:r>
          </a:p>
          <a:p>
            <a:pPr algn="r"/>
            <a:r>
              <a:rPr lang="en-US" altLang="zh-CN" sz="4400" cap="all" dirty="0">
                <a:solidFill>
                  <a:srgbClr val="262626"/>
                </a:solidFill>
                <a:cs typeface="+mn-ea"/>
                <a:sym typeface="+mn-lt"/>
              </a:rPr>
              <a:t>picture</a:t>
            </a:r>
          </a:p>
          <a:p>
            <a:pPr algn="r"/>
            <a:r>
              <a:rPr lang="en-US" altLang="zh-CN" sz="4400" cap="all" dirty="0">
                <a:solidFill>
                  <a:srgbClr val="262626"/>
                </a:solidFill>
                <a:cs typeface="+mn-ea"/>
                <a:sym typeface="+mn-lt"/>
              </a:rPr>
              <a:t>slide</a:t>
            </a:r>
            <a:endParaRPr lang="zh-CN" altLang="en-US" sz="4400" cap="all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7407" y="4105214"/>
            <a:ext cx="2610679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 algn="r">
              <a:lnSpc>
                <a:spcPct val="120000"/>
              </a:lnSpc>
              <a:defRPr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单击此处添加文字，添加具体文字内容，您的说明文字在此处添加，此处输入详细的说明文字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39020" y="5486941"/>
            <a:ext cx="114326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>
                <a:solidFill>
                  <a:prstClr val="black"/>
                </a:solidFill>
                <a:cs typeface="+mn-ea"/>
                <a:sym typeface="+mn-lt"/>
              </a:rPr>
              <a:t>lorem dolor sita 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4041914" y="730193"/>
            <a:ext cx="7275442" cy="5418816"/>
          </a:xfrm>
          <a:custGeom>
            <a:avLst/>
            <a:gdLst>
              <a:gd name="connsiteX0" fmla="*/ 3892912 w 7275442"/>
              <a:gd name="connsiteY0" fmla="*/ 3420399 h 5418816"/>
              <a:gd name="connsiteX1" fmla="*/ 6480312 w 7275442"/>
              <a:gd name="connsiteY1" fmla="*/ 3420399 h 5418816"/>
              <a:gd name="connsiteX2" fmla="*/ 6480312 w 7275442"/>
              <a:gd name="connsiteY2" fmla="*/ 4756748 h 5418816"/>
              <a:gd name="connsiteX3" fmla="*/ 3892912 w 7275442"/>
              <a:gd name="connsiteY3" fmla="*/ 4756748 h 5418816"/>
              <a:gd name="connsiteX4" fmla="*/ 0 w 7275442"/>
              <a:gd name="connsiteY4" fmla="*/ 2770446 h 5418816"/>
              <a:gd name="connsiteX5" fmla="*/ 3803374 w 7275442"/>
              <a:gd name="connsiteY5" fmla="*/ 2770446 h 5418816"/>
              <a:gd name="connsiteX6" fmla="*/ 3803374 w 7275442"/>
              <a:gd name="connsiteY6" fmla="*/ 5418816 h 5418816"/>
              <a:gd name="connsiteX7" fmla="*/ 0 w 7275442"/>
              <a:gd name="connsiteY7" fmla="*/ 5418816 h 5418816"/>
              <a:gd name="connsiteX8" fmla="*/ 3892911 w 7275442"/>
              <a:gd name="connsiteY8" fmla="*/ 1524382 h 5418816"/>
              <a:gd name="connsiteX9" fmla="*/ 7275442 w 7275442"/>
              <a:gd name="connsiteY9" fmla="*/ 1524382 h 5418816"/>
              <a:gd name="connsiteX10" fmla="*/ 7275442 w 7275442"/>
              <a:gd name="connsiteY10" fmla="*/ 3312676 h 5418816"/>
              <a:gd name="connsiteX11" fmla="*/ 3892911 w 7275442"/>
              <a:gd name="connsiteY11" fmla="*/ 3312676 h 5418816"/>
              <a:gd name="connsiteX12" fmla="*/ 1356264 w 7275442"/>
              <a:gd name="connsiteY12" fmla="*/ 667155 h 5418816"/>
              <a:gd name="connsiteX13" fmla="*/ 3803373 w 7275442"/>
              <a:gd name="connsiteY13" fmla="*/ 667155 h 5418816"/>
              <a:gd name="connsiteX14" fmla="*/ 3803373 w 7275442"/>
              <a:gd name="connsiteY14" fmla="*/ 2675617 h 5418816"/>
              <a:gd name="connsiteX15" fmla="*/ 1356264 w 7275442"/>
              <a:gd name="connsiteY15" fmla="*/ 2675617 h 5418816"/>
              <a:gd name="connsiteX16" fmla="*/ 3892912 w 7275442"/>
              <a:gd name="connsiteY16" fmla="*/ 0 h 5418816"/>
              <a:gd name="connsiteX17" fmla="*/ 5976730 w 7275442"/>
              <a:gd name="connsiteY17" fmla="*/ 0 h 5418816"/>
              <a:gd name="connsiteX18" fmla="*/ 5976730 w 7275442"/>
              <a:gd name="connsiteY18" fmla="*/ 1416659 h 5418816"/>
              <a:gd name="connsiteX19" fmla="*/ 3892912 w 7275442"/>
              <a:gd name="connsiteY19" fmla="*/ 1416659 h 5418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275442" h="5418816">
                <a:moveTo>
                  <a:pt x="3892912" y="3420399"/>
                </a:moveTo>
                <a:lnTo>
                  <a:pt x="6480312" y="3420399"/>
                </a:lnTo>
                <a:lnTo>
                  <a:pt x="6480312" y="4756748"/>
                </a:lnTo>
                <a:lnTo>
                  <a:pt x="3892912" y="4756748"/>
                </a:lnTo>
                <a:close/>
                <a:moveTo>
                  <a:pt x="0" y="2770446"/>
                </a:moveTo>
                <a:lnTo>
                  <a:pt x="3803374" y="2770446"/>
                </a:lnTo>
                <a:lnTo>
                  <a:pt x="3803374" y="5418816"/>
                </a:lnTo>
                <a:lnTo>
                  <a:pt x="0" y="5418816"/>
                </a:lnTo>
                <a:close/>
                <a:moveTo>
                  <a:pt x="3892911" y="1524382"/>
                </a:moveTo>
                <a:lnTo>
                  <a:pt x="7275442" y="1524382"/>
                </a:lnTo>
                <a:lnTo>
                  <a:pt x="7275442" y="3312676"/>
                </a:lnTo>
                <a:lnTo>
                  <a:pt x="3892911" y="3312676"/>
                </a:lnTo>
                <a:close/>
                <a:moveTo>
                  <a:pt x="1356264" y="667155"/>
                </a:moveTo>
                <a:lnTo>
                  <a:pt x="3803373" y="667155"/>
                </a:lnTo>
                <a:lnTo>
                  <a:pt x="3803373" y="2675617"/>
                </a:lnTo>
                <a:lnTo>
                  <a:pt x="1356264" y="2675617"/>
                </a:lnTo>
                <a:close/>
                <a:moveTo>
                  <a:pt x="3892912" y="0"/>
                </a:moveTo>
                <a:lnTo>
                  <a:pt x="5976730" y="0"/>
                </a:lnTo>
                <a:lnTo>
                  <a:pt x="5976730" y="1416659"/>
                </a:lnTo>
                <a:lnTo>
                  <a:pt x="3892912" y="1416659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48"/>
          <p:cNvSpPr txBox="1">
            <a:spLocks noChangeArrowheads="1"/>
          </p:cNvSpPr>
          <p:nvPr/>
        </p:nvSpPr>
        <p:spPr bwMode="auto">
          <a:xfrm>
            <a:off x="756637" y="371089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营运地点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604420" y="476226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650" y="819150"/>
            <a:ext cx="5353050" cy="53530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2700000">
            <a:off x="-2228743" y="2716767"/>
            <a:ext cx="3796239" cy="3796239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4393110" y="-321325"/>
            <a:ext cx="5268941" cy="5268941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6185755" y="3736325"/>
            <a:ext cx="5268941" cy="5268941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54204" y="2587734"/>
            <a:ext cx="26097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 dirty="0">
                <a:gradFill>
                  <a:gsLst>
                    <a:gs pos="0">
                      <a:srgbClr val="2B5A72"/>
                    </a:gs>
                    <a:gs pos="51600">
                      <a:srgbClr val="88B9CC"/>
                    </a:gs>
                    <a:gs pos="100000">
                      <a:srgbClr val="436575"/>
                    </a:gs>
                  </a:gsLst>
                  <a:lin ang="5400000" scaled="1"/>
                </a:gradFill>
                <a:cs typeface="+mn-ea"/>
                <a:sym typeface="+mn-lt"/>
              </a:rPr>
              <a:t>目录</a:t>
            </a:r>
            <a:endParaRPr lang="en-US" altLang="zh-CN" sz="7200" b="1" dirty="0">
              <a:gradFill>
                <a:gsLst>
                  <a:gs pos="0">
                    <a:srgbClr val="2B5A72"/>
                  </a:gs>
                  <a:gs pos="51600">
                    <a:srgbClr val="88B9CC"/>
                  </a:gs>
                  <a:gs pos="100000">
                    <a:srgbClr val="436575"/>
                  </a:gs>
                </a:gsLst>
                <a:lin ang="5400000" scaled="1"/>
              </a:gradFill>
              <a:cs typeface="+mn-ea"/>
              <a:sym typeface="+mn-lt"/>
            </a:endParaRPr>
          </a:p>
          <a:p>
            <a:pPr algn="dist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620716" y="3763122"/>
            <a:ext cx="2162619" cy="640494"/>
            <a:chOff x="4094019" y="3169227"/>
            <a:chExt cx="3768436" cy="926468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4094019" y="3169227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4184073" y="4095695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6811223" y="1273632"/>
            <a:ext cx="1234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</a:lstStyle>
          <a:p>
            <a:r>
              <a:rPr lang="zh-CN" altLang="en-US" dirty="0">
                <a:cs typeface="+mn-ea"/>
                <a:sym typeface="+mn-lt"/>
              </a:rPr>
              <a:t>公司介绍</a:t>
            </a:r>
          </a:p>
        </p:txBody>
      </p:sp>
      <p:sp>
        <p:nvSpPr>
          <p:cNvPr id="14" name="矩形 13"/>
          <p:cNvSpPr/>
          <p:nvPr/>
        </p:nvSpPr>
        <p:spPr>
          <a:xfrm>
            <a:off x="6811224" y="1673661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795236" y="1273632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i="1" dirty="0">
                <a:solidFill>
                  <a:srgbClr val="436575"/>
                </a:solidFill>
                <a:cs typeface="+mn-ea"/>
                <a:sym typeface="+mn-lt"/>
              </a:rPr>
              <a:t>01</a:t>
            </a:r>
            <a:endParaRPr lang="zh-CN" altLang="en-US" sz="4000" b="1" i="1" dirty="0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811223" y="2300779"/>
            <a:ext cx="166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项目介绍</a:t>
            </a:r>
            <a:endParaRPr lang="zh-CN" altLang="zh-CN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11224" y="2700808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795236" y="2300779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i="1" dirty="0">
                <a:solidFill>
                  <a:srgbClr val="436575"/>
                </a:solidFill>
                <a:cs typeface="+mn-ea"/>
                <a:sym typeface="+mn-lt"/>
              </a:rPr>
              <a:t>02</a:t>
            </a:r>
            <a:endParaRPr lang="zh-CN" altLang="en-US" sz="4000" b="1" i="1" dirty="0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11223" y="3327926"/>
            <a:ext cx="166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产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品运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营</a:t>
            </a:r>
          </a:p>
        </p:txBody>
      </p:sp>
      <p:sp>
        <p:nvSpPr>
          <p:cNvPr id="20" name="矩形 19"/>
          <p:cNvSpPr/>
          <p:nvPr/>
        </p:nvSpPr>
        <p:spPr>
          <a:xfrm>
            <a:off x="6811224" y="3727955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795236" y="3327926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i="1" dirty="0">
                <a:solidFill>
                  <a:srgbClr val="436575"/>
                </a:solidFill>
                <a:cs typeface="+mn-ea"/>
                <a:sym typeface="+mn-lt"/>
              </a:rPr>
              <a:t>03</a:t>
            </a:r>
            <a:endParaRPr lang="zh-CN" altLang="en-US" sz="4000" b="1" i="1" dirty="0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11223" y="4355073"/>
            <a:ext cx="166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发展规划</a:t>
            </a:r>
          </a:p>
        </p:txBody>
      </p:sp>
      <p:sp>
        <p:nvSpPr>
          <p:cNvPr id="23" name="矩形 22"/>
          <p:cNvSpPr/>
          <p:nvPr/>
        </p:nvSpPr>
        <p:spPr>
          <a:xfrm>
            <a:off x="6811224" y="4755102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795236" y="4355073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i="1" dirty="0">
                <a:solidFill>
                  <a:srgbClr val="436575"/>
                </a:solidFill>
                <a:cs typeface="+mn-ea"/>
                <a:sym typeface="+mn-lt"/>
              </a:rPr>
              <a:t>04</a:t>
            </a:r>
            <a:endParaRPr lang="zh-CN" altLang="en-US" sz="4000" b="1" i="1" dirty="0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>
            <a:off x="5758640" y="1212549"/>
            <a:ext cx="830403" cy="830403"/>
          </a:xfrm>
          <a:prstGeom prst="diamond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>
            <a:off x="5758640" y="2242236"/>
            <a:ext cx="830403" cy="830403"/>
          </a:xfrm>
          <a:prstGeom prst="diamond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27" name="菱形 26"/>
          <p:cNvSpPr/>
          <p:nvPr/>
        </p:nvSpPr>
        <p:spPr>
          <a:xfrm>
            <a:off x="5758640" y="3271923"/>
            <a:ext cx="830403" cy="830403"/>
          </a:xfrm>
          <a:prstGeom prst="diamond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28" name="菱形 27"/>
          <p:cNvSpPr/>
          <p:nvPr/>
        </p:nvSpPr>
        <p:spPr>
          <a:xfrm>
            <a:off x="5758640" y="4301610"/>
            <a:ext cx="830403" cy="830403"/>
          </a:xfrm>
          <a:prstGeom prst="diamond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11223" y="5382221"/>
            <a:ext cx="166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本融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资</a:t>
            </a:r>
          </a:p>
        </p:txBody>
      </p:sp>
      <p:sp>
        <p:nvSpPr>
          <p:cNvPr id="30" name="矩形 29"/>
          <p:cNvSpPr/>
          <p:nvPr/>
        </p:nvSpPr>
        <p:spPr>
          <a:xfrm>
            <a:off x="6811224" y="5782250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795236" y="5382221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i="1" dirty="0">
                <a:solidFill>
                  <a:srgbClr val="436575"/>
                </a:solidFill>
                <a:cs typeface="+mn-ea"/>
                <a:sym typeface="+mn-lt"/>
              </a:rPr>
              <a:t>05</a:t>
            </a:r>
            <a:endParaRPr lang="zh-CN" altLang="en-US" sz="4000" b="1" i="1" dirty="0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32" name="菱形 31"/>
          <p:cNvSpPr/>
          <p:nvPr/>
        </p:nvSpPr>
        <p:spPr>
          <a:xfrm>
            <a:off x="5758640" y="5331298"/>
            <a:ext cx="830403" cy="830403"/>
          </a:xfrm>
          <a:prstGeom prst="diamond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436575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759175" y="7500789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i="1" dirty="0">
                <a:solidFill>
                  <a:srgbClr val="436575"/>
                </a:solidFill>
                <a:cs typeface="+mn-ea"/>
                <a:sym typeface="+mn-lt"/>
              </a:rPr>
              <a:t>01</a:t>
            </a:r>
            <a:endParaRPr lang="zh-CN" altLang="en-US" sz="4000" b="1" i="1" dirty="0">
              <a:solidFill>
                <a:srgbClr val="43657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6" presetClass="emph" presetSubtype="0" fill="hold" grpId="1" nodeType="withEffect">
                                  <p:stCondLst>
                                    <p:cond delay="6250"/>
                                  </p:stCondLst>
                                  <p:childTnLst>
                                    <p:animScale>
                                      <p:cBhvr>
                                        <p:cTn id="120" dur="5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2" nodeType="withEffect">
                                  <p:stCondLst>
                                    <p:cond delay="6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3" presetClass="entr" presetSubtype="16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fill="hold" grpId="1" nodeType="withEffect">
                                  <p:stCondLst>
                                    <p:cond delay="8250"/>
                                  </p:stCondLst>
                                  <p:childTnLst>
                                    <p:animScale>
                                      <p:cBhvr>
                                        <p:cTn id="144" dur="5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3" presetClass="entr" presetSubtype="16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8" grpId="0" animBg="1"/>
      <p:bldP spid="8" grpId="1" animBg="1"/>
      <p:bldP spid="8" grpId="2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/>
      <p:bldP spid="30" grpId="0"/>
      <p:bldP spid="31" grpId="0"/>
      <p:bldP spid="32" grpId="0" animBg="1"/>
      <p:bldP spid="32" grpId="1" animBg="1"/>
      <p:bldP spid="32" grpId="2" animBg="1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25533" y="1344840"/>
            <a:ext cx="5107709" cy="210589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71787" y="1335605"/>
            <a:ext cx="2493819" cy="2096655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804151" y="1354077"/>
            <a:ext cx="2641600" cy="2096655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479388" y="3551144"/>
            <a:ext cx="2553855" cy="2096655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16298" y="3551144"/>
            <a:ext cx="2410691" cy="2096655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171787" y="3552334"/>
            <a:ext cx="5273964" cy="2105891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25533" y="1335605"/>
            <a:ext cx="5107709" cy="2115127"/>
          </a:xfrm>
          <a:prstGeom prst="rect">
            <a:avLst/>
          </a:prstGeom>
          <a:solidFill>
            <a:srgbClr val="88B9C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65678" y="1474151"/>
            <a:ext cx="2900219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65" dirty="0">
                <a:solidFill>
                  <a:schemeClr val="bg1"/>
                </a:solidFill>
                <a:cs typeface="+mn-ea"/>
                <a:sym typeface="+mn-lt"/>
              </a:rPr>
              <a:t>产品展示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980625" y="2044581"/>
            <a:ext cx="69272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335" dirty="0">
                <a:solidFill>
                  <a:schemeClr val="bg1"/>
                </a:solidFill>
                <a:cs typeface="+mn-ea"/>
                <a:sym typeface="+mn-lt"/>
              </a:rPr>
              <a:t>+</a:t>
            </a:r>
            <a:endParaRPr lang="zh-CN" altLang="en-US" sz="53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48"/>
          <p:cNvSpPr txBox="1">
            <a:spLocks noChangeArrowheads="1"/>
          </p:cNvSpPr>
          <p:nvPr/>
        </p:nvSpPr>
        <p:spPr bwMode="auto">
          <a:xfrm>
            <a:off x="883394" y="38079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产品概况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699685" y="491597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8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0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45" grpId="0" animBg="1"/>
      <p:bldP spid="46" grpId="0" animBg="1"/>
      <p:bldP spid="47" grpId="0" animBg="1"/>
      <p:bldP spid="48" grpId="0" animBg="1"/>
      <p:bldP spid="14" grpId="0" animBg="1"/>
      <p:bldP spid="21" grpId="0"/>
      <p:bldP spid="22" grpId="0"/>
      <p:bldP spid="22" grpId="1"/>
      <p:bldP spid="22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48"/>
          <p:cNvCxnSpPr/>
          <p:nvPr/>
        </p:nvCxnSpPr>
        <p:spPr>
          <a:xfrm>
            <a:off x="5337526" y="3469760"/>
            <a:ext cx="1533005" cy="211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5"/>
          <p:cNvCxnSpPr/>
          <p:nvPr/>
        </p:nvCxnSpPr>
        <p:spPr>
          <a:xfrm>
            <a:off x="5337526" y="2041000"/>
            <a:ext cx="1533005" cy="211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0"/>
          <p:cNvCxnSpPr/>
          <p:nvPr/>
        </p:nvCxnSpPr>
        <p:spPr>
          <a:xfrm>
            <a:off x="5337526" y="4993771"/>
            <a:ext cx="1533005" cy="211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6051376" y="1235891"/>
            <a:ext cx="114301" cy="4763591"/>
            <a:chOff x="4529137" y="1142992"/>
            <a:chExt cx="85726" cy="3572693"/>
          </a:xfrm>
        </p:grpSpPr>
        <p:cxnSp>
          <p:nvCxnSpPr>
            <p:cNvPr id="2" name="Straight Connector 8"/>
            <p:cNvCxnSpPr/>
            <p:nvPr/>
          </p:nvCxnSpPr>
          <p:spPr>
            <a:xfrm rot="5400000">
              <a:off x="2785258" y="2928942"/>
              <a:ext cx="3572693" cy="79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51"/>
            <p:cNvSpPr/>
            <p:nvPr/>
          </p:nvSpPr>
          <p:spPr>
            <a:xfrm>
              <a:off x="4529137" y="2774961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Oval 52"/>
            <p:cNvSpPr/>
            <p:nvPr/>
          </p:nvSpPr>
          <p:spPr>
            <a:xfrm>
              <a:off x="4529137" y="17081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Oval 53"/>
            <p:cNvSpPr/>
            <p:nvPr/>
          </p:nvSpPr>
          <p:spPr>
            <a:xfrm>
              <a:off x="4529137" y="39179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88"/>
          <p:cNvGrpSpPr/>
          <p:nvPr/>
        </p:nvGrpSpPr>
        <p:grpSpPr>
          <a:xfrm>
            <a:off x="488737" y="2888559"/>
            <a:ext cx="3524275" cy="1212384"/>
            <a:chOff x="357158" y="2428874"/>
            <a:chExt cx="2643206" cy="909288"/>
          </a:xfrm>
        </p:grpSpPr>
        <p:sp>
          <p:nvSpPr>
            <p:cNvPr id="10" name="Rectangle 31"/>
            <p:cNvSpPr/>
            <p:nvPr/>
          </p:nvSpPr>
          <p:spPr>
            <a:xfrm>
              <a:off x="357158" y="2714626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Rectangle 32"/>
            <p:cNvSpPr/>
            <p:nvPr/>
          </p:nvSpPr>
          <p:spPr>
            <a:xfrm>
              <a:off x="2204912" y="2428874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489265" y="3045650"/>
            <a:ext cx="848261" cy="848219"/>
            <a:chOff x="3357554" y="2500312"/>
            <a:chExt cx="636196" cy="636164"/>
          </a:xfrm>
        </p:grpSpPr>
        <p:sp>
          <p:nvSpPr>
            <p:cNvPr id="12" name="Rectangle 22"/>
            <p:cNvSpPr/>
            <p:nvPr/>
          </p:nvSpPr>
          <p:spPr>
            <a:xfrm>
              <a:off x="3357554" y="2500312"/>
              <a:ext cx="636196" cy="63616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23"/>
            <p:cNvSpPr>
              <a:spLocks noEditPoints="1"/>
            </p:cNvSpPr>
            <p:nvPr/>
          </p:nvSpPr>
          <p:spPr bwMode="auto">
            <a:xfrm>
              <a:off x="3477620" y="2660940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89"/>
          <p:cNvGrpSpPr/>
          <p:nvPr/>
        </p:nvGrpSpPr>
        <p:grpSpPr>
          <a:xfrm>
            <a:off x="488737" y="1459798"/>
            <a:ext cx="3524275" cy="1212384"/>
            <a:chOff x="357158" y="1357304"/>
            <a:chExt cx="2643206" cy="909288"/>
          </a:xfrm>
        </p:grpSpPr>
        <p:sp>
          <p:nvSpPr>
            <p:cNvPr id="15" name="Rectangle 29"/>
            <p:cNvSpPr/>
            <p:nvPr/>
          </p:nvSpPr>
          <p:spPr>
            <a:xfrm>
              <a:off x="357158" y="1643056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30"/>
            <p:cNvSpPr/>
            <p:nvPr/>
          </p:nvSpPr>
          <p:spPr>
            <a:xfrm>
              <a:off x="2208635" y="1357304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489265" y="1616890"/>
            <a:ext cx="848261" cy="848219"/>
            <a:chOff x="3357554" y="1428742"/>
            <a:chExt cx="636196" cy="636164"/>
          </a:xfrm>
        </p:grpSpPr>
        <p:sp>
          <p:nvSpPr>
            <p:cNvPr id="17" name="Rectangle 13"/>
            <p:cNvSpPr/>
            <p:nvPr/>
          </p:nvSpPr>
          <p:spPr>
            <a:xfrm>
              <a:off x="3357554" y="1428742"/>
              <a:ext cx="636196" cy="636164"/>
            </a:xfrm>
            <a:prstGeom prst="ellipse">
              <a:avLst/>
            </a:prstGeom>
            <a:solidFill>
              <a:srgbClr val="88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00"/>
            <p:cNvSpPr/>
            <p:nvPr/>
          </p:nvSpPr>
          <p:spPr bwMode="auto">
            <a:xfrm>
              <a:off x="3500430" y="1571618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92"/>
          <p:cNvGrpSpPr/>
          <p:nvPr/>
        </p:nvGrpSpPr>
        <p:grpSpPr>
          <a:xfrm>
            <a:off x="8204041" y="4412570"/>
            <a:ext cx="3524275" cy="1212384"/>
            <a:chOff x="6143636" y="3571882"/>
            <a:chExt cx="2643206" cy="909288"/>
          </a:xfrm>
        </p:grpSpPr>
        <p:sp>
          <p:nvSpPr>
            <p:cNvPr id="20" name="Rectangle 39"/>
            <p:cNvSpPr/>
            <p:nvPr/>
          </p:nvSpPr>
          <p:spPr>
            <a:xfrm>
              <a:off x="6143636" y="3857634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40"/>
            <p:cNvSpPr/>
            <p:nvPr/>
          </p:nvSpPr>
          <p:spPr>
            <a:xfrm>
              <a:off x="6143636" y="3571882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870532" y="4569661"/>
            <a:ext cx="848261" cy="848219"/>
            <a:chOff x="5143504" y="3643320"/>
            <a:chExt cx="636196" cy="636164"/>
          </a:xfrm>
        </p:grpSpPr>
        <p:sp>
          <p:nvSpPr>
            <p:cNvPr id="22" name="Rectangle 27"/>
            <p:cNvSpPr/>
            <p:nvPr/>
          </p:nvSpPr>
          <p:spPr>
            <a:xfrm>
              <a:off x="5143504" y="3643320"/>
              <a:ext cx="636196" cy="636164"/>
            </a:xfrm>
            <a:prstGeom prst="ellipse">
              <a:avLst/>
            </a:prstGeom>
            <a:solidFill>
              <a:srgbClr val="88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07"/>
            <p:cNvSpPr>
              <a:spLocks noEditPoints="1"/>
            </p:cNvSpPr>
            <p:nvPr/>
          </p:nvSpPr>
          <p:spPr bwMode="auto">
            <a:xfrm>
              <a:off x="5286380" y="3786196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87"/>
          <p:cNvGrpSpPr/>
          <p:nvPr/>
        </p:nvGrpSpPr>
        <p:grpSpPr>
          <a:xfrm>
            <a:off x="488737" y="4406917"/>
            <a:ext cx="3524275" cy="1218038"/>
            <a:chOff x="357158" y="3567642"/>
            <a:chExt cx="2643206" cy="913528"/>
          </a:xfrm>
        </p:grpSpPr>
        <p:sp>
          <p:nvSpPr>
            <p:cNvPr id="25" name="Rectangle 33"/>
            <p:cNvSpPr/>
            <p:nvPr/>
          </p:nvSpPr>
          <p:spPr>
            <a:xfrm>
              <a:off x="357158" y="3857634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Rectangle 34"/>
            <p:cNvSpPr/>
            <p:nvPr/>
          </p:nvSpPr>
          <p:spPr>
            <a:xfrm>
              <a:off x="2197490" y="3567642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489265" y="4569661"/>
            <a:ext cx="848261" cy="848219"/>
            <a:chOff x="3357554" y="3643320"/>
            <a:chExt cx="636196" cy="636164"/>
          </a:xfrm>
        </p:grpSpPr>
        <p:sp>
          <p:nvSpPr>
            <p:cNvPr id="27" name="Rectangle 26"/>
            <p:cNvSpPr/>
            <p:nvPr/>
          </p:nvSpPr>
          <p:spPr>
            <a:xfrm>
              <a:off x="3357554" y="3643320"/>
              <a:ext cx="636196" cy="636164"/>
            </a:xfrm>
            <a:prstGeom prst="ellipse">
              <a:avLst/>
            </a:prstGeom>
            <a:solidFill>
              <a:srgbClr val="436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8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29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Group 90"/>
          <p:cNvGrpSpPr/>
          <p:nvPr/>
        </p:nvGrpSpPr>
        <p:grpSpPr>
          <a:xfrm>
            <a:off x="8204041" y="1459798"/>
            <a:ext cx="3524275" cy="1212384"/>
            <a:chOff x="6143636" y="1357304"/>
            <a:chExt cx="2643206" cy="909288"/>
          </a:xfrm>
        </p:grpSpPr>
        <p:sp>
          <p:nvSpPr>
            <p:cNvPr id="33" name="Rectangle 35"/>
            <p:cNvSpPr/>
            <p:nvPr/>
          </p:nvSpPr>
          <p:spPr>
            <a:xfrm>
              <a:off x="6143636" y="1643056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Rectangle 36"/>
            <p:cNvSpPr/>
            <p:nvPr/>
          </p:nvSpPr>
          <p:spPr>
            <a:xfrm>
              <a:off x="6143636" y="1357304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870532" y="1616890"/>
            <a:ext cx="848261" cy="848219"/>
            <a:chOff x="5143504" y="1428742"/>
            <a:chExt cx="636196" cy="636164"/>
          </a:xfrm>
        </p:grpSpPr>
        <p:sp>
          <p:nvSpPr>
            <p:cNvPr id="35" name="Rectangle 16"/>
            <p:cNvSpPr/>
            <p:nvPr/>
          </p:nvSpPr>
          <p:spPr>
            <a:xfrm>
              <a:off x="5143504" y="1428742"/>
              <a:ext cx="636196" cy="636164"/>
            </a:xfrm>
            <a:prstGeom prst="ellipse">
              <a:avLst/>
            </a:prstGeom>
            <a:solidFill>
              <a:srgbClr val="436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6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37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8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9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0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1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2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3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4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5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Group 91"/>
          <p:cNvGrpSpPr/>
          <p:nvPr/>
        </p:nvGrpSpPr>
        <p:grpSpPr>
          <a:xfrm>
            <a:off x="8204041" y="2888559"/>
            <a:ext cx="3524275" cy="1212384"/>
            <a:chOff x="6143636" y="2428874"/>
            <a:chExt cx="2643206" cy="909288"/>
          </a:xfrm>
        </p:grpSpPr>
        <p:sp>
          <p:nvSpPr>
            <p:cNvPr id="47" name="Rectangle 37"/>
            <p:cNvSpPr/>
            <p:nvPr/>
          </p:nvSpPr>
          <p:spPr>
            <a:xfrm>
              <a:off x="6143636" y="2714626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Rectangle 38"/>
            <p:cNvSpPr/>
            <p:nvPr/>
          </p:nvSpPr>
          <p:spPr>
            <a:xfrm>
              <a:off x="6143636" y="2428874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870532" y="3045650"/>
            <a:ext cx="848261" cy="848219"/>
            <a:chOff x="5143504" y="2500312"/>
            <a:chExt cx="636196" cy="636164"/>
          </a:xfrm>
        </p:grpSpPr>
        <p:sp>
          <p:nvSpPr>
            <p:cNvPr id="49" name="Rectangle 23"/>
            <p:cNvSpPr/>
            <p:nvPr/>
          </p:nvSpPr>
          <p:spPr>
            <a:xfrm>
              <a:off x="5143504" y="2500312"/>
              <a:ext cx="636196" cy="63616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0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51" name="AutoShape 115"/>
              <p:cNvSpPr/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52" name="AutoShape 116"/>
              <p:cNvSpPr/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600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sp>
        <p:nvSpPr>
          <p:cNvPr id="62" name="文本框 48"/>
          <p:cNvSpPr txBox="1">
            <a:spLocks noChangeArrowheads="1"/>
          </p:cNvSpPr>
          <p:nvPr/>
        </p:nvSpPr>
        <p:spPr bwMode="auto">
          <a:xfrm>
            <a:off x="748910" y="346821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营运策略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2637183" y="470231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 rot="2700000">
            <a:off x="-315563" y="-78134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 rot="2700000">
            <a:off x="7671290" y="277583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21187" y="1666136"/>
            <a:ext cx="49496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gradFill>
                  <a:gsLst>
                    <a:gs pos="0">
                      <a:srgbClr val="2B5A72"/>
                    </a:gs>
                    <a:gs pos="51600">
                      <a:srgbClr val="88B9CC"/>
                    </a:gs>
                    <a:gs pos="100000">
                      <a:srgbClr val="436575"/>
                    </a:gs>
                  </a:gsLst>
                  <a:lin ang="5400000" scaled="1"/>
                </a:gradFill>
                <a:cs typeface="+mn-ea"/>
                <a:sym typeface="+mn-lt"/>
              </a:rPr>
              <a:t>04</a:t>
            </a:r>
          </a:p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发展规划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256809" y="2913801"/>
            <a:ext cx="3678382" cy="926468"/>
            <a:chOff x="4184073" y="3169227"/>
            <a:chExt cx="3678382" cy="926468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184073" y="3169227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184073" y="4095695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4630954" y="3985541"/>
            <a:ext cx="26842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Under the blue below the template input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4275527" y="3689801"/>
            <a:ext cx="1265767" cy="1540933"/>
            <a:chOff x="3178461" y="3124342"/>
            <a:chExt cx="949325" cy="1155700"/>
          </a:xfrm>
        </p:grpSpPr>
        <p:sp>
          <p:nvSpPr>
            <p:cNvPr id="4" name="Freeform 7"/>
            <p:cNvSpPr/>
            <p:nvPr/>
          </p:nvSpPr>
          <p:spPr bwMode="auto">
            <a:xfrm>
              <a:off x="3178461" y="3124342"/>
              <a:ext cx="949325" cy="1155700"/>
            </a:xfrm>
            <a:custGeom>
              <a:avLst/>
              <a:gdLst>
                <a:gd name="T0" fmla="*/ 389 w 573"/>
                <a:gd name="T1" fmla="*/ 198 h 697"/>
                <a:gd name="T2" fmla="*/ 487 w 573"/>
                <a:gd name="T3" fmla="*/ 194 h 697"/>
                <a:gd name="T4" fmla="*/ 436 w 573"/>
                <a:gd name="T5" fmla="*/ 277 h 697"/>
                <a:gd name="T6" fmla="*/ 573 w 573"/>
                <a:gd name="T7" fmla="*/ 404 h 697"/>
                <a:gd name="T8" fmla="*/ 394 w 573"/>
                <a:gd name="T9" fmla="*/ 697 h 697"/>
                <a:gd name="T10" fmla="*/ 0 w 573"/>
                <a:gd name="T11" fmla="*/ 3 h 697"/>
                <a:gd name="T12" fmla="*/ 344 w 573"/>
                <a:gd name="T13" fmla="*/ 0 h 697"/>
                <a:gd name="T14" fmla="*/ 389 w 573"/>
                <a:gd name="T15" fmla="*/ 198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3" h="697">
                  <a:moveTo>
                    <a:pt x="389" y="198"/>
                  </a:moveTo>
                  <a:cubicBezTo>
                    <a:pt x="487" y="194"/>
                    <a:pt x="487" y="194"/>
                    <a:pt x="487" y="194"/>
                  </a:cubicBezTo>
                  <a:cubicBezTo>
                    <a:pt x="436" y="277"/>
                    <a:pt x="436" y="277"/>
                    <a:pt x="436" y="277"/>
                  </a:cubicBezTo>
                  <a:cubicBezTo>
                    <a:pt x="473" y="328"/>
                    <a:pt x="520" y="371"/>
                    <a:pt x="573" y="404"/>
                  </a:cubicBezTo>
                  <a:cubicBezTo>
                    <a:pt x="394" y="697"/>
                    <a:pt x="394" y="697"/>
                    <a:pt x="394" y="697"/>
                  </a:cubicBezTo>
                  <a:cubicBezTo>
                    <a:pt x="152" y="549"/>
                    <a:pt x="3" y="287"/>
                    <a:pt x="0" y="3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5" y="71"/>
                    <a:pt x="361" y="138"/>
                    <a:pt x="389" y="198"/>
                  </a:cubicBezTo>
                  <a:close/>
                </a:path>
              </a:pathLst>
            </a:custGeom>
            <a:solidFill>
              <a:srgbClr val="88B9C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8" name="Group 12"/>
            <p:cNvGrpSpPr>
              <a:grpSpLocks noChangeAspect="1"/>
            </p:cNvGrpSpPr>
            <p:nvPr/>
          </p:nvGrpSpPr>
          <p:grpSpPr>
            <a:xfrm>
              <a:off x="3500701" y="3533708"/>
              <a:ext cx="216000" cy="175766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9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Freeform 6"/>
              <p:cNvSpPr/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644076" y="2125583"/>
            <a:ext cx="1267884" cy="1540933"/>
            <a:chOff x="4954873" y="1951179"/>
            <a:chExt cx="950913" cy="1155700"/>
          </a:xfrm>
        </p:grpSpPr>
        <p:sp>
          <p:nvSpPr>
            <p:cNvPr id="7" name="Freeform 10"/>
            <p:cNvSpPr/>
            <p:nvPr/>
          </p:nvSpPr>
          <p:spPr bwMode="auto">
            <a:xfrm>
              <a:off x="4954873" y="1951179"/>
              <a:ext cx="950913" cy="1155700"/>
            </a:xfrm>
            <a:custGeom>
              <a:avLst/>
              <a:gdLst>
                <a:gd name="T0" fmla="*/ 0 w 574"/>
                <a:gd name="T1" fmla="*/ 293 h 697"/>
                <a:gd name="T2" fmla="*/ 178 w 574"/>
                <a:gd name="T3" fmla="*/ 0 h 697"/>
                <a:gd name="T4" fmla="*/ 574 w 574"/>
                <a:gd name="T5" fmla="*/ 692 h 697"/>
                <a:gd name="T6" fmla="*/ 231 w 574"/>
                <a:gd name="T7" fmla="*/ 697 h 697"/>
                <a:gd name="T8" fmla="*/ 190 w 574"/>
                <a:gd name="T9" fmla="*/ 508 h 697"/>
                <a:gd name="T10" fmla="*/ 91 w 574"/>
                <a:gd name="T11" fmla="*/ 511 h 697"/>
                <a:gd name="T12" fmla="*/ 144 w 574"/>
                <a:gd name="T13" fmla="*/ 428 h 697"/>
                <a:gd name="T14" fmla="*/ 0 w 574"/>
                <a:gd name="T15" fmla="*/ 293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4" h="697">
                  <a:moveTo>
                    <a:pt x="0" y="293"/>
                  </a:moveTo>
                  <a:cubicBezTo>
                    <a:pt x="178" y="0"/>
                    <a:pt x="178" y="0"/>
                    <a:pt x="178" y="0"/>
                  </a:cubicBezTo>
                  <a:cubicBezTo>
                    <a:pt x="421" y="147"/>
                    <a:pt x="571" y="409"/>
                    <a:pt x="574" y="692"/>
                  </a:cubicBezTo>
                  <a:cubicBezTo>
                    <a:pt x="231" y="697"/>
                    <a:pt x="231" y="697"/>
                    <a:pt x="231" y="697"/>
                  </a:cubicBezTo>
                  <a:cubicBezTo>
                    <a:pt x="230" y="630"/>
                    <a:pt x="215" y="566"/>
                    <a:pt x="190" y="508"/>
                  </a:cubicBezTo>
                  <a:cubicBezTo>
                    <a:pt x="91" y="511"/>
                    <a:pt x="91" y="511"/>
                    <a:pt x="91" y="511"/>
                  </a:cubicBezTo>
                  <a:cubicBezTo>
                    <a:pt x="144" y="428"/>
                    <a:pt x="144" y="428"/>
                    <a:pt x="144" y="428"/>
                  </a:cubicBezTo>
                  <a:cubicBezTo>
                    <a:pt x="106" y="374"/>
                    <a:pt x="57" y="328"/>
                    <a:pt x="0" y="29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34"/>
            <p:cNvSpPr>
              <a:spLocks noChangeAspect="1"/>
            </p:cNvSpPr>
            <p:nvPr/>
          </p:nvSpPr>
          <p:spPr bwMode="auto">
            <a:xfrm>
              <a:off x="5346825" y="2526142"/>
              <a:ext cx="216000" cy="190940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2 w 136"/>
                <a:gd name="T9" fmla="*/ 120 h 120"/>
                <a:gd name="T10" fmla="*/ 73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98393" y="4542816"/>
            <a:ext cx="1763184" cy="1035051"/>
            <a:chOff x="3870611" y="3764104"/>
            <a:chExt cx="1322388" cy="776288"/>
          </a:xfrm>
        </p:grpSpPr>
        <p:sp>
          <p:nvSpPr>
            <p:cNvPr id="3" name="Freeform 6"/>
            <p:cNvSpPr/>
            <p:nvPr/>
          </p:nvSpPr>
          <p:spPr bwMode="auto">
            <a:xfrm>
              <a:off x="3870611" y="3764104"/>
              <a:ext cx="1322388" cy="776288"/>
            </a:xfrm>
            <a:custGeom>
              <a:avLst/>
              <a:gdLst>
                <a:gd name="T0" fmla="*/ 359 w 798"/>
                <a:gd name="T1" fmla="*/ 87 h 468"/>
                <a:gd name="T2" fmla="*/ 406 w 798"/>
                <a:gd name="T3" fmla="*/ 0 h 468"/>
                <a:gd name="T4" fmla="*/ 451 w 798"/>
                <a:gd name="T5" fmla="*/ 87 h 468"/>
                <a:gd name="T6" fmla="*/ 634 w 798"/>
                <a:gd name="T7" fmla="*/ 31 h 468"/>
                <a:gd name="T8" fmla="*/ 798 w 798"/>
                <a:gd name="T9" fmla="*/ 333 h 468"/>
                <a:gd name="T10" fmla="*/ 0 w 798"/>
                <a:gd name="T11" fmla="*/ 325 h 468"/>
                <a:gd name="T12" fmla="*/ 169 w 798"/>
                <a:gd name="T13" fmla="*/ 26 h 468"/>
                <a:gd name="T14" fmla="*/ 359 w 798"/>
                <a:gd name="T15" fmla="*/ 87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8" h="468">
                  <a:moveTo>
                    <a:pt x="359" y="87"/>
                  </a:moveTo>
                  <a:cubicBezTo>
                    <a:pt x="406" y="0"/>
                    <a:pt x="406" y="0"/>
                    <a:pt x="406" y="0"/>
                  </a:cubicBezTo>
                  <a:cubicBezTo>
                    <a:pt x="451" y="87"/>
                    <a:pt x="451" y="87"/>
                    <a:pt x="451" y="87"/>
                  </a:cubicBezTo>
                  <a:cubicBezTo>
                    <a:pt x="517" y="80"/>
                    <a:pt x="579" y="61"/>
                    <a:pt x="634" y="31"/>
                  </a:cubicBezTo>
                  <a:cubicBezTo>
                    <a:pt x="798" y="333"/>
                    <a:pt x="798" y="333"/>
                    <a:pt x="798" y="333"/>
                  </a:cubicBezTo>
                  <a:cubicBezTo>
                    <a:pt x="548" y="468"/>
                    <a:pt x="246" y="465"/>
                    <a:pt x="0" y="325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226" y="59"/>
                    <a:pt x="291" y="80"/>
                    <a:pt x="359" y="8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55"/>
            <p:cNvSpPr>
              <a:spLocks noChangeAspect="1" noEditPoints="1"/>
            </p:cNvSpPr>
            <p:nvPr/>
          </p:nvSpPr>
          <p:spPr bwMode="auto">
            <a:xfrm>
              <a:off x="4426355" y="4072989"/>
              <a:ext cx="216000" cy="226048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277643" y="2117117"/>
            <a:ext cx="1274233" cy="1540933"/>
            <a:chOff x="3180048" y="1944829"/>
            <a:chExt cx="955675" cy="1155700"/>
          </a:xfrm>
        </p:grpSpPr>
        <p:sp>
          <p:nvSpPr>
            <p:cNvPr id="5" name="Freeform 8"/>
            <p:cNvSpPr/>
            <p:nvPr/>
          </p:nvSpPr>
          <p:spPr bwMode="auto">
            <a:xfrm>
              <a:off x="3180048" y="1944829"/>
              <a:ext cx="955675" cy="1155700"/>
            </a:xfrm>
            <a:custGeom>
              <a:avLst/>
              <a:gdLst>
                <a:gd name="T0" fmla="*/ 422 w 577"/>
                <a:gd name="T1" fmla="*/ 443 h 697"/>
                <a:gd name="T2" fmla="*/ 477 w 577"/>
                <a:gd name="T3" fmla="*/ 524 h 697"/>
                <a:gd name="T4" fmla="*/ 379 w 577"/>
                <a:gd name="T5" fmla="*/ 524 h 697"/>
                <a:gd name="T6" fmla="*/ 343 w 577"/>
                <a:gd name="T7" fmla="*/ 697 h 697"/>
                <a:gd name="T8" fmla="*/ 0 w 577"/>
                <a:gd name="T9" fmla="*/ 689 h 697"/>
                <a:gd name="T10" fmla="*/ 402 w 577"/>
                <a:gd name="T11" fmla="*/ 0 h 697"/>
                <a:gd name="T12" fmla="*/ 577 w 577"/>
                <a:gd name="T13" fmla="*/ 295 h 697"/>
                <a:gd name="T14" fmla="*/ 422 w 577"/>
                <a:gd name="T15" fmla="*/ 443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7" h="697">
                  <a:moveTo>
                    <a:pt x="422" y="443"/>
                  </a:moveTo>
                  <a:cubicBezTo>
                    <a:pt x="477" y="524"/>
                    <a:pt x="477" y="524"/>
                    <a:pt x="477" y="524"/>
                  </a:cubicBezTo>
                  <a:cubicBezTo>
                    <a:pt x="379" y="524"/>
                    <a:pt x="379" y="524"/>
                    <a:pt x="379" y="524"/>
                  </a:cubicBezTo>
                  <a:cubicBezTo>
                    <a:pt x="357" y="578"/>
                    <a:pt x="344" y="636"/>
                    <a:pt x="343" y="69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6" y="406"/>
                    <a:pt x="158" y="145"/>
                    <a:pt x="402" y="0"/>
                  </a:cubicBezTo>
                  <a:cubicBezTo>
                    <a:pt x="577" y="295"/>
                    <a:pt x="577" y="295"/>
                    <a:pt x="577" y="295"/>
                  </a:cubicBezTo>
                  <a:cubicBezTo>
                    <a:pt x="515" y="332"/>
                    <a:pt x="462" y="383"/>
                    <a:pt x="422" y="44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25"/>
            <p:cNvGrpSpPr>
              <a:grpSpLocks noChangeAspect="1"/>
            </p:cNvGrpSpPr>
            <p:nvPr/>
          </p:nvGrpSpPr>
          <p:grpSpPr>
            <a:xfrm>
              <a:off x="3474889" y="2434485"/>
              <a:ext cx="252000" cy="248000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22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6637727" y="3702501"/>
            <a:ext cx="1274233" cy="1540933"/>
            <a:chOff x="4950111" y="3133867"/>
            <a:chExt cx="955675" cy="1155700"/>
          </a:xfrm>
        </p:grpSpPr>
        <p:sp>
          <p:nvSpPr>
            <p:cNvPr id="6" name="Freeform 9"/>
            <p:cNvSpPr/>
            <p:nvPr/>
          </p:nvSpPr>
          <p:spPr bwMode="auto">
            <a:xfrm>
              <a:off x="4950111" y="3133867"/>
              <a:ext cx="955675" cy="1155700"/>
            </a:xfrm>
            <a:custGeom>
              <a:avLst/>
              <a:gdLst>
                <a:gd name="T0" fmla="*/ 155 w 577"/>
                <a:gd name="T1" fmla="*/ 253 h 697"/>
                <a:gd name="T2" fmla="*/ 100 w 577"/>
                <a:gd name="T3" fmla="*/ 172 h 697"/>
                <a:gd name="T4" fmla="*/ 198 w 577"/>
                <a:gd name="T5" fmla="*/ 172 h 697"/>
                <a:gd name="T6" fmla="*/ 234 w 577"/>
                <a:gd name="T7" fmla="*/ 0 h 697"/>
                <a:gd name="T8" fmla="*/ 577 w 577"/>
                <a:gd name="T9" fmla="*/ 7 h 697"/>
                <a:gd name="T10" fmla="*/ 175 w 577"/>
                <a:gd name="T11" fmla="*/ 697 h 697"/>
                <a:gd name="T12" fmla="*/ 0 w 577"/>
                <a:gd name="T13" fmla="*/ 401 h 697"/>
                <a:gd name="T14" fmla="*/ 155 w 577"/>
                <a:gd name="T15" fmla="*/ 253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7" h="697">
                  <a:moveTo>
                    <a:pt x="155" y="253"/>
                  </a:moveTo>
                  <a:cubicBezTo>
                    <a:pt x="100" y="172"/>
                    <a:pt x="100" y="172"/>
                    <a:pt x="100" y="172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220" y="119"/>
                    <a:pt x="233" y="61"/>
                    <a:pt x="234" y="0"/>
                  </a:cubicBezTo>
                  <a:cubicBezTo>
                    <a:pt x="577" y="7"/>
                    <a:pt x="577" y="7"/>
                    <a:pt x="577" y="7"/>
                  </a:cubicBezTo>
                  <a:cubicBezTo>
                    <a:pt x="571" y="291"/>
                    <a:pt x="419" y="551"/>
                    <a:pt x="175" y="697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62" y="364"/>
                    <a:pt x="115" y="314"/>
                    <a:pt x="155" y="253"/>
                  </a:cubicBezTo>
                  <a:close/>
                </a:path>
              </a:pathLst>
            </a:custGeom>
            <a:solidFill>
              <a:srgbClr val="88B9C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Group 28"/>
            <p:cNvGrpSpPr>
              <a:grpSpLocks noChangeAspect="1"/>
            </p:cNvGrpSpPr>
            <p:nvPr/>
          </p:nvGrpSpPr>
          <p:grpSpPr>
            <a:xfrm>
              <a:off x="5409895" y="3555438"/>
              <a:ext cx="180000" cy="225693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5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5217442" y="1782684"/>
            <a:ext cx="1763184" cy="1039284"/>
            <a:chOff x="3884898" y="1694004"/>
            <a:chExt cx="1322388" cy="779463"/>
          </a:xfrm>
        </p:grpSpPr>
        <p:sp>
          <p:nvSpPr>
            <p:cNvPr id="2" name="Freeform 5"/>
            <p:cNvSpPr/>
            <p:nvPr/>
          </p:nvSpPr>
          <p:spPr bwMode="auto">
            <a:xfrm>
              <a:off x="3884898" y="1694004"/>
              <a:ext cx="1322388" cy="779463"/>
            </a:xfrm>
            <a:custGeom>
              <a:avLst/>
              <a:gdLst>
                <a:gd name="T0" fmla="*/ 350 w 798"/>
                <a:gd name="T1" fmla="*/ 381 h 470"/>
                <a:gd name="T2" fmla="*/ 398 w 798"/>
                <a:gd name="T3" fmla="*/ 470 h 470"/>
                <a:gd name="T4" fmla="*/ 445 w 798"/>
                <a:gd name="T5" fmla="*/ 381 h 470"/>
                <a:gd name="T6" fmla="*/ 631 w 798"/>
                <a:gd name="T7" fmla="*/ 439 h 470"/>
                <a:gd name="T8" fmla="*/ 798 w 798"/>
                <a:gd name="T9" fmla="*/ 139 h 470"/>
                <a:gd name="T10" fmla="*/ 0 w 798"/>
                <a:gd name="T11" fmla="*/ 137 h 470"/>
                <a:gd name="T12" fmla="*/ 166 w 798"/>
                <a:gd name="T13" fmla="*/ 438 h 470"/>
                <a:gd name="T14" fmla="*/ 350 w 798"/>
                <a:gd name="T15" fmla="*/ 38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8" h="470">
                  <a:moveTo>
                    <a:pt x="350" y="381"/>
                  </a:moveTo>
                  <a:cubicBezTo>
                    <a:pt x="398" y="470"/>
                    <a:pt x="398" y="470"/>
                    <a:pt x="398" y="470"/>
                  </a:cubicBezTo>
                  <a:cubicBezTo>
                    <a:pt x="445" y="381"/>
                    <a:pt x="445" y="381"/>
                    <a:pt x="445" y="381"/>
                  </a:cubicBezTo>
                  <a:cubicBezTo>
                    <a:pt x="512" y="388"/>
                    <a:pt x="575" y="408"/>
                    <a:pt x="631" y="439"/>
                  </a:cubicBezTo>
                  <a:cubicBezTo>
                    <a:pt x="798" y="139"/>
                    <a:pt x="798" y="139"/>
                    <a:pt x="798" y="139"/>
                  </a:cubicBezTo>
                  <a:cubicBezTo>
                    <a:pt x="550" y="1"/>
                    <a:pt x="249" y="0"/>
                    <a:pt x="0" y="137"/>
                  </a:cubicBezTo>
                  <a:cubicBezTo>
                    <a:pt x="166" y="438"/>
                    <a:pt x="166" y="438"/>
                    <a:pt x="166" y="438"/>
                  </a:cubicBezTo>
                  <a:cubicBezTo>
                    <a:pt x="222" y="407"/>
                    <a:pt x="284" y="387"/>
                    <a:pt x="350" y="381"/>
                  </a:cubicBezTo>
                  <a:close/>
                </a:path>
              </a:pathLst>
            </a:custGeom>
            <a:solidFill>
              <a:srgbClr val="88B9C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Group 33"/>
            <p:cNvGrpSpPr>
              <a:grpSpLocks noChangeAspect="1"/>
            </p:cNvGrpSpPr>
            <p:nvPr/>
          </p:nvGrpSpPr>
          <p:grpSpPr>
            <a:xfrm>
              <a:off x="4436641" y="1925369"/>
              <a:ext cx="216000" cy="243629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30" name="Freeform 147"/>
              <p:cNvSpPr/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 149"/>
              <p:cNvSpPr/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5314892" y="3266092"/>
            <a:ext cx="1568285" cy="863004"/>
            <a:chOff x="3957985" y="2806560"/>
            <a:chExt cx="1176214" cy="647253"/>
          </a:xfrm>
        </p:grpSpPr>
        <p:grpSp>
          <p:nvGrpSpPr>
            <p:cNvPr id="12" name="Group 16"/>
            <p:cNvGrpSpPr>
              <a:grpSpLocks noChangeAspect="1"/>
            </p:cNvGrpSpPr>
            <p:nvPr/>
          </p:nvGrpSpPr>
          <p:grpSpPr>
            <a:xfrm>
              <a:off x="4396161" y="2806560"/>
              <a:ext cx="360000" cy="305729"/>
              <a:chOff x="2950272" y="1314466"/>
              <a:chExt cx="496661" cy="421788"/>
            </a:xfrm>
            <a:solidFill>
              <a:schemeClr val="bg1"/>
            </a:solidFill>
          </p:grpSpPr>
          <p:sp>
            <p:nvSpPr>
              <p:cNvPr id="13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3957985" y="3222980"/>
              <a:ext cx="1176214" cy="2308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 defTabSz="1450340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602960" y="3100389"/>
            <a:ext cx="2867508" cy="1197737"/>
            <a:chOff x="5984874" y="2257364"/>
            <a:chExt cx="2150631" cy="898303"/>
          </a:xfrm>
        </p:grpSpPr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450340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45034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602960" y="4756742"/>
            <a:ext cx="2867508" cy="1197737"/>
            <a:chOff x="5984874" y="2257364"/>
            <a:chExt cx="2150631" cy="898303"/>
          </a:xfrm>
        </p:grpSpPr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450340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45034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602960" y="1407090"/>
            <a:ext cx="2867508" cy="1197737"/>
            <a:chOff x="5984874" y="2257364"/>
            <a:chExt cx="2150631" cy="898303"/>
          </a:xfrm>
        </p:grpSpPr>
        <p:sp>
          <p:nvSpPr>
            <p:cNvPr id="52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450340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065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45034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22343" y="3167322"/>
            <a:ext cx="2867508" cy="1197737"/>
            <a:chOff x="5984874" y="2257364"/>
            <a:chExt cx="2150631" cy="898303"/>
          </a:xfrm>
        </p:grpSpPr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r" defTabSz="1450340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45034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22343" y="4823675"/>
            <a:ext cx="2867508" cy="1197737"/>
            <a:chOff x="5984874" y="2257364"/>
            <a:chExt cx="2150631" cy="898303"/>
          </a:xfrm>
        </p:grpSpPr>
        <p:sp>
          <p:nvSpPr>
            <p:cNvPr id="58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r" defTabSz="1450340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45034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22343" y="1510967"/>
            <a:ext cx="2867508" cy="1197737"/>
            <a:chOff x="5984874" y="2257364"/>
            <a:chExt cx="2150631" cy="898303"/>
          </a:xfrm>
        </p:grpSpPr>
        <p:sp>
          <p:nvSpPr>
            <p:cNvPr id="61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r" defTabSz="1450340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2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45034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文本框 48"/>
          <p:cNvSpPr txBox="1">
            <a:spLocks noChangeArrowheads="1"/>
          </p:cNvSpPr>
          <p:nvPr/>
        </p:nvSpPr>
        <p:spPr bwMode="auto">
          <a:xfrm>
            <a:off x="546932" y="402971"/>
            <a:ext cx="2704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市场开拓计划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3251060" y="513771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6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9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352799"/>
            <a:ext cx="12211050" cy="3597171"/>
          </a:xfrm>
          <a:prstGeom prst="rect">
            <a:avLst/>
          </a:prstGeom>
        </p:spPr>
      </p:pic>
      <p:sp>
        <p:nvSpPr>
          <p:cNvPr id="4" name="任意多边形 3"/>
          <p:cNvSpPr/>
          <p:nvPr/>
        </p:nvSpPr>
        <p:spPr>
          <a:xfrm>
            <a:off x="763693" y="769256"/>
            <a:ext cx="10554081" cy="5326740"/>
          </a:xfrm>
          <a:custGeom>
            <a:avLst/>
            <a:gdLst>
              <a:gd name="connsiteX0" fmla="*/ 0 w 10554081"/>
              <a:gd name="connsiteY0" fmla="*/ 0 h 5326740"/>
              <a:gd name="connsiteX1" fmla="*/ 10554081 w 10554081"/>
              <a:gd name="connsiteY1" fmla="*/ 0 h 5326740"/>
              <a:gd name="connsiteX2" fmla="*/ 10554081 w 10554081"/>
              <a:gd name="connsiteY2" fmla="*/ 2670629 h 5326740"/>
              <a:gd name="connsiteX3" fmla="*/ 10554081 w 10554081"/>
              <a:gd name="connsiteY3" fmla="*/ 2786743 h 5326740"/>
              <a:gd name="connsiteX4" fmla="*/ 10554081 w 10554081"/>
              <a:gd name="connsiteY4" fmla="*/ 5326740 h 5326740"/>
              <a:gd name="connsiteX5" fmla="*/ 5759994 w 10554081"/>
              <a:gd name="connsiteY5" fmla="*/ 5326740 h 5326740"/>
              <a:gd name="connsiteX6" fmla="*/ 5303279 w 10554081"/>
              <a:gd name="connsiteY6" fmla="*/ 4972046 h 5326740"/>
              <a:gd name="connsiteX7" fmla="*/ 4846564 w 10554081"/>
              <a:gd name="connsiteY7" fmla="*/ 5326740 h 5326740"/>
              <a:gd name="connsiteX8" fmla="*/ 0 w 10554081"/>
              <a:gd name="connsiteY8" fmla="*/ 5326740 h 5326740"/>
              <a:gd name="connsiteX9" fmla="*/ 0 w 10554081"/>
              <a:gd name="connsiteY9" fmla="*/ 2786743 h 5326740"/>
              <a:gd name="connsiteX10" fmla="*/ 0 w 10554081"/>
              <a:gd name="connsiteY10" fmla="*/ 2670629 h 5326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554081" h="5326740">
                <a:moveTo>
                  <a:pt x="0" y="0"/>
                </a:moveTo>
                <a:lnTo>
                  <a:pt x="10554081" y="0"/>
                </a:lnTo>
                <a:lnTo>
                  <a:pt x="10554081" y="2670629"/>
                </a:lnTo>
                <a:lnTo>
                  <a:pt x="10554081" y="2786743"/>
                </a:lnTo>
                <a:lnTo>
                  <a:pt x="10554081" y="5326740"/>
                </a:lnTo>
                <a:lnTo>
                  <a:pt x="5759994" y="5326740"/>
                </a:lnTo>
                <a:lnTo>
                  <a:pt x="5303279" y="4972046"/>
                </a:lnTo>
                <a:lnTo>
                  <a:pt x="4846564" y="5326740"/>
                </a:lnTo>
                <a:lnTo>
                  <a:pt x="0" y="5326740"/>
                </a:lnTo>
                <a:lnTo>
                  <a:pt x="0" y="2786743"/>
                </a:lnTo>
                <a:lnTo>
                  <a:pt x="0" y="2670629"/>
                </a:lnTo>
                <a:close/>
              </a:path>
            </a:pathLst>
          </a:custGeom>
          <a:solidFill>
            <a:srgbClr val="436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21627" y="1608411"/>
            <a:ext cx="5272430" cy="1569660"/>
          </a:xfrm>
          <a:prstGeom prst="rect">
            <a:avLst/>
          </a:prstGeom>
          <a:solidFill>
            <a:srgbClr val="43657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cap="all" dirty="0">
                <a:solidFill>
                  <a:srgbClr val="88B9CC"/>
                </a:solidFill>
                <a:cs typeface="+mn-ea"/>
                <a:sym typeface="+mn-lt"/>
              </a:rPr>
              <a:t>Center</a:t>
            </a:r>
          </a:p>
          <a:p>
            <a:pPr algn="ctr"/>
            <a:r>
              <a:rPr lang="en-US" altLang="zh-CN" sz="4800" cap="all" dirty="0">
                <a:solidFill>
                  <a:schemeClr val="bg1"/>
                </a:solidFill>
                <a:cs typeface="+mn-ea"/>
                <a:sym typeface="+mn-lt"/>
              </a:rPr>
              <a:t>Picture slide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5633171" y="3516511"/>
            <a:ext cx="7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485842" y="4306368"/>
            <a:ext cx="335800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您的内容打在这里，或者通过复制您的文本后，在此框中选择粘贴，并选择只保留文字；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79278" y="4306368"/>
            <a:ext cx="3335342" cy="120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您的内容打在这里，或者通过复制您的文本后，在此框中选择粘贴，并选择只保留文字；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eaLnBrk="0" latinLnBrk="1"/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48"/>
          <p:cNvSpPr txBox="1">
            <a:spLocks noChangeArrowheads="1"/>
          </p:cNvSpPr>
          <p:nvPr/>
        </p:nvSpPr>
        <p:spPr bwMode="auto">
          <a:xfrm>
            <a:off x="192617" y="339417"/>
            <a:ext cx="2704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五年发展计划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09027" y="441087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 rot="2700000">
            <a:off x="-315563" y="-78134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 rot="2700000">
            <a:off x="7671290" y="277583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21187" y="1666136"/>
            <a:ext cx="49496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gradFill>
                  <a:gsLst>
                    <a:gs pos="0">
                      <a:srgbClr val="2B5A72"/>
                    </a:gs>
                    <a:gs pos="51600">
                      <a:srgbClr val="88B9CC"/>
                    </a:gs>
                    <a:gs pos="100000">
                      <a:srgbClr val="436575"/>
                    </a:gs>
                  </a:gsLst>
                  <a:lin ang="5400000" scaled="1"/>
                </a:gradFill>
                <a:cs typeface="+mn-ea"/>
                <a:sym typeface="+mn-lt"/>
              </a:rPr>
              <a:t>05</a:t>
            </a:r>
          </a:p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资本融资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256809" y="2913801"/>
            <a:ext cx="3678382" cy="926468"/>
            <a:chOff x="4184073" y="3169227"/>
            <a:chExt cx="3678382" cy="926468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184073" y="3169227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184073" y="4095695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4630954" y="3985541"/>
            <a:ext cx="26842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Under the blue below the template input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260057" y="1528789"/>
            <a:ext cx="2882251" cy="2079974"/>
            <a:chOff x="918241" y="1494189"/>
            <a:chExt cx="2161688" cy="1559981"/>
          </a:xfrm>
        </p:grpSpPr>
        <p:sp>
          <p:nvSpPr>
            <p:cNvPr id="27" name="MH_SubTitle_1"/>
            <p:cNvSpPr/>
            <p:nvPr>
              <p:custDataLst>
                <p:tags r:id="rId14"/>
              </p:custDataLst>
            </p:nvPr>
          </p:nvSpPr>
          <p:spPr>
            <a:xfrm>
              <a:off x="918241" y="1494189"/>
              <a:ext cx="2161688" cy="1559981"/>
            </a:xfrm>
            <a:custGeom>
              <a:avLst/>
              <a:gdLst>
                <a:gd name="connsiteX0" fmla="*/ 1154681 w 2309360"/>
                <a:gd name="connsiteY0" fmla="*/ 0 h 1666434"/>
                <a:gd name="connsiteX1" fmla="*/ 1530338 w 2309360"/>
                <a:gd name="connsiteY1" fmla="*/ 360555 h 1666434"/>
                <a:gd name="connsiteX2" fmla="*/ 2309360 w 2309360"/>
                <a:gd name="connsiteY2" fmla="*/ 360555 h 1666434"/>
                <a:gd name="connsiteX3" fmla="*/ 2309360 w 2309360"/>
                <a:gd name="connsiteY3" fmla="*/ 1666434 h 1666434"/>
                <a:gd name="connsiteX4" fmla="*/ 0 w 2309360"/>
                <a:gd name="connsiteY4" fmla="*/ 1666434 h 1666434"/>
                <a:gd name="connsiteX5" fmla="*/ 0 w 2309360"/>
                <a:gd name="connsiteY5" fmla="*/ 360555 h 1666434"/>
                <a:gd name="connsiteX6" fmla="*/ 779023 w 2309360"/>
                <a:gd name="connsiteY6" fmla="*/ 360555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1154681" y="0"/>
                  </a:moveTo>
                  <a:lnTo>
                    <a:pt x="1530338" y="360555"/>
                  </a:lnTo>
                  <a:lnTo>
                    <a:pt x="2309360" y="360555"/>
                  </a:lnTo>
                  <a:lnTo>
                    <a:pt x="2309360" y="1666434"/>
                  </a:lnTo>
                  <a:lnTo>
                    <a:pt x="0" y="1666434"/>
                  </a:lnTo>
                  <a:lnTo>
                    <a:pt x="0" y="360555"/>
                  </a:lnTo>
                  <a:lnTo>
                    <a:pt x="779023" y="360555"/>
                  </a:lnTo>
                  <a:close/>
                </a:path>
              </a:pathLst>
            </a:custGeom>
            <a:noFill/>
            <a:ln w="19050">
              <a:solidFill>
                <a:srgbClr val="4365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5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MH_Other_2"/>
            <p:cNvSpPr/>
            <p:nvPr>
              <p:custDataLst>
                <p:tags r:id="rId15"/>
              </p:custDataLst>
            </p:nvPr>
          </p:nvSpPr>
          <p:spPr>
            <a:xfrm>
              <a:off x="1656633" y="1568475"/>
              <a:ext cx="681935" cy="668563"/>
            </a:xfrm>
            <a:prstGeom prst="diamond">
              <a:avLst/>
            </a:prstGeom>
            <a:solidFill>
              <a:srgbClr val="436575"/>
            </a:solidFill>
            <a:ln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5" dirty="0">
                <a:cs typeface="+mn-ea"/>
                <a:sym typeface="+mn-lt"/>
              </a:endParaRPr>
            </a:p>
          </p:txBody>
        </p:sp>
        <p:sp>
          <p:nvSpPr>
            <p:cNvPr id="32" name="MH_Other_3"/>
            <p:cNvSpPr/>
            <p:nvPr>
              <p:custDataLst>
                <p:tags r:id="rId16"/>
              </p:custDataLst>
            </p:nvPr>
          </p:nvSpPr>
          <p:spPr>
            <a:xfrm>
              <a:off x="1839373" y="1740815"/>
              <a:ext cx="309025" cy="288225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996902" y="2235755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99830" y="1528789"/>
            <a:ext cx="2882252" cy="2079974"/>
            <a:chOff x="3273070" y="1494189"/>
            <a:chExt cx="2161689" cy="1559981"/>
          </a:xfrm>
        </p:grpSpPr>
        <p:sp>
          <p:nvSpPr>
            <p:cNvPr id="38" name="MH_SubTitle_2"/>
            <p:cNvSpPr/>
            <p:nvPr>
              <p:custDataLst>
                <p:tags r:id="rId11"/>
              </p:custDataLst>
            </p:nvPr>
          </p:nvSpPr>
          <p:spPr>
            <a:xfrm>
              <a:off x="3273070" y="1494189"/>
              <a:ext cx="2161689" cy="1559981"/>
            </a:xfrm>
            <a:custGeom>
              <a:avLst/>
              <a:gdLst>
                <a:gd name="connsiteX0" fmla="*/ 1154681 w 2309360"/>
                <a:gd name="connsiteY0" fmla="*/ 0 h 1666434"/>
                <a:gd name="connsiteX1" fmla="*/ 1530338 w 2309360"/>
                <a:gd name="connsiteY1" fmla="*/ 360555 h 1666434"/>
                <a:gd name="connsiteX2" fmla="*/ 2309360 w 2309360"/>
                <a:gd name="connsiteY2" fmla="*/ 360555 h 1666434"/>
                <a:gd name="connsiteX3" fmla="*/ 2309360 w 2309360"/>
                <a:gd name="connsiteY3" fmla="*/ 1666434 h 1666434"/>
                <a:gd name="connsiteX4" fmla="*/ 0 w 2309360"/>
                <a:gd name="connsiteY4" fmla="*/ 1666434 h 1666434"/>
                <a:gd name="connsiteX5" fmla="*/ 0 w 2309360"/>
                <a:gd name="connsiteY5" fmla="*/ 360555 h 1666434"/>
                <a:gd name="connsiteX6" fmla="*/ 779023 w 2309360"/>
                <a:gd name="connsiteY6" fmla="*/ 360555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1154681" y="0"/>
                  </a:moveTo>
                  <a:lnTo>
                    <a:pt x="1530338" y="360555"/>
                  </a:lnTo>
                  <a:lnTo>
                    <a:pt x="2309360" y="360555"/>
                  </a:lnTo>
                  <a:lnTo>
                    <a:pt x="2309360" y="1666434"/>
                  </a:lnTo>
                  <a:lnTo>
                    <a:pt x="0" y="1666434"/>
                  </a:lnTo>
                  <a:lnTo>
                    <a:pt x="0" y="360555"/>
                  </a:lnTo>
                  <a:lnTo>
                    <a:pt x="779023" y="360555"/>
                  </a:lnTo>
                  <a:close/>
                </a:path>
              </a:pathLst>
            </a:cu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5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MH_Other_11"/>
            <p:cNvSpPr/>
            <p:nvPr>
              <p:custDataLst>
                <p:tags r:id="rId12"/>
              </p:custDataLst>
            </p:nvPr>
          </p:nvSpPr>
          <p:spPr>
            <a:xfrm>
              <a:off x="4011461" y="1568475"/>
              <a:ext cx="683421" cy="668563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5">
                <a:cs typeface="+mn-ea"/>
                <a:sym typeface="+mn-lt"/>
              </a:endParaRPr>
            </a:p>
          </p:txBody>
        </p:sp>
        <p:sp>
          <p:nvSpPr>
            <p:cNvPr id="40" name="MH_Other_12"/>
            <p:cNvSpPr/>
            <p:nvPr>
              <p:custDataLst>
                <p:tags r:id="rId13"/>
              </p:custDataLst>
            </p:nvPr>
          </p:nvSpPr>
          <p:spPr>
            <a:xfrm>
              <a:off x="4203116" y="1776472"/>
              <a:ext cx="298625" cy="236227"/>
            </a:xfrm>
            <a:custGeom>
              <a:avLst/>
              <a:gdLst/>
              <a:ahLst/>
              <a:cxnLst/>
              <a:rect l="l" t="t" r="r" b="b"/>
              <a:pathLst>
                <a:path w="936104" h="739561">
                  <a:moveTo>
                    <a:pt x="282640" y="667561"/>
                  </a:moveTo>
                  <a:lnTo>
                    <a:pt x="653465" y="667561"/>
                  </a:lnTo>
                  <a:lnTo>
                    <a:pt x="684077" y="739561"/>
                  </a:lnTo>
                  <a:lnTo>
                    <a:pt x="252028" y="739561"/>
                  </a:lnTo>
                  <a:close/>
                  <a:moveTo>
                    <a:pt x="54052" y="52175"/>
                  </a:moveTo>
                  <a:lnTo>
                    <a:pt x="54052" y="520175"/>
                  </a:lnTo>
                  <a:lnTo>
                    <a:pt x="882052" y="520175"/>
                  </a:lnTo>
                  <a:lnTo>
                    <a:pt x="882052" y="52175"/>
                  </a:lnTo>
                  <a:close/>
                  <a:moveTo>
                    <a:pt x="0" y="0"/>
                  </a:moveTo>
                  <a:lnTo>
                    <a:pt x="936104" y="0"/>
                  </a:lnTo>
                  <a:lnTo>
                    <a:pt x="936104" y="648000"/>
                  </a:lnTo>
                  <a:lnTo>
                    <a:pt x="0" y="6480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/>
            <a:lstStyle/>
            <a:p>
              <a:pPr algn="ctr">
                <a:defRPr/>
              </a:pPr>
              <a:endParaRPr lang="zh-CN" altLang="en-US" sz="1355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3331012" y="2235755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541583" y="1528789"/>
            <a:ext cx="2880271" cy="2079974"/>
            <a:chOff x="5629385" y="1494189"/>
            <a:chExt cx="2160203" cy="1559981"/>
          </a:xfrm>
        </p:grpSpPr>
        <p:sp>
          <p:nvSpPr>
            <p:cNvPr id="43" name="MH_SubTitle_3"/>
            <p:cNvSpPr/>
            <p:nvPr>
              <p:custDataLst>
                <p:tags r:id="rId8"/>
              </p:custDataLst>
            </p:nvPr>
          </p:nvSpPr>
          <p:spPr>
            <a:xfrm>
              <a:off x="5629385" y="1494189"/>
              <a:ext cx="2160203" cy="1559981"/>
            </a:xfrm>
            <a:custGeom>
              <a:avLst/>
              <a:gdLst>
                <a:gd name="connsiteX0" fmla="*/ 1154681 w 2309360"/>
                <a:gd name="connsiteY0" fmla="*/ 0 h 1666434"/>
                <a:gd name="connsiteX1" fmla="*/ 1530338 w 2309360"/>
                <a:gd name="connsiteY1" fmla="*/ 360555 h 1666434"/>
                <a:gd name="connsiteX2" fmla="*/ 2309360 w 2309360"/>
                <a:gd name="connsiteY2" fmla="*/ 360555 h 1666434"/>
                <a:gd name="connsiteX3" fmla="*/ 2309360 w 2309360"/>
                <a:gd name="connsiteY3" fmla="*/ 1666434 h 1666434"/>
                <a:gd name="connsiteX4" fmla="*/ 0 w 2309360"/>
                <a:gd name="connsiteY4" fmla="*/ 1666434 h 1666434"/>
                <a:gd name="connsiteX5" fmla="*/ 0 w 2309360"/>
                <a:gd name="connsiteY5" fmla="*/ 360555 h 1666434"/>
                <a:gd name="connsiteX6" fmla="*/ 779023 w 2309360"/>
                <a:gd name="connsiteY6" fmla="*/ 360555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1154681" y="0"/>
                  </a:moveTo>
                  <a:lnTo>
                    <a:pt x="1530338" y="360555"/>
                  </a:lnTo>
                  <a:lnTo>
                    <a:pt x="2309360" y="360555"/>
                  </a:lnTo>
                  <a:lnTo>
                    <a:pt x="2309360" y="1666434"/>
                  </a:lnTo>
                  <a:lnTo>
                    <a:pt x="0" y="1666434"/>
                  </a:lnTo>
                  <a:lnTo>
                    <a:pt x="0" y="360555"/>
                  </a:lnTo>
                  <a:lnTo>
                    <a:pt x="779023" y="360555"/>
                  </a:lnTo>
                  <a:close/>
                </a:path>
              </a:pathLst>
            </a:custGeom>
            <a:noFill/>
            <a:ln w="19050">
              <a:solidFill>
                <a:srgbClr val="88B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5" dirty="0">
                <a:solidFill>
                  <a:schemeClr val="accent3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MH_Other_14"/>
            <p:cNvSpPr/>
            <p:nvPr>
              <p:custDataLst>
                <p:tags r:id="rId9"/>
              </p:custDataLst>
            </p:nvPr>
          </p:nvSpPr>
          <p:spPr>
            <a:xfrm>
              <a:off x="6367775" y="1568475"/>
              <a:ext cx="681935" cy="668563"/>
            </a:xfrm>
            <a:prstGeom prst="diamond">
              <a:avLst/>
            </a:prstGeom>
            <a:solidFill>
              <a:srgbClr val="88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5">
                <a:cs typeface="+mn-ea"/>
                <a:sym typeface="+mn-lt"/>
              </a:endParaRPr>
            </a:p>
          </p:txBody>
        </p:sp>
        <p:sp>
          <p:nvSpPr>
            <p:cNvPr id="45" name="MH_Other_15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572802" y="1751214"/>
              <a:ext cx="276339" cy="273368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 Box 10"/>
            <p:cNvSpPr txBox="1">
              <a:spLocks noChangeArrowheads="1"/>
            </p:cNvSpPr>
            <p:nvPr/>
          </p:nvSpPr>
          <p:spPr bwMode="auto">
            <a:xfrm>
              <a:off x="5685840" y="2235755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54706" y="3959391"/>
            <a:ext cx="2880271" cy="2079975"/>
            <a:chOff x="2114227" y="3317140"/>
            <a:chExt cx="2160203" cy="1559981"/>
          </a:xfrm>
        </p:grpSpPr>
        <p:sp>
          <p:nvSpPr>
            <p:cNvPr id="48" name="MH_Other_4"/>
            <p:cNvSpPr/>
            <p:nvPr>
              <p:custDataLst>
                <p:tags r:id="rId5"/>
              </p:custDataLst>
            </p:nvPr>
          </p:nvSpPr>
          <p:spPr>
            <a:xfrm flipV="1">
              <a:off x="2852618" y="4134272"/>
              <a:ext cx="681935" cy="670049"/>
            </a:xfrm>
            <a:prstGeom prst="diamond">
              <a:avLst/>
            </a:prstGeom>
            <a:solidFill>
              <a:srgbClr val="88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5" dirty="0">
                <a:cs typeface="+mn-ea"/>
                <a:sym typeface="+mn-lt"/>
              </a:endParaRPr>
            </a:p>
          </p:txBody>
        </p:sp>
        <p:sp>
          <p:nvSpPr>
            <p:cNvPr id="49" name="MH_Other_5"/>
            <p:cNvSpPr/>
            <p:nvPr>
              <p:custDataLst>
                <p:tags r:id="rId6"/>
              </p:custDataLst>
            </p:nvPr>
          </p:nvSpPr>
          <p:spPr bwMode="auto">
            <a:xfrm>
              <a:off x="3026443" y="4340784"/>
              <a:ext cx="304569" cy="210969"/>
            </a:xfrm>
            <a:custGeom>
              <a:avLst/>
              <a:gdLst>
                <a:gd name="T0" fmla="*/ 2147483646 w 6190"/>
                <a:gd name="T1" fmla="*/ 2147483646 h 4291"/>
                <a:gd name="T2" fmla="*/ 2147483646 w 6190"/>
                <a:gd name="T3" fmla="*/ 2147483646 h 4291"/>
                <a:gd name="T4" fmla="*/ 2147483646 w 6190"/>
                <a:gd name="T5" fmla="*/ 2147483646 h 4291"/>
                <a:gd name="T6" fmla="*/ 2147483646 w 6190"/>
                <a:gd name="T7" fmla="*/ 2147483646 h 4291"/>
                <a:gd name="T8" fmla="*/ 2147483646 w 6190"/>
                <a:gd name="T9" fmla="*/ 2147483646 h 4291"/>
                <a:gd name="T10" fmla="*/ 2147483646 w 6190"/>
                <a:gd name="T11" fmla="*/ 2147483646 h 4291"/>
                <a:gd name="T12" fmla="*/ 2147483646 w 6190"/>
                <a:gd name="T13" fmla="*/ 2147483646 h 4291"/>
                <a:gd name="T14" fmla="*/ 2147483646 w 6190"/>
                <a:gd name="T15" fmla="*/ 2147483646 h 4291"/>
                <a:gd name="T16" fmla="*/ 2147483646 w 6190"/>
                <a:gd name="T17" fmla="*/ 2147483646 h 4291"/>
                <a:gd name="T18" fmla="*/ 2147483646 w 6190"/>
                <a:gd name="T19" fmla="*/ 2147483646 h 4291"/>
                <a:gd name="T20" fmla="*/ 2147483646 w 6190"/>
                <a:gd name="T21" fmla="*/ 2147483646 h 4291"/>
                <a:gd name="T22" fmla="*/ 2147483646 w 6190"/>
                <a:gd name="T23" fmla="*/ 2147483646 h 4291"/>
                <a:gd name="T24" fmla="*/ 2147483646 w 6190"/>
                <a:gd name="T25" fmla="*/ 2147483646 h 4291"/>
                <a:gd name="T26" fmla="*/ 2147483646 w 6190"/>
                <a:gd name="T27" fmla="*/ 2147483646 h 4291"/>
                <a:gd name="T28" fmla="*/ 2147483646 w 6190"/>
                <a:gd name="T29" fmla="*/ 2147483646 h 4291"/>
                <a:gd name="T30" fmla="*/ 2147483646 w 6190"/>
                <a:gd name="T31" fmla="*/ 2147483646 h 4291"/>
                <a:gd name="T32" fmla="*/ 2147483646 w 6190"/>
                <a:gd name="T33" fmla="*/ 2147483646 h 4291"/>
                <a:gd name="T34" fmla="*/ 2147483646 w 6190"/>
                <a:gd name="T35" fmla="*/ 2147483646 h 4291"/>
                <a:gd name="T36" fmla="*/ 2147483646 w 6190"/>
                <a:gd name="T37" fmla="*/ 2147483646 h 4291"/>
                <a:gd name="T38" fmla="*/ 2147483646 w 6190"/>
                <a:gd name="T39" fmla="*/ 2147483646 h 4291"/>
                <a:gd name="T40" fmla="*/ 2147483646 w 6190"/>
                <a:gd name="T41" fmla="*/ 2147483646 h 4291"/>
                <a:gd name="T42" fmla="*/ 2147483646 w 6190"/>
                <a:gd name="T43" fmla="*/ 2147483646 h 4291"/>
                <a:gd name="T44" fmla="*/ 2147483646 w 6190"/>
                <a:gd name="T45" fmla="*/ 2147483646 h 4291"/>
                <a:gd name="T46" fmla="*/ 2147483646 w 6190"/>
                <a:gd name="T47" fmla="*/ 2147483646 h 4291"/>
                <a:gd name="T48" fmla="*/ 2147483646 w 6190"/>
                <a:gd name="T49" fmla="*/ 2147483646 h 4291"/>
                <a:gd name="T50" fmla="*/ 0 w 6190"/>
                <a:gd name="T51" fmla="*/ 2147483646 h 4291"/>
                <a:gd name="T52" fmla="*/ 0 w 6190"/>
                <a:gd name="T53" fmla="*/ 2147483646 h 4291"/>
                <a:gd name="T54" fmla="*/ 2147483646 w 6190"/>
                <a:gd name="T55" fmla="*/ 2147483646 h 4291"/>
                <a:gd name="T56" fmla="*/ 2147483646 w 6190"/>
                <a:gd name="T57" fmla="*/ 2147483646 h 4291"/>
                <a:gd name="T58" fmla="*/ 2147483646 w 6190"/>
                <a:gd name="T59" fmla="*/ 0 h 4291"/>
                <a:gd name="T60" fmla="*/ 2147483646 w 6190"/>
                <a:gd name="T61" fmla="*/ 2147483646 h 4291"/>
                <a:gd name="T62" fmla="*/ 2147483646 w 6190"/>
                <a:gd name="T63" fmla="*/ 2147483646 h 4291"/>
                <a:gd name="T64" fmla="*/ 2147483646 w 6190"/>
                <a:gd name="T65" fmla="*/ 2147483646 h 4291"/>
                <a:gd name="T66" fmla="*/ 2147483646 w 6190"/>
                <a:gd name="T67" fmla="*/ 2147483646 h 4291"/>
                <a:gd name="T68" fmla="*/ 2147483646 w 6190"/>
                <a:gd name="T69" fmla="*/ 2147483646 h 4291"/>
                <a:gd name="T70" fmla="*/ 2147483646 w 6190"/>
                <a:gd name="T71" fmla="*/ 2147483646 h 4291"/>
                <a:gd name="T72" fmla="*/ 2147483646 w 6190"/>
                <a:gd name="T73" fmla="*/ 2147483646 h 4291"/>
                <a:gd name="T74" fmla="*/ 2147483646 w 6190"/>
                <a:gd name="T75" fmla="*/ 2147483646 h 4291"/>
                <a:gd name="T76" fmla="*/ 2147483646 w 6190"/>
                <a:gd name="T77" fmla="*/ 2147483646 h 4291"/>
                <a:gd name="T78" fmla="*/ 2147483646 w 6190"/>
                <a:gd name="T79" fmla="*/ 2147483646 h 4291"/>
                <a:gd name="T80" fmla="*/ 2147483646 w 6190"/>
                <a:gd name="T81" fmla="*/ 2147483646 h 4291"/>
                <a:gd name="T82" fmla="*/ 2147483646 w 6190"/>
                <a:gd name="T83" fmla="*/ 2147483646 h 4291"/>
                <a:gd name="T84" fmla="*/ 2147483646 w 6190"/>
                <a:gd name="T85" fmla="*/ 2147483646 h 4291"/>
                <a:gd name="T86" fmla="*/ 2147483646 w 6190"/>
                <a:gd name="T87" fmla="*/ 2147483646 h 4291"/>
                <a:gd name="T88" fmla="*/ 2147483646 w 6190"/>
                <a:gd name="T89" fmla="*/ 2147483646 h 4291"/>
                <a:gd name="T90" fmla="*/ 2147483646 w 6190"/>
                <a:gd name="T91" fmla="*/ 2147483646 h 429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190" h="4291">
                  <a:moveTo>
                    <a:pt x="179" y="508"/>
                  </a:moveTo>
                  <a:lnTo>
                    <a:pt x="4027" y="508"/>
                  </a:lnTo>
                  <a:lnTo>
                    <a:pt x="4206" y="508"/>
                  </a:lnTo>
                  <a:lnTo>
                    <a:pt x="4206" y="688"/>
                  </a:lnTo>
                  <a:lnTo>
                    <a:pt x="4206" y="3418"/>
                  </a:lnTo>
                  <a:lnTo>
                    <a:pt x="4206" y="3598"/>
                  </a:lnTo>
                  <a:lnTo>
                    <a:pt x="4027" y="3598"/>
                  </a:lnTo>
                  <a:lnTo>
                    <a:pt x="2568" y="3598"/>
                  </a:lnTo>
                  <a:lnTo>
                    <a:pt x="2568" y="3721"/>
                  </a:lnTo>
                  <a:lnTo>
                    <a:pt x="2634" y="3731"/>
                  </a:lnTo>
                  <a:lnTo>
                    <a:pt x="2698" y="3740"/>
                  </a:lnTo>
                  <a:lnTo>
                    <a:pt x="2764" y="3752"/>
                  </a:lnTo>
                  <a:lnTo>
                    <a:pt x="2829" y="3765"/>
                  </a:lnTo>
                  <a:lnTo>
                    <a:pt x="2895" y="3779"/>
                  </a:lnTo>
                  <a:lnTo>
                    <a:pt x="2961" y="3794"/>
                  </a:lnTo>
                  <a:lnTo>
                    <a:pt x="3026" y="3811"/>
                  </a:lnTo>
                  <a:lnTo>
                    <a:pt x="3092" y="3829"/>
                  </a:lnTo>
                  <a:lnTo>
                    <a:pt x="3157" y="3848"/>
                  </a:lnTo>
                  <a:lnTo>
                    <a:pt x="3223" y="3868"/>
                  </a:lnTo>
                  <a:lnTo>
                    <a:pt x="3288" y="3891"/>
                  </a:lnTo>
                  <a:lnTo>
                    <a:pt x="3354" y="3914"/>
                  </a:lnTo>
                  <a:lnTo>
                    <a:pt x="3419" y="3938"/>
                  </a:lnTo>
                  <a:lnTo>
                    <a:pt x="3485" y="3965"/>
                  </a:lnTo>
                  <a:lnTo>
                    <a:pt x="3550" y="3993"/>
                  </a:lnTo>
                  <a:lnTo>
                    <a:pt x="3616" y="4021"/>
                  </a:lnTo>
                  <a:lnTo>
                    <a:pt x="3616" y="4291"/>
                  </a:lnTo>
                  <a:lnTo>
                    <a:pt x="632" y="4291"/>
                  </a:lnTo>
                  <a:lnTo>
                    <a:pt x="632" y="4021"/>
                  </a:lnTo>
                  <a:lnTo>
                    <a:pt x="696" y="3995"/>
                  </a:lnTo>
                  <a:lnTo>
                    <a:pt x="758" y="3970"/>
                  </a:lnTo>
                  <a:lnTo>
                    <a:pt x="822" y="3946"/>
                  </a:lnTo>
                  <a:lnTo>
                    <a:pt x="885" y="3924"/>
                  </a:lnTo>
                  <a:lnTo>
                    <a:pt x="949" y="3901"/>
                  </a:lnTo>
                  <a:lnTo>
                    <a:pt x="1013" y="3881"/>
                  </a:lnTo>
                  <a:lnTo>
                    <a:pt x="1075" y="3861"/>
                  </a:lnTo>
                  <a:lnTo>
                    <a:pt x="1139" y="3843"/>
                  </a:lnTo>
                  <a:lnTo>
                    <a:pt x="1203" y="3825"/>
                  </a:lnTo>
                  <a:lnTo>
                    <a:pt x="1266" y="3809"/>
                  </a:lnTo>
                  <a:lnTo>
                    <a:pt x="1330" y="3793"/>
                  </a:lnTo>
                  <a:lnTo>
                    <a:pt x="1394" y="3779"/>
                  </a:lnTo>
                  <a:lnTo>
                    <a:pt x="1456" y="3765"/>
                  </a:lnTo>
                  <a:lnTo>
                    <a:pt x="1520" y="3753"/>
                  </a:lnTo>
                  <a:lnTo>
                    <a:pt x="1584" y="3743"/>
                  </a:lnTo>
                  <a:lnTo>
                    <a:pt x="1647" y="3733"/>
                  </a:lnTo>
                  <a:lnTo>
                    <a:pt x="1647" y="3598"/>
                  </a:lnTo>
                  <a:lnTo>
                    <a:pt x="179" y="3598"/>
                  </a:lnTo>
                  <a:lnTo>
                    <a:pt x="0" y="3598"/>
                  </a:lnTo>
                  <a:lnTo>
                    <a:pt x="0" y="3418"/>
                  </a:lnTo>
                  <a:lnTo>
                    <a:pt x="0" y="688"/>
                  </a:lnTo>
                  <a:lnTo>
                    <a:pt x="0" y="508"/>
                  </a:lnTo>
                  <a:lnTo>
                    <a:pt x="179" y="508"/>
                  </a:lnTo>
                  <a:close/>
                  <a:moveTo>
                    <a:pt x="4438" y="4291"/>
                  </a:moveTo>
                  <a:lnTo>
                    <a:pt x="6190" y="4291"/>
                  </a:lnTo>
                  <a:lnTo>
                    <a:pt x="6190" y="0"/>
                  </a:lnTo>
                  <a:lnTo>
                    <a:pt x="4438" y="0"/>
                  </a:lnTo>
                  <a:lnTo>
                    <a:pt x="4438" y="4291"/>
                  </a:lnTo>
                  <a:close/>
                  <a:moveTo>
                    <a:pt x="4659" y="374"/>
                  </a:moveTo>
                  <a:lnTo>
                    <a:pt x="6000" y="374"/>
                  </a:lnTo>
                  <a:lnTo>
                    <a:pt x="6000" y="791"/>
                  </a:lnTo>
                  <a:lnTo>
                    <a:pt x="4659" y="791"/>
                  </a:lnTo>
                  <a:lnTo>
                    <a:pt x="4659" y="374"/>
                  </a:lnTo>
                  <a:close/>
                  <a:moveTo>
                    <a:pt x="4659" y="1025"/>
                  </a:moveTo>
                  <a:lnTo>
                    <a:pt x="6000" y="1025"/>
                  </a:lnTo>
                  <a:lnTo>
                    <a:pt x="6000" y="1444"/>
                  </a:lnTo>
                  <a:lnTo>
                    <a:pt x="4659" y="1444"/>
                  </a:lnTo>
                  <a:lnTo>
                    <a:pt x="4659" y="1025"/>
                  </a:lnTo>
                  <a:close/>
                  <a:moveTo>
                    <a:pt x="4652" y="1798"/>
                  </a:moveTo>
                  <a:lnTo>
                    <a:pt x="5102" y="1798"/>
                  </a:lnTo>
                  <a:lnTo>
                    <a:pt x="5102" y="2121"/>
                  </a:lnTo>
                  <a:lnTo>
                    <a:pt x="4652" y="2121"/>
                  </a:lnTo>
                  <a:lnTo>
                    <a:pt x="4652" y="1798"/>
                  </a:lnTo>
                  <a:close/>
                  <a:moveTo>
                    <a:pt x="4652" y="2317"/>
                  </a:moveTo>
                  <a:lnTo>
                    <a:pt x="5102" y="2317"/>
                  </a:lnTo>
                  <a:lnTo>
                    <a:pt x="5102" y="2640"/>
                  </a:lnTo>
                  <a:lnTo>
                    <a:pt x="4652" y="2640"/>
                  </a:lnTo>
                  <a:lnTo>
                    <a:pt x="4652" y="2317"/>
                  </a:lnTo>
                  <a:close/>
                  <a:moveTo>
                    <a:pt x="3847" y="868"/>
                  </a:moveTo>
                  <a:lnTo>
                    <a:pt x="359" y="868"/>
                  </a:lnTo>
                  <a:lnTo>
                    <a:pt x="359" y="3238"/>
                  </a:lnTo>
                  <a:lnTo>
                    <a:pt x="3847" y="3238"/>
                  </a:lnTo>
                  <a:lnTo>
                    <a:pt x="3847" y="8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1355">
                <a:cs typeface="+mn-ea"/>
                <a:sym typeface="+mn-lt"/>
              </a:endParaRPr>
            </a:p>
          </p:txBody>
        </p:sp>
        <p:sp>
          <p:nvSpPr>
            <p:cNvPr id="50" name="MH_SubTitle_4"/>
            <p:cNvSpPr/>
            <p:nvPr>
              <p:custDataLst>
                <p:tags r:id="rId7"/>
              </p:custDataLst>
            </p:nvPr>
          </p:nvSpPr>
          <p:spPr>
            <a:xfrm>
              <a:off x="2114227" y="3317140"/>
              <a:ext cx="2160203" cy="1559981"/>
            </a:xfrm>
            <a:custGeom>
              <a:avLst/>
              <a:gdLst>
                <a:gd name="connsiteX0" fmla="*/ 0 w 2309360"/>
                <a:gd name="connsiteY0" fmla="*/ 0 h 1666434"/>
                <a:gd name="connsiteX1" fmla="*/ 2309360 w 2309360"/>
                <a:gd name="connsiteY1" fmla="*/ 0 h 1666434"/>
                <a:gd name="connsiteX2" fmla="*/ 2309360 w 2309360"/>
                <a:gd name="connsiteY2" fmla="*/ 1305879 h 1666434"/>
                <a:gd name="connsiteX3" fmla="*/ 1530338 w 2309360"/>
                <a:gd name="connsiteY3" fmla="*/ 1305879 h 1666434"/>
                <a:gd name="connsiteX4" fmla="*/ 1154681 w 2309360"/>
                <a:gd name="connsiteY4" fmla="*/ 1666434 h 1666434"/>
                <a:gd name="connsiteX5" fmla="*/ 779023 w 2309360"/>
                <a:gd name="connsiteY5" fmla="*/ 1305879 h 1666434"/>
                <a:gd name="connsiteX6" fmla="*/ 0 w 2309360"/>
                <a:gd name="connsiteY6" fmla="*/ 1305879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0" y="0"/>
                  </a:moveTo>
                  <a:lnTo>
                    <a:pt x="2309360" y="0"/>
                  </a:lnTo>
                  <a:lnTo>
                    <a:pt x="2309360" y="1305879"/>
                  </a:lnTo>
                  <a:lnTo>
                    <a:pt x="1530338" y="1305879"/>
                  </a:lnTo>
                  <a:lnTo>
                    <a:pt x="1154681" y="1666434"/>
                  </a:lnTo>
                  <a:lnTo>
                    <a:pt x="779023" y="1305879"/>
                  </a:lnTo>
                  <a:lnTo>
                    <a:pt x="0" y="1305879"/>
                  </a:lnTo>
                  <a:close/>
                </a:path>
              </a:pathLst>
            </a:custGeom>
            <a:noFill/>
            <a:ln w="19050">
              <a:solidFill>
                <a:srgbClr val="88B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61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5" dirty="0">
                <a:solidFill>
                  <a:schemeClr val="accent4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2148398" y="3433863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94477" y="3959391"/>
            <a:ext cx="2882251" cy="2079975"/>
            <a:chOff x="4469056" y="3317140"/>
            <a:chExt cx="2161688" cy="1559981"/>
          </a:xfrm>
        </p:grpSpPr>
        <p:sp>
          <p:nvSpPr>
            <p:cNvPr id="55" name="MH_Other_6"/>
            <p:cNvSpPr/>
            <p:nvPr>
              <p:custDataLst>
                <p:tags r:id="rId2"/>
              </p:custDataLst>
            </p:nvPr>
          </p:nvSpPr>
          <p:spPr>
            <a:xfrm flipV="1">
              <a:off x="5207448" y="4134272"/>
              <a:ext cx="681935" cy="670049"/>
            </a:xfrm>
            <a:prstGeom prst="diamond">
              <a:avLst/>
            </a:prstGeom>
            <a:solidFill>
              <a:srgbClr val="2B5A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5">
                <a:cs typeface="+mn-ea"/>
                <a:sym typeface="+mn-lt"/>
              </a:endParaRPr>
            </a:p>
          </p:txBody>
        </p:sp>
        <p:sp>
          <p:nvSpPr>
            <p:cNvPr id="56" name="MH_Other_7"/>
            <p:cNvSpPr/>
            <p:nvPr>
              <p:custDataLst>
                <p:tags r:id="rId3"/>
              </p:custDataLst>
            </p:nvPr>
          </p:nvSpPr>
          <p:spPr bwMode="auto">
            <a:xfrm>
              <a:off x="5390187" y="4305127"/>
              <a:ext cx="295653" cy="258512"/>
            </a:xfrm>
            <a:custGeom>
              <a:avLst/>
              <a:gdLst>
                <a:gd name="T0" fmla="*/ 2147483646 w 6361"/>
                <a:gd name="T1" fmla="*/ 2147483646 h 5554"/>
                <a:gd name="T2" fmla="*/ 2147483646 w 6361"/>
                <a:gd name="T3" fmla="*/ 2147483646 h 5554"/>
                <a:gd name="T4" fmla="*/ 2147483646 w 6361"/>
                <a:gd name="T5" fmla="*/ 2147483646 h 5554"/>
                <a:gd name="T6" fmla="*/ 2147483646 w 6361"/>
                <a:gd name="T7" fmla="*/ 2147483646 h 5554"/>
                <a:gd name="T8" fmla="*/ 2147483646 w 6361"/>
                <a:gd name="T9" fmla="*/ 2147483646 h 5554"/>
                <a:gd name="T10" fmla="*/ 2147483646 w 6361"/>
                <a:gd name="T11" fmla="*/ 2147483646 h 5554"/>
                <a:gd name="T12" fmla="*/ 2147483646 w 6361"/>
                <a:gd name="T13" fmla="*/ 2147483646 h 5554"/>
                <a:gd name="T14" fmla="*/ 2147483646 w 6361"/>
                <a:gd name="T15" fmla="*/ 2147483646 h 5554"/>
                <a:gd name="T16" fmla="*/ 2147483646 w 6361"/>
                <a:gd name="T17" fmla="*/ 2147483646 h 5554"/>
                <a:gd name="T18" fmla="*/ 2147483646 w 6361"/>
                <a:gd name="T19" fmla="*/ 2147483646 h 5554"/>
                <a:gd name="T20" fmla="*/ 2147483646 w 6361"/>
                <a:gd name="T21" fmla="*/ 2147483646 h 5554"/>
                <a:gd name="T22" fmla="*/ 2147483646 w 6361"/>
                <a:gd name="T23" fmla="*/ 2147483646 h 5554"/>
                <a:gd name="T24" fmla="*/ 2147483646 w 6361"/>
                <a:gd name="T25" fmla="*/ 2147483646 h 5554"/>
                <a:gd name="T26" fmla="*/ 2147483646 w 6361"/>
                <a:gd name="T27" fmla="*/ 2147483646 h 5554"/>
                <a:gd name="T28" fmla="*/ 2147483646 w 6361"/>
                <a:gd name="T29" fmla="*/ 2147483646 h 5554"/>
                <a:gd name="T30" fmla="*/ 2147483646 w 6361"/>
                <a:gd name="T31" fmla="*/ 2147483646 h 5554"/>
                <a:gd name="T32" fmla="*/ 2147483646 w 6361"/>
                <a:gd name="T33" fmla="*/ 2147483646 h 5554"/>
                <a:gd name="T34" fmla="*/ 2147483646 w 6361"/>
                <a:gd name="T35" fmla="*/ 2147483646 h 5554"/>
                <a:gd name="T36" fmla="*/ 2147483646 w 6361"/>
                <a:gd name="T37" fmla="*/ 2147483646 h 5554"/>
                <a:gd name="T38" fmla="*/ 2147483646 w 6361"/>
                <a:gd name="T39" fmla="*/ 2147483646 h 5554"/>
                <a:gd name="T40" fmla="*/ 2147483646 w 6361"/>
                <a:gd name="T41" fmla="*/ 2147483646 h 5554"/>
                <a:gd name="T42" fmla="*/ 2147483646 w 6361"/>
                <a:gd name="T43" fmla="*/ 2147483646 h 5554"/>
                <a:gd name="T44" fmla="*/ 2147483646 w 6361"/>
                <a:gd name="T45" fmla="*/ 2147483646 h 5554"/>
                <a:gd name="T46" fmla="*/ 2147483646 w 6361"/>
                <a:gd name="T47" fmla="*/ 2147483646 h 5554"/>
                <a:gd name="T48" fmla="*/ 2147483646 w 6361"/>
                <a:gd name="T49" fmla="*/ 2147483646 h 5554"/>
                <a:gd name="T50" fmla="*/ 2147483646 w 6361"/>
                <a:gd name="T51" fmla="*/ 2147483646 h 5554"/>
                <a:gd name="T52" fmla="*/ 2147483646 w 6361"/>
                <a:gd name="T53" fmla="*/ 2147483646 h 5554"/>
                <a:gd name="T54" fmla="*/ 2147483646 w 6361"/>
                <a:gd name="T55" fmla="*/ 2147483646 h 5554"/>
                <a:gd name="T56" fmla="*/ 2147483646 w 6361"/>
                <a:gd name="T57" fmla="*/ 2147483646 h 5554"/>
                <a:gd name="T58" fmla="*/ 2147483646 w 6361"/>
                <a:gd name="T59" fmla="*/ 2147483646 h 5554"/>
                <a:gd name="T60" fmla="*/ 2147483646 w 6361"/>
                <a:gd name="T61" fmla="*/ 2147483646 h 5554"/>
                <a:gd name="T62" fmla="*/ 2147483646 w 6361"/>
                <a:gd name="T63" fmla="*/ 2147483646 h 5554"/>
                <a:gd name="T64" fmla="*/ 2147483646 w 6361"/>
                <a:gd name="T65" fmla="*/ 2147483646 h 5554"/>
                <a:gd name="T66" fmla="*/ 2147483646 w 6361"/>
                <a:gd name="T67" fmla="*/ 2147483646 h 5554"/>
                <a:gd name="T68" fmla="*/ 2147483646 w 6361"/>
                <a:gd name="T69" fmla="*/ 2147483646 h 5554"/>
                <a:gd name="T70" fmla="*/ 2147483646 w 6361"/>
                <a:gd name="T71" fmla="*/ 2147483646 h 5554"/>
                <a:gd name="T72" fmla="*/ 2147483646 w 6361"/>
                <a:gd name="T73" fmla="*/ 2147483646 h 5554"/>
                <a:gd name="T74" fmla="*/ 2147483646 w 6361"/>
                <a:gd name="T75" fmla="*/ 2147483646 h 5554"/>
                <a:gd name="T76" fmla="*/ 2147483646 w 6361"/>
                <a:gd name="T77" fmla="*/ 2147483646 h 5554"/>
                <a:gd name="T78" fmla="*/ 2147483646 w 6361"/>
                <a:gd name="T79" fmla="*/ 2147483646 h 5554"/>
                <a:gd name="T80" fmla="*/ 2147483646 w 6361"/>
                <a:gd name="T81" fmla="*/ 2147483646 h 5554"/>
                <a:gd name="T82" fmla="*/ 2147483646 w 6361"/>
                <a:gd name="T83" fmla="*/ 2147483646 h 5554"/>
                <a:gd name="T84" fmla="*/ 2147483646 w 6361"/>
                <a:gd name="T85" fmla="*/ 2147483646 h 5554"/>
                <a:gd name="T86" fmla="*/ 2147483646 w 6361"/>
                <a:gd name="T87" fmla="*/ 2147483646 h 5554"/>
                <a:gd name="T88" fmla="*/ 2147483646 w 6361"/>
                <a:gd name="T89" fmla="*/ 2147483646 h 5554"/>
                <a:gd name="T90" fmla="*/ 2147483646 w 6361"/>
                <a:gd name="T91" fmla="*/ 2147483646 h 5554"/>
                <a:gd name="T92" fmla="*/ 2147483646 w 6361"/>
                <a:gd name="T93" fmla="*/ 2147483646 h 5554"/>
                <a:gd name="T94" fmla="*/ 2147483646 w 6361"/>
                <a:gd name="T95" fmla="*/ 2147483646 h 5554"/>
                <a:gd name="T96" fmla="*/ 2147483646 w 6361"/>
                <a:gd name="T97" fmla="*/ 2147483646 h 5554"/>
                <a:gd name="T98" fmla="*/ 2147483646 w 6361"/>
                <a:gd name="T99" fmla="*/ 2147483646 h 5554"/>
                <a:gd name="T100" fmla="*/ 2147483646 w 6361"/>
                <a:gd name="T101" fmla="*/ 2147483646 h 5554"/>
                <a:gd name="T102" fmla="*/ 2147483646 w 6361"/>
                <a:gd name="T103" fmla="*/ 2147483646 h 5554"/>
                <a:gd name="T104" fmla="*/ 2147483646 w 6361"/>
                <a:gd name="T105" fmla="*/ 2147483646 h 5554"/>
                <a:gd name="T106" fmla="*/ 2147483646 w 6361"/>
                <a:gd name="T107" fmla="*/ 2147483646 h 5554"/>
                <a:gd name="T108" fmla="*/ 2147483646 w 6361"/>
                <a:gd name="T109" fmla="*/ 2147483646 h 5554"/>
                <a:gd name="T110" fmla="*/ 2147483646 w 6361"/>
                <a:gd name="T111" fmla="*/ 2147483646 h 5554"/>
                <a:gd name="T112" fmla="*/ 2147483646 w 6361"/>
                <a:gd name="T113" fmla="*/ 2147483646 h 5554"/>
                <a:gd name="T114" fmla="*/ 2147483646 w 6361"/>
                <a:gd name="T115" fmla="*/ 2147483646 h 5554"/>
                <a:gd name="T116" fmla="*/ 2147483646 w 6361"/>
                <a:gd name="T117" fmla="*/ 2147483646 h 5554"/>
                <a:gd name="T118" fmla="*/ 2147483646 w 6361"/>
                <a:gd name="T119" fmla="*/ 2147483646 h 5554"/>
                <a:gd name="T120" fmla="*/ 2147483646 w 6361"/>
                <a:gd name="T121" fmla="*/ 2147483646 h 555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6361" h="5554">
                  <a:moveTo>
                    <a:pt x="2311" y="2629"/>
                  </a:moveTo>
                  <a:lnTo>
                    <a:pt x="3634" y="2629"/>
                  </a:lnTo>
                  <a:lnTo>
                    <a:pt x="3584" y="2603"/>
                  </a:lnTo>
                  <a:lnTo>
                    <a:pt x="3535" y="2575"/>
                  </a:lnTo>
                  <a:lnTo>
                    <a:pt x="3487" y="2544"/>
                  </a:lnTo>
                  <a:lnTo>
                    <a:pt x="3441" y="2512"/>
                  </a:lnTo>
                  <a:lnTo>
                    <a:pt x="3396" y="2479"/>
                  </a:lnTo>
                  <a:lnTo>
                    <a:pt x="3352" y="2443"/>
                  </a:lnTo>
                  <a:lnTo>
                    <a:pt x="3311" y="2406"/>
                  </a:lnTo>
                  <a:lnTo>
                    <a:pt x="3270" y="2367"/>
                  </a:lnTo>
                  <a:lnTo>
                    <a:pt x="3247" y="2343"/>
                  </a:lnTo>
                  <a:lnTo>
                    <a:pt x="3224" y="2318"/>
                  </a:lnTo>
                  <a:lnTo>
                    <a:pt x="3202" y="2294"/>
                  </a:lnTo>
                  <a:lnTo>
                    <a:pt x="3181" y="2268"/>
                  </a:lnTo>
                  <a:lnTo>
                    <a:pt x="3160" y="2243"/>
                  </a:lnTo>
                  <a:lnTo>
                    <a:pt x="3139" y="2216"/>
                  </a:lnTo>
                  <a:lnTo>
                    <a:pt x="3120" y="2190"/>
                  </a:lnTo>
                  <a:lnTo>
                    <a:pt x="3101" y="2162"/>
                  </a:lnTo>
                  <a:lnTo>
                    <a:pt x="3083" y="2134"/>
                  </a:lnTo>
                  <a:lnTo>
                    <a:pt x="3065" y="2106"/>
                  </a:lnTo>
                  <a:lnTo>
                    <a:pt x="3048" y="2077"/>
                  </a:lnTo>
                  <a:lnTo>
                    <a:pt x="3032" y="2048"/>
                  </a:lnTo>
                  <a:lnTo>
                    <a:pt x="3016" y="2018"/>
                  </a:lnTo>
                  <a:lnTo>
                    <a:pt x="3001" y="1987"/>
                  </a:lnTo>
                  <a:lnTo>
                    <a:pt x="2986" y="1958"/>
                  </a:lnTo>
                  <a:lnTo>
                    <a:pt x="2973" y="1927"/>
                  </a:lnTo>
                  <a:lnTo>
                    <a:pt x="2961" y="1895"/>
                  </a:lnTo>
                  <a:lnTo>
                    <a:pt x="2948" y="1864"/>
                  </a:lnTo>
                  <a:lnTo>
                    <a:pt x="2937" y="1832"/>
                  </a:lnTo>
                  <a:lnTo>
                    <a:pt x="2926" y="1799"/>
                  </a:lnTo>
                  <a:lnTo>
                    <a:pt x="2917" y="1766"/>
                  </a:lnTo>
                  <a:lnTo>
                    <a:pt x="2907" y="1733"/>
                  </a:lnTo>
                  <a:lnTo>
                    <a:pt x="2900" y="1700"/>
                  </a:lnTo>
                  <a:lnTo>
                    <a:pt x="2892" y="1666"/>
                  </a:lnTo>
                  <a:lnTo>
                    <a:pt x="2886" y="1632"/>
                  </a:lnTo>
                  <a:lnTo>
                    <a:pt x="2880" y="1598"/>
                  </a:lnTo>
                  <a:lnTo>
                    <a:pt x="2875" y="1564"/>
                  </a:lnTo>
                  <a:lnTo>
                    <a:pt x="2871" y="1529"/>
                  </a:lnTo>
                  <a:lnTo>
                    <a:pt x="2868" y="1494"/>
                  </a:lnTo>
                  <a:lnTo>
                    <a:pt x="2866" y="1458"/>
                  </a:lnTo>
                  <a:lnTo>
                    <a:pt x="2865" y="1422"/>
                  </a:lnTo>
                  <a:lnTo>
                    <a:pt x="2864" y="1387"/>
                  </a:lnTo>
                  <a:lnTo>
                    <a:pt x="2865" y="1351"/>
                  </a:lnTo>
                  <a:lnTo>
                    <a:pt x="2866" y="1316"/>
                  </a:lnTo>
                  <a:lnTo>
                    <a:pt x="2868" y="1281"/>
                  </a:lnTo>
                  <a:lnTo>
                    <a:pt x="2871" y="1246"/>
                  </a:lnTo>
                  <a:lnTo>
                    <a:pt x="2875" y="1210"/>
                  </a:lnTo>
                  <a:lnTo>
                    <a:pt x="2880" y="1175"/>
                  </a:lnTo>
                  <a:lnTo>
                    <a:pt x="2886" y="1141"/>
                  </a:lnTo>
                  <a:lnTo>
                    <a:pt x="2892" y="1107"/>
                  </a:lnTo>
                  <a:lnTo>
                    <a:pt x="2900" y="1074"/>
                  </a:lnTo>
                  <a:lnTo>
                    <a:pt x="2907" y="1040"/>
                  </a:lnTo>
                  <a:lnTo>
                    <a:pt x="2917" y="1007"/>
                  </a:lnTo>
                  <a:lnTo>
                    <a:pt x="2926" y="975"/>
                  </a:lnTo>
                  <a:lnTo>
                    <a:pt x="2937" y="942"/>
                  </a:lnTo>
                  <a:lnTo>
                    <a:pt x="2948" y="910"/>
                  </a:lnTo>
                  <a:lnTo>
                    <a:pt x="2961" y="878"/>
                  </a:lnTo>
                  <a:lnTo>
                    <a:pt x="2973" y="848"/>
                  </a:lnTo>
                  <a:lnTo>
                    <a:pt x="2986" y="817"/>
                  </a:lnTo>
                  <a:lnTo>
                    <a:pt x="3001" y="786"/>
                  </a:lnTo>
                  <a:lnTo>
                    <a:pt x="3016" y="756"/>
                  </a:lnTo>
                  <a:lnTo>
                    <a:pt x="3032" y="726"/>
                  </a:lnTo>
                  <a:lnTo>
                    <a:pt x="3048" y="697"/>
                  </a:lnTo>
                  <a:lnTo>
                    <a:pt x="3065" y="668"/>
                  </a:lnTo>
                  <a:lnTo>
                    <a:pt x="3083" y="640"/>
                  </a:lnTo>
                  <a:lnTo>
                    <a:pt x="3101" y="612"/>
                  </a:lnTo>
                  <a:lnTo>
                    <a:pt x="3120" y="585"/>
                  </a:lnTo>
                  <a:lnTo>
                    <a:pt x="3139" y="558"/>
                  </a:lnTo>
                  <a:lnTo>
                    <a:pt x="3160" y="531"/>
                  </a:lnTo>
                  <a:lnTo>
                    <a:pt x="3181" y="505"/>
                  </a:lnTo>
                  <a:lnTo>
                    <a:pt x="3202" y="480"/>
                  </a:lnTo>
                  <a:lnTo>
                    <a:pt x="3224" y="455"/>
                  </a:lnTo>
                  <a:lnTo>
                    <a:pt x="3247" y="430"/>
                  </a:lnTo>
                  <a:lnTo>
                    <a:pt x="3270" y="407"/>
                  </a:lnTo>
                  <a:lnTo>
                    <a:pt x="3294" y="383"/>
                  </a:lnTo>
                  <a:lnTo>
                    <a:pt x="3318" y="361"/>
                  </a:lnTo>
                  <a:lnTo>
                    <a:pt x="3343" y="339"/>
                  </a:lnTo>
                  <a:lnTo>
                    <a:pt x="3368" y="317"/>
                  </a:lnTo>
                  <a:lnTo>
                    <a:pt x="3395" y="296"/>
                  </a:lnTo>
                  <a:lnTo>
                    <a:pt x="3421" y="276"/>
                  </a:lnTo>
                  <a:lnTo>
                    <a:pt x="3448" y="257"/>
                  </a:lnTo>
                  <a:lnTo>
                    <a:pt x="3476" y="238"/>
                  </a:lnTo>
                  <a:lnTo>
                    <a:pt x="3503" y="220"/>
                  </a:lnTo>
                  <a:lnTo>
                    <a:pt x="3531" y="201"/>
                  </a:lnTo>
                  <a:lnTo>
                    <a:pt x="3561" y="184"/>
                  </a:lnTo>
                  <a:lnTo>
                    <a:pt x="3590" y="168"/>
                  </a:lnTo>
                  <a:lnTo>
                    <a:pt x="3619" y="153"/>
                  </a:lnTo>
                  <a:lnTo>
                    <a:pt x="3649" y="138"/>
                  </a:lnTo>
                  <a:lnTo>
                    <a:pt x="3680" y="123"/>
                  </a:lnTo>
                  <a:lnTo>
                    <a:pt x="3711" y="110"/>
                  </a:lnTo>
                  <a:lnTo>
                    <a:pt x="3742" y="97"/>
                  </a:lnTo>
                  <a:lnTo>
                    <a:pt x="3774" y="84"/>
                  </a:lnTo>
                  <a:lnTo>
                    <a:pt x="3806" y="74"/>
                  </a:lnTo>
                  <a:lnTo>
                    <a:pt x="3839" y="63"/>
                  </a:lnTo>
                  <a:lnTo>
                    <a:pt x="3870" y="54"/>
                  </a:lnTo>
                  <a:lnTo>
                    <a:pt x="3903" y="44"/>
                  </a:lnTo>
                  <a:lnTo>
                    <a:pt x="3938" y="36"/>
                  </a:lnTo>
                  <a:lnTo>
                    <a:pt x="3971" y="29"/>
                  </a:lnTo>
                  <a:lnTo>
                    <a:pt x="4005" y="23"/>
                  </a:lnTo>
                  <a:lnTo>
                    <a:pt x="4039" y="16"/>
                  </a:lnTo>
                  <a:lnTo>
                    <a:pt x="4074" y="12"/>
                  </a:lnTo>
                  <a:lnTo>
                    <a:pt x="4109" y="8"/>
                  </a:lnTo>
                  <a:lnTo>
                    <a:pt x="4144" y="5"/>
                  </a:lnTo>
                  <a:lnTo>
                    <a:pt x="4179" y="2"/>
                  </a:lnTo>
                  <a:lnTo>
                    <a:pt x="4214" y="1"/>
                  </a:lnTo>
                  <a:lnTo>
                    <a:pt x="4250" y="0"/>
                  </a:lnTo>
                  <a:lnTo>
                    <a:pt x="4286" y="1"/>
                  </a:lnTo>
                  <a:lnTo>
                    <a:pt x="4322" y="2"/>
                  </a:lnTo>
                  <a:lnTo>
                    <a:pt x="4357" y="5"/>
                  </a:lnTo>
                  <a:lnTo>
                    <a:pt x="4392" y="8"/>
                  </a:lnTo>
                  <a:lnTo>
                    <a:pt x="4427" y="12"/>
                  </a:lnTo>
                  <a:lnTo>
                    <a:pt x="4461" y="16"/>
                  </a:lnTo>
                  <a:lnTo>
                    <a:pt x="4495" y="23"/>
                  </a:lnTo>
                  <a:lnTo>
                    <a:pt x="4529" y="29"/>
                  </a:lnTo>
                  <a:lnTo>
                    <a:pt x="4563" y="36"/>
                  </a:lnTo>
                  <a:lnTo>
                    <a:pt x="4596" y="44"/>
                  </a:lnTo>
                  <a:lnTo>
                    <a:pt x="4629" y="54"/>
                  </a:lnTo>
                  <a:lnTo>
                    <a:pt x="4662" y="63"/>
                  </a:lnTo>
                  <a:lnTo>
                    <a:pt x="4695" y="74"/>
                  </a:lnTo>
                  <a:lnTo>
                    <a:pt x="4727" y="84"/>
                  </a:lnTo>
                  <a:lnTo>
                    <a:pt x="4758" y="97"/>
                  </a:lnTo>
                  <a:lnTo>
                    <a:pt x="4790" y="110"/>
                  </a:lnTo>
                  <a:lnTo>
                    <a:pt x="4821" y="123"/>
                  </a:lnTo>
                  <a:lnTo>
                    <a:pt x="4851" y="138"/>
                  </a:lnTo>
                  <a:lnTo>
                    <a:pt x="4882" y="153"/>
                  </a:lnTo>
                  <a:lnTo>
                    <a:pt x="4911" y="168"/>
                  </a:lnTo>
                  <a:lnTo>
                    <a:pt x="4940" y="184"/>
                  </a:lnTo>
                  <a:lnTo>
                    <a:pt x="4969" y="201"/>
                  </a:lnTo>
                  <a:lnTo>
                    <a:pt x="4998" y="220"/>
                  </a:lnTo>
                  <a:lnTo>
                    <a:pt x="5025" y="238"/>
                  </a:lnTo>
                  <a:lnTo>
                    <a:pt x="5053" y="257"/>
                  </a:lnTo>
                  <a:lnTo>
                    <a:pt x="5079" y="276"/>
                  </a:lnTo>
                  <a:lnTo>
                    <a:pt x="5106" y="296"/>
                  </a:lnTo>
                  <a:lnTo>
                    <a:pt x="5132" y="317"/>
                  </a:lnTo>
                  <a:lnTo>
                    <a:pt x="5157" y="339"/>
                  </a:lnTo>
                  <a:lnTo>
                    <a:pt x="5183" y="361"/>
                  </a:lnTo>
                  <a:lnTo>
                    <a:pt x="5206" y="383"/>
                  </a:lnTo>
                  <a:lnTo>
                    <a:pt x="5231" y="407"/>
                  </a:lnTo>
                  <a:lnTo>
                    <a:pt x="5254" y="430"/>
                  </a:lnTo>
                  <a:lnTo>
                    <a:pt x="5276" y="455"/>
                  </a:lnTo>
                  <a:lnTo>
                    <a:pt x="5299" y="480"/>
                  </a:lnTo>
                  <a:lnTo>
                    <a:pt x="5320" y="505"/>
                  </a:lnTo>
                  <a:lnTo>
                    <a:pt x="5340" y="531"/>
                  </a:lnTo>
                  <a:lnTo>
                    <a:pt x="5360" y="558"/>
                  </a:lnTo>
                  <a:lnTo>
                    <a:pt x="5381" y="585"/>
                  </a:lnTo>
                  <a:lnTo>
                    <a:pt x="5400" y="612"/>
                  </a:lnTo>
                  <a:lnTo>
                    <a:pt x="5418" y="640"/>
                  </a:lnTo>
                  <a:lnTo>
                    <a:pt x="5436" y="668"/>
                  </a:lnTo>
                  <a:lnTo>
                    <a:pt x="5453" y="697"/>
                  </a:lnTo>
                  <a:lnTo>
                    <a:pt x="5469" y="726"/>
                  </a:lnTo>
                  <a:lnTo>
                    <a:pt x="5485" y="756"/>
                  </a:lnTo>
                  <a:lnTo>
                    <a:pt x="5500" y="786"/>
                  </a:lnTo>
                  <a:lnTo>
                    <a:pt x="5514" y="817"/>
                  </a:lnTo>
                  <a:lnTo>
                    <a:pt x="5527" y="848"/>
                  </a:lnTo>
                  <a:lnTo>
                    <a:pt x="5540" y="878"/>
                  </a:lnTo>
                  <a:lnTo>
                    <a:pt x="5552" y="910"/>
                  </a:lnTo>
                  <a:lnTo>
                    <a:pt x="5564" y="942"/>
                  </a:lnTo>
                  <a:lnTo>
                    <a:pt x="5574" y="975"/>
                  </a:lnTo>
                  <a:lnTo>
                    <a:pt x="5584" y="1007"/>
                  </a:lnTo>
                  <a:lnTo>
                    <a:pt x="5592" y="1040"/>
                  </a:lnTo>
                  <a:lnTo>
                    <a:pt x="5601" y="1074"/>
                  </a:lnTo>
                  <a:lnTo>
                    <a:pt x="5608" y="1107"/>
                  </a:lnTo>
                  <a:lnTo>
                    <a:pt x="5615" y="1141"/>
                  </a:lnTo>
                  <a:lnTo>
                    <a:pt x="5620" y="1175"/>
                  </a:lnTo>
                  <a:lnTo>
                    <a:pt x="5625" y="1210"/>
                  </a:lnTo>
                  <a:lnTo>
                    <a:pt x="5629" y="1246"/>
                  </a:lnTo>
                  <a:lnTo>
                    <a:pt x="5632" y="1281"/>
                  </a:lnTo>
                  <a:lnTo>
                    <a:pt x="5635" y="1316"/>
                  </a:lnTo>
                  <a:lnTo>
                    <a:pt x="5636" y="1351"/>
                  </a:lnTo>
                  <a:lnTo>
                    <a:pt x="5636" y="1387"/>
                  </a:lnTo>
                  <a:lnTo>
                    <a:pt x="5636" y="1422"/>
                  </a:lnTo>
                  <a:lnTo>
                    <a:pt x="5635" y="1458"/>
                  </a:lnTo>
                  <a:lnTo>
                    <a:pt x="5632" y="1494"/>
                  </a:lnTo>
                  <a:lnTo>
                    <a:pt x="5629" y="1529"/>
                  </a:lnTo>
                  <a:lnTo>
                    <a:pt x="5625" y="1564"/>
                  </a:lnTo>
                  <a:lnTo>
                    <a:pt x="5620" y="1598"/>
                  </a:lnTo>
                  <a:lnTo>
                    <a:pt x="5615" y="1632"/>
                  </a:lnTo>
                  <a:lnTo>
                    <a:pt x="5608" y="1666"/>
                  </a:lnTo>
                  <a:lnTo>
                    <a:pt x="5601" y="1700"/>
                  </a:lnTo>
                  <a:lnTo>
                    <a:pt x="5592" y="1733"/>
                  </a:lnTo>
                  <a:lnTo>
                    <a:pt x="5584" y="1766"/>
                  </a:lnTo>
                  <a:lnTo>
                    <a:pt x="5574" y="1799"/>
                  </a:lnTo>
                  <a:lnTo>
                    <a:pt x="5564" y="1832"/>
                  </a:lnTo>
                  <a:lnTo>
                    <a:pt x="5552" y="1864"/>
                  </a:lnTo>
                  <a:lnTo>
                    <a:pt x="5540" y="1895"/>
                  </a:lnTo>
                  <a:lnTo>
                    <a:pt x="5527" y="1927"/>
                  </a:lnTo>
                  <a:lnTo>
                    <a:pt x="5514" y="1958"/>
                  </a:lnTo>
                  <a:lnTo>
                    <a:pt x="5500" y="1987"/>
                  </a:lnTo>
                  <a:lnTo>
                    <a:pt x="5485" y="2018"/>
                  </a:lnTo>
                  <a:lnTo>
                    <a:pt x="5469" y="2048"/>
                  </a:lnTo>
                  <a:lnTo>
                    <a:pt x="5453" y="2077"/>
                  </a:lnTo>
                  <a:lnTo>
                    <a:pt x="5436" y="2106"/>
                  </a:lnTo>
                  <a:lnTo>
                    <a:pt x="5418" y="2134"/>
                  </a:lnTo>
                  <a:lnTo>
                    <a:pt x="5400" y="2162"/>
                  </a:lnTo>
                  <a:lnTo>
                    <a:pt x="5381" y="2190"/>
                  </a:lnTo>
                  <a:lnTo>
                    <a:pt x="5360" y="2216"/>
                  </a:lnTo>
                  <a:lnTo>
                    <a:pt x="5340" y="2243"/>
                  </a:lnTo>
                  <a:lnTo>
                    <a:pt x="5320" y="2268"/>
                  </a:lnTo>
                  <a:lnTo>
                    <a:pt x="5299" y="2294"/>
                  </a:lnTo>
                  <a:lnTo>
                    <a:pt x="5276" y="2318"/>
                  </a:lnTo>
                  <a:lnTo>
                    <a:pt x="5254" y="2343"/>
                  </a:lnTo>
                  <a:lnTo>
                    <a:pt x="5231" y="2367"/>
                  </a:lnTo>
                  <a:lnTo>
                    <a:pt x="5190" y="2406"/>
                  </a:lnTo>
                  <a:lnTo>
                    <a:pt x="5148" y="2443"/>
                  </a:lnTo>
                  <a:lnTo>
                    <a:pt x="5104" y="2479"/>
                  </a:lnTo>
                  <a:lnTo>
                    <a:pt x="5059" y="2512"/>
                  </a:lnTo>
                  <a:lnTo>
                    <a:pt x="5013" y="2544"/>
                  </a:lnTo>
                  <a:lnTo>
                    <a:pt x="4966" y="2575"/>
                  </a:lnTo>
                  <a:lnTo>
                    <a:pt x="4917" y="2603"/>
                  </a:lnTo>
                  <a:lnTo>
                    <a:pt x="4867" y="2629"/>
                  </a:lnTo>
                  <a:lnTo>
                    <a:pt x="5114" y="2629"/>
                  </a:lnTo>
                  <a:lnTo>
                    <a:pt x="5697" y="2231"/>
                  </a:lnTo>
                  <a:lnTo>
                    <a:pt x="5629" y="2131"/>
                  </a:lnTo>
                  <a:lnTo>
                    <a:pt x="5853" y="1978"/>
                  </a:lnTo>
                  <a:lnTo>
                    <a:pt x="6361" y="2721"/>
                  </a:lnTo>
                  <a:lnTo>
                    <a:pt x="6135" y="2875"/>
                  </a:lnTo>
                  <a:lnTo>
                    <a:pt x="6057" y="2760"/>
                  </a:lnTo>
                  <a:lnTo>
                    <a:pt x="5505" y="3136"/>
                  </a:lnTo>
                  <a:lnTo>
                    <a:pt x="5505" y="5232"/>
                  </a:lnTo>
                  <a:lnTo>
                    <a:pt x="5505" y="5249"/>
                  </a:lnTo>
                  <a:lnTo>
                    <a:pt x="5504" y="5265"/>
                  </a:lnTo>
                  <a:lnTo>
                    <a:pt x="5502" y="5281"/>
                  </a:lnTo>
                  <a:lnTo>
                    <a:pt x="5499" y="5296"/>
                  </a:lnTo>
                  <a:lnTo>
                    <a:pt x="5496" y="5312"/>
                  </a:lnTo>
                  <a:lnTo>
                    <a:pt x="5491" y="5327"/>
                  </a:lnTo>
                  <a:lnTo>
                    <a:pt x="5486" y="5342"/>
                  </a:lnTo>
                  <a:lnTo>
                    <a:pt x="5481" y="5357"/>
                  </a:lnTo>
                  <a:lnTo>
                    <a:pt x="5473" y="5371"/>
                  </a:lnTo>
                  <a:lnTo>
                    <a:pt x="5467" y="5385"/>
                  </a:lnTo>
                  <a:lnTo>
                    <a:pt x="5458" y="5399"/>
                  </a:lnTo>
                  <a:lnTo>
                    <a:pt x="5451" y="5411"/>
                  </a:lnTo>
                  <a:lnTo>
                    <a:pt x="5441" y="5424"/>
                  </a:lnTo>
                  <a:lnTo>
                    <a:pt x="5432" y="5437"/>
                  </a:lnTo>
                  <a:lnTo>
                    <a:pt x="5421" y="5449"/>
                  </a:lnTo>
                  <a:lnTo>
                    <a:pt x="5410" y="5459"/>
                  </a:lnTo>
                  <a:lnTo>
                    <a:pt x="5400" y="5470"/>
                  </a:lnTo>
                  <a:lnTo>
                    <a:pt x="5388" y="5481"/>
                  </a:lnTo>
                  <a:lnTo>
                    <a:pt x="5375" y="5490"/>
                  </a:lnTo>
                  <a:lnTo>
                    <a:pt x="5364" y="5499"/>
                  </a:lnTo>
                  <a:lnTo>
                    <a:pt x="5350" y="5507"/>
                  </a:lnTo>
                  <a:lnTo>
                    <a:pt x="5337" y="5515"/>
                  </a:lnTo>
                  <a:lnTo>
                    <a:pt x="5322" y="5522"/>
                  </a:lnTo>
                  <a:lnTo>
                    <a:pt x="5308" y="5529"/>
                  </a:lnTo>
                  <a:lnTo>
                    <a:pt x="5293" y="5535"/>
                  </a:lnTo>
                  <a:lnTo>
                    <a:pt x="5278" y="5540"/>
                  </a:lnTo>
                  <a:lnTo>
                    <a:pt x="5264" y="5544"/>
                  </a:lnTo>
                  <a:lnTo>
                    <a:pt x="5248" y="5548"/>
                  </a:lnTo>
                  <a:lnTo>
                    <a:pt x="5232" y="5551"/>
                  </a:lnTo>
                  <a:lnTo>
                    <a:pt x="5216" y="5553"/>
                  </a:lnTo>
                  <a:lnTo>
                    <a:pt x="5200" y="5554"/>
                  </a:lnTo>
                  <a:lnTo>
                    <a:pt x="5183" y="5554"/>
                  </a:lnTo>
                  <a:lnTo>
                    <a:pt x="1592" y="5554"/>
                  </a:lnTo>
                  <a:lnTo>
                    <a:pt x="1575" y="5554"/>
                  </a:lnTo>
                  <a:lnTo>
                    <a:pt x="1559" y="5553"/>
                  </a:lnTo>
                  <a:lnTo>
                    <a:pt x="1543" y="5551"/>
                  </a:lnTo>
                  <a:lnTo>
                    <a:pt x="1527" y="5548"/>
                  </a:lnTo>
                  <a:lnTo>
                    <a:pt x="1511" y="5544"/>
                  </a:lnTo>
                  <a:lnTo>
                    <a:pt x="1496" y="5540"/>
                  </a:lnTo>
                  <a:lnTo>
                    <a:pt x="1481" y="5535"/>
                  </a:lnTo>
                  <a:lnTo>
                    <a:pt x="1466" y="5529"/>
                  </a:lnTo>
                  <a:lnTo>
                    <a:pt x="1451" y="5522"/>
                  </a:lnTo>
                  <a:lnTo>
                    <a:pt x="1438" y="5515"/>
                  </a:lnTo>
                  <a:lnTo>
                    <a:pt x="1425" y="5507"/>
                  </a:lnTo>
                  <a:lnTo>
                    <a:pt x="1411" y="5499"/>
                  </a:lnTo>
                  <a:lnTo>
                    <a:pt x="1398" y="5490"/>
                  </a:lnTo>
                  <a:lnTo>
                    <a:pt x="1387" y="5481"/>
                  </a:lnTo>
                  <a:lnTo>
                    <a:pt x="1375" y="5470"/>
                  </a:lnTo>
                  <a:lnTo>
                    <a:pt x="1363" y="5459"/>
                  </a:lnTo>
                  <a:lnTo>
                    <a:pt x="1352" y="5449"/>
                  </a:lnTo>
                  <a:lnTo>
                    <a:pt x="1343" y="5437"/>
                  </a:lnTo>
                  <a:lnTo>
                    <a:pt x="1333" y="5424"/>
                  </a:lnTo>
                  <a:lnTo>
                    <a:pt x="1324" y="5411"/>
                  </a:lnTo>
                  <a:lnTo>
                    <a:pt x="1315" y="5399"/>
                  </a:lnTo>
                  <a:lnTo>
                    <a:pt x="1308" y="5385"/>
                  </a:lnTo>
                  <a:lnTo>
                    <a:pt x="1300" y="5371"/>
                  </a:lnTo>
                  <a:lnTo>
                    <a:pt x="1294" y="5357"/>
                  </a:lnTo>
                  <a:lnTo>
                    <a:pt x="1289" y="5342"/>
                  </a:lnTo>
                  <a:lnTo>
                    <a:pt x="1283" y="5327"/>
                  </a:lnTo>
                  <a:lnTo>
                    <a:pt x="1279" y="5312"/>
                  </a:lnTo>
                  <a:lnTo>
                    <a:pt x="1276" y="5296"/>
                  </a:lnTo>
                  <a:lnTo>
                    <a:pt x="1273" y="5281"/>
                  </a:lnTo>
                  <a:lnTo>
                    <a:pt x="1271" y="5265"/>
                  </a:lnTo>
                  <a:lnTo>
                    <a:pt x="1269" y="5249"/>
                  </a:lnTo>
                  <a:lnTo>
                    <a:pt x="1268" y="5232"/>
                  </a:lnTo>
                  <a:lnTo>
                    <a:pt x="1268" y="4543"/>
                  </a:lnTo>
                  <a:lnTo>
                    <a:pt x="452" y="4543"/>
                  </a:lnTo>
                  <a:lnTo>
                    <a:pt x="452" y="4694"/>
                  </a:lnTo>
                  <a:lnTo>
                    <a:pt x="0" y="4694"/>
                  </a:lnTo>
                  <a:lnTo>
                    <a:pt x="0" y="3209"/>
                  </a:lnTo>
                  <a:lnTo>
                    <a:pt x="452" y="3209"/>
                  </a:lnTo>
                  <a:lnTo>
                    <a:pt x="452" y="3371"/>
                  </a:lnTo>
                  <a:lnTo>
                    <a:pt x="1268" y="3371"/>
                  </a:lnTo>
                  <a:lnTo>
                    <a:pt x="1268" y="2952"/>
                  </a:lnTo>
                  <a:lnTo>
                    <a:pt x="1269" y="2933"/>
                  </a:lnTo>
                  <a:lnTo>
                    <a:pt x="1272" y="2913"/>
                  </a:lnTo>
                  <a:lnTo>
                    <a:pt x="1274" y="2894"/>
                  </a:lnTo>
                  <a:lnTo>
                    <a:pt x="1278" y="2876"/>
                  </a:lnTo>
                  <a:lnTo>
                    <a:pt x="1283" y="2858"/>
                  </a:lnTo>
                  <a:lnTo>
                    <a:pt x="1289" y="2840"/>
                  </a:lnTo>
                  <a:lnTo>
                    <a:pt x="1296" y="2823"/>
                  </a:lnTo>
                  <a:lnTo>
                    <a:pt x="1304" y="2806"/>
                  </a:lnTo>
                  <a:lnTo>
                    <a:pt x="1312" y="2790"/>
                  </a:lnTo>
                  <a:lnTo>
                    <a:pt x="1322" y="2775"/>
                  </a:lnTo>
                  <a:lnTo>
                    <a:pt x="1332" y="2760"/>
                  </a:lnTo>
                  <a:lnTo>
                    <a:pt x="1344" y="2745"/>
                  </a:lnTo>
                  <a:lnTo>
                    <a:pt x="1356" y="2731"/>
                  </a:lnTo>
                  <a:lnTo>
                    <a:pt x="1368" y="2719"/>
                  </a:lnTo>
                  <a:lnTo>
                    <a:pt x="1382" y="2707"/>
                  </a:lnTo>
                  <a:lnTo>
                    <a:pt x="1396" y="2695"/>
                  </a:lnTo>
                  <a:lnTo>
                    <a:pt x="1350" y="2675"/>
                  </a:lnTo>
                  <a:lnTo>
                    <a:pt x="1306" y="2652"/>
                  </a:lnTo>
                  <a:lnTo>
                    <a:pt x="1262" y="2627"/>
                  </a:lnTo>
                  <a:lnTo>
                    <a:pt x="1219" y="2600"/>
                  </a:lnTo>
                  <a:lnTo>
                    <a:pt x="1179" y="2572"/>
                  </a:lnTo>
                  <a:lnTo>
                    <a:pt x="1140" y="2541"/>
                  </a:lnTo>
                  <a:lnTo>
                    <a:pt x="1102" y="2508"/>
                  </a:lnTo>
                  <a:lnTo>
                    <a:pt x="1066" y="2474"/>
                  </a:lnTo>
                  <a:lnTo>
                    <a:pt x="1032" y="2439"/>
                  </a:lnTo>
                  <a:lnTo>
                    <a:pt x="1000" y="2401"/>
                  </a:lnTo>
                  <a:lnTo>
                    <a:pt x="970" y="2363"/>
                  </a:lnTo>
                  <a:lnTo>
                    <a:pt x="942" y="2323"/>
                  </a:lnTo>
                  <a:lnTo>
                    <a:pt x="915" y="2281"/>
                  </a:lnTo>
                  <a:lnTo>
                    <a:pt x="891" y="2239"/>
                  </a:lnTo>
                  <a:lnTo>
                    <a:pt x="868" y="2195"/>
                  </a:lnTo>
                  <a:lnTo>
                    <a:pt x="847" y="2149"/>
                  </a:lnTo>
                  <a:lnTo>
                    <a:pt x="829" y="2103"/>
                  </a:lnTo>
                  <a:lnTo>
                    <a:pt x="813" y="2056"/>
                  </a:lnTo>
                  <a:lnTo>
                    <a:pt x="799" y="2008"/>
                  </a:lnTo>
                  <a:lnTo>
                    <a:pt x="788" y="1958"/>
                  </a:lnTo>
                  <a:lnTo>
                    <a:pt x="783" y="1933"/>
                  </a:lnTo>
                  <a:lnTo>
                    <a:pt x="779" y="1908"/>
                  </a:lnTo>
                  <a:lnTo>
                    <a:pt x="776" y="1882"/>
                  </a:lnTo>
                  <a:lnTo>
                    <a:pt x="772" y="1857"/>
                  </a:lnTo>
                  <a:lnTo>
                    <a:pt x="770" y="1831"/>
                  </a:lnTo>
                  <a:lnTo>
                    <a:pt x="768" y="1804"/>
                  </a:lnTo>
                  <a:lnTo>
                    <a:pt x="767" y="1779"/>
                  </a:lnTo>
                  <a:lnTo>
                    <a:pt x="767" y="1752"/>
                  </a:lnTo>
                  <a:lnTo>
                    <a:pt x="767" y="1726"/>
                  </a:lnTo>
                  <a:lnTo>
                    <a:pt x="768" y="1699"/>
                  </a:lnTo>
                  <a:lnTo>
                    <a:pt x="770" y="1673"/>
                  </a:lnTo>
                  <a:lnTo>
                    <a:pt x="772" y="1648"/>
                  </a:lnTo>
                  <a:lnTo>
                    <a:pt x="776" y="1622"/>
                  </a:lnTo>
                  <a:lnTo>
                    <a:pt x="779" y="1597"/>
                  </a:lnTo>
                  <a:lnTo>
                    <a:pt x="783" y="1571"/>
                  </a:lnTo>
                  <a:lnTo>
                    <a:pt x="788" y="1546"/>
                  </a:lnTo>
                  <a:lnTo>
                    <a:pt x="799" y="1497"/>
                  </a:lnTo>
                  <a:lnTo>
                    <a:pt x="813" y="1449"/>
                  </a:lnTo>
                  <a:lnTo>
                    <a:pt x="829" y="1401"/>
                  </a:lnTo>
                  <a:lnTo>
                    <a:pt x="847" y="1354"/>
                  </a:lnTo>
                  <a:lnTo>
                    <a:pt x="868" y="1309"/>
                  </a:lnTo>
                  <a:lnTo>
                    <a:pt x="891" y="1266"/>
                  </a:lnTo>
                  <a:lnTo>
                    <a:pt x="915" y="1222"/>
                  </a:lnTo>
                  <a:lnTo>
                    <a:pt x="942" y="1181"/>
                  </a:lnTo>
                  <a:lnTo>
                    <a:pt x="970" y="1141"/>
                  </a:lnTo>
                  <a:lnTo>
                    <a:pt x="1000" y="1103"/>
                  </a:lnTo>
                  <a:lnTo>
                    <a:pt x="1032" y="1066"/>
                  </a:lnTo>
                  <a:lnTo>
                    <a:pt x="1066" y="1030"/>
                  </a:lnTo>
                  <a:lnTo>
                    <a:pt x="1101" y="997"/>
                  </a:lnTo>
                  <a:lnTo>
                    <a:pt x="1139" y="964"/>
                  </a:lnTo>
                  <a:lnTo>
                    <a:pt x="1177" y="934"/>
                  </a:lnTo>
                  <a:lnTo>
                    <a:pt x="1217" y="905"/>
                  </a:lnTo>
                  <a:lnTo>
                    <a:pt x="1259" y="878"/>
                  </a:lnTo>
                  <a:lnTo>
                    <a:pt x="1301" y="854"/>
                  </a:lnTo>
                  <a:lnTo>
                    <a:pt x="1346" y="832"/>
                  </a:lnTo>
                  <a:lnTo>
                    <a:pt x="1391" y="811"/>
                  </a:lnTo>
                  <a:lnTo>
                    <a:pt x="1438" y="793"/>
                  </a:lnTo>
                  <a:lnTo>
                    <a:pt x="1484" y="777"/>
                  </a:lnTo>
                  <a:lnTo>
                    <a:pt x="1533" y="763"/>
                  </a:lnTo>
                  <a:lnTo>
                    <a:pt x="1582" y="752"/>
                  </a:lnTo>
                  <a:lnTo>
                    <a:pt x="1608" y="746"/>
                  </a:lnTo>
                  <a:lnTo>
                    <a:pt x="1632" y="742"/>
                  </a:lnTo>
                  <a:lnTo>
                    <a:pt x="1658" y="739"/>
                  </a:lnTo>
                  <a:lnTo>
                    <a:pt x="1683" y="736"/>
                  </a:lnTo>
                  <a:lnTo>
                    <a:pt x="1710" y="734"/>
                  </a:lnTo>
                  <a:lnTo>
                    <a:pt x="1736" y="733"/>
                  </a:lnTo>
                  <a:lnTo>
                    <a:pt x="1762" y="732"/>
                  </a:lnTo>
                  <a:lnTo>
                    <a:pt x="1788" y="730"/>
                  </a:lnTo>
                  <a:lnTo>
                    <a:pt x="1814" y="732"/>
                  </a:lnTo>
                  <a:lnTo>
                    <a:pt x="1841" y="733"/>
                  </a:lnTo>
                  <a:lnTo>
                    <a:pt x="1867" y="734"/>
                  </a:lnTo>
                  <a:lnTo>
                    <a:pt x="1893" y="736"/>
                  </a:lnTo>
                  <a:lnTo>
                    <a:pt x="1919" y="739"/>
                  </a:lnTo>
                  <a:lnTo>
                    <a:pt x="1944" y="742"/>
                  </a:lnTo>
                  <a:lnTo>
                    <a:pt x="1969" y="746"/>
                  </a:lnTo>
                  <a:lnTo>
                    <a:pt x="1994" y="752"/>
                  </a:lnTo>
                  <a:lnTo>
                    <a:pt x="2043" y="763"/>
                  </a:lnTo>
                  <a:lnTo>
                    <a:pt x="2092" y="777"/>
                  </a:lnTo>
                  <a:lnTo>
                    <a:pt x="2139" y="793"/>
                  </a:lnTo>
                  <a:lnTo>
                    <a:pt x="2186" y="811"/>
                  </a:lnTo>
                  <a:lnTo>
                    <a:pt x="2230" y="832"/>
                  </a:lnTo>
                  <a:lnTo>
                    <a:pt x="2275" y="854"/>
                  </a:lnTo>
                  <a:lnTo>
                    <a:pt x="2318" y="878"/>
                  </a:lnTo>
                  <a:lnTo>
                    <a:pt x="2359" y="905"/>
                  </a:lnTo>
                  <a:lnTo>
                    <a:pt x="2399" y="934"/>
                  </a:lnTo>
                  <a:lnTo>
                    <a:pt x="2438" y="964"/>
                  </a:lnTo>
                  <a:lnTo>
                    <a:pt x="2475" y="997"/>
                  </a:lnTo>
                  <a:lnTo>
                    <a:pt x="2510" y="1030"/>
                  </a:lnTo>
                  <a:lnTo>
                    <a:pt x="2544" y="1066"/>
                  </a:lnTo>
                  <a:lnTo>
                    <a:pt x="2576" y="1103"/>
                  </a:lnTo>
                  <a:lnTo>
                    <a:pt x="2606" y="1141"/>
                  </a:lnTo>
                  <a:lnTo>
                    <a:pt x="2635" y="1181"/>
                  </a:lnTo>
                  <a:lnTo>
                    <a:pt x="2661" y="1222"/>
                  </a:lnTo>
                  <a:lnTo>
                    <a:pt x="2686" y="1266"/>
                  </a:lnTo>
                  <a:lnTo>
                    <a:pt x="2708" y="1309"/>
                  </a:lnTo>
                  <a:lnTo>
                    <a:pt x="2729" y="1354"/>
                  </a:lnTo>
                  <a:lnTo>
                    <a:pt x="2748" y="1401"/>
                  </a:lnTo>
                  <a:lnTo>
                    <a:pt x="2764" y="1449"/>
                  </a:lnTo>
                  <a:lnTo>
                    <a:pt x="2778" y="1497"/>
                  </a:lnTo>
                  <a:lnTo>
                    <a:pt x="2788" y="1546"/>
                  </a:lnTo>
                  <a:lnTo>
                    <a:pt x="2793" y="1571"/>
                  </a:lnTo>
                  <a:lnTo>
                    <a:pt x="2798" y="1597"/>
                  </a:lnTo>
                  <a:lnTo>
                    <a:pt x="2801" y="1622"/>
                  </a:lnTo>
                  <a:lnTo>
                    <a:pt x="2804" y="1648"/>
                  </a:lnTo>
                  <a:lnTo>
                    <a:pt x="2806" y="1673"/>
                  </a:lnTo>
                  <a:lnTo>
                    <a:pt x="2808" y="1699"/>
                  </a:lnTo>
                  <a:lnTo>
                    <a:pt x="2809" y="1726"/>
                  </a:lnTo>
                  <a:lnTo>
                    <a:pt x="2809" y="1752"/>
                  </a:lnTo>
                  <a:lnTo>
                    <a:pt x="2809" y="1779"/>
                  </a:lnTo>
                  <a:lnTo>
                    <a:pt x="2808" y="1804"/>
                  </a:lnTo>
                  <a:lnTo>
                    <a:pt x="2806" y="1831"/>
                  </a:lnTo>
                  <a:lnTo>
                    <a:pt x="2804" y="1857"/>
                  </a:lnTo>
                  <a:lnTo>
                    <a:pt x="2801" y="1882"/>
                  </a:lnTo>
                  <a:lnTo>
                    <a:pt x="2798" y="1908"/>
                  </a:lnTo>
                  <a:lnTo>
                    <a:pt x="2793" y="1933"/>
                  </a:lnTo>
                  <a:lnTo>
                    <a:pt x="2788" y="1958"/>
                  </a:lnTo>
                  <a:lnTo>
                    <a:pt x="2778" y="2008"/>
                  </a:lnTo>
                  <a:lnTo>
                    <a:pt x="2764" y="2056"/>
                  </a:lnTo>
                  <a:lnTo>
                    <a:pt x="2748" y="2103"/>
                  </a:lnTo>
                  <a:lnTo>
                    <a:pt x="2729" y="2149"/>
                  </a:lnTo>
                  <a:lnTo>
                    <a:pt x="2708" y="2195"/>
                  </a:lnTo>
                  <a:lnTo>
                    <a:pt x="2686" y="2239"/>
                  </a:lnTo>
                  <a:lnTo>
                    <a:pt x="2661" y="2281"/>
                  </a:lnTo>
                  <a:lnTo>
                    <a:pt x="2635" y="2323"/>
                  </a:lnTo>
                  <a:lnTo>
                    <a:pt x="2606" y="2363"/>
                  </a:lnTo>
                  <a:lnTo>
                    <a:pt x="2576" y="2401"/>
                  </a:lnTo>
                  <a:lnTo>
                    <a:pt x="2544" y="2439"/>
                  </a:lnTo>
                  <a:lnTo>
                    <a:pt x="2510" y="2474"/>
                  </a:lnTo>
                  <a:lnTo>
                    <a:pt x="2488" y="2496"/>
                  </a:lnTo>
                  <a:lnTo>
                    <a:pt x="2465" y="2517"/>
                  </a:lnTo>
                  <a:lnTo>
                    <a:pt x="2440" y="2538"/>
                  </a:lnTo>
                  <a:lnTo>
                    <a:pt x="2416" y="2558"/>
                  </a:lnTo>
                  <a:lnTo>
                    <a:pt x="2390" y="2577"/>
                  </a:lnTo>
                  <a:lnTo>
                    <a:pt x="2365" y="2595"/>
                  </a:lnTo>
                  <a:lnTo>
                    <a:pt x="2338" y="2612"/>
                  </a:lnTo>
                  <a:lnTo>
                    <a:pt x="2311" y="2629"/>
                  </a:lnTo>
                  <a:close/>
                  <a:moveTo>
                    <a:pt x="4969" y="2053"/>
                  </a:moveTo>
                  <a:lnTo>
                    <a:pt x="4437" y="1746"/>
                  </a:lnTo>
                  <a:lnTo>
                    <a:pt x="4437" y="2349"/>
                  </a:lnTo>
                  <a:lnTo>
                    <a:pt x="4473" y="2341"/>
                  </a:lnTo>
                  <a:lnTo>
                    <a:pt x="4509" y="2332"/>
                  </a:lnTo>
                  <a:lnTo>
                    <a:pt x="4544" y="2322"/>
                  </a:lnTo>
                  <a:lnTo>
                    <a:pt x="4579" y="2310"/>
                  </a:lnTo>
                  <a:lnTo>
                    <a:pt x="4613" y="2297"/>
                  </a:lnTo>
                  <a:lnTo>
                    <a:pt x="4647" y="2283"/>
                  </a:lnTo>
                  <a:lnTo>
                    <a:pt x="4680" y="2267"/>
                  </a:lnTo>
                  <a:lnTo>
                    <a:pt x="4712" y="2251"/>
                  </a:lnTo>
                  <a:lnTo>
                    <a:pt x="4744" y="2233"/>
                  </a:lnTo>
                  <a:lnTo>
                    <a:pt x="4775" y="2214"/>
                  </a:lnTo>
                  <a:lnTo>
                    <a:pt x="4805" y="2195"/>
                  </a:lnTo>
                  <a:lnTo>
                    <a:pt x="4835" y="2174"/>
                  </a:lnTo>
                  <a:lnTo>
                    <a:pt x="4862" y="2151"/>
                  </a:lnTo>
                  <a:lnTo>
                    <a:pt x="4890" y="2129"/>
                  </a:lnTo>
                  <a:lnTo>
                    <a:pt x="4917" y="2105"/>
                  </a:lnTo>
                  <a:lnTo>
                    <a:pt x="4943" y="2080"/>
                  </a:lnTo>
                  <a:lnTo>
                    <a:pt x="4969" y="2053"/>
                  </a:lnTo>
                  <a:close/>
                  <a:moveTo>
                    <a:pt x="3870" y="1419"/>
                  </a:moveTo>
                  <a:lnTo>
                    <a:pt x="3314" y="1098"/>
                  </a:lnTo>
                  <a:lnTo>
                    <a:pt x="3304" y="1132"/>
                  </a:lnTo>
                  <a:lnTo>
                    <a:pt x="3296" y="1167"/>
                  </a:lnTo>
                  <a:lnTo>
                    <a:pt x="3288" y="1203"/>
                  </a:lnTo>
                  <a:lnTo>
                    <a:pt x="3282" y="1239"/>
                  </a:lnTo>
                  <a:lnTo>
                    <a:pt x="3277" y="1275"/>
                  </a:lnTo>
                  <a:lnTo>
                    <a:pt x="3273" y="1312"/>
                  </a:lnTo>
                  <a:lnTo>
                    <a:pt x="3271" y="1349"/>
                  </a:lnTo>
                  <a:lnTo>
                    <a:pt x="3270" y="1387"/>
                  </a:lnTo>
                  <a:lnTo>
                    <a:pt x="3271" y="1432"/>
                  </a:lnTo>
                  <a:lnTo>
                    <a:pt x="3275" y="1477"/>
                  </a:lnTo>
                  <a:lnTo>
                    <a:pt x="3280" y="1520"/>
                  </a:lnTo>
                  <a:lnTo>
                    <a:pt x="3286" y="1564"/>
                  </a:lnTo>
                  <a:lnTo>
                    <a:pt x="3295" y="1606"/>
                  </a:lnTo>
                  <a:lnTo>
                    <a:pt x="3305" y="1648"/>
                  </a:lnTo>
                  <a:lnTo>
                    <a:pt x="3318" y="1689"/>
                  </a:lnTo>
                  <a:lnTo>
                    <a:pt x="3332" y="1730"/>
                  </a:lnTo>
                  <a:lnTo>
                    <a:pt x="3870" y="1419"/>
                  </a:lnTo>
                  <a:close/>
                  <a:moveTo>
                    <a:pt x="3493" y="766"/>
                  </a:moveTo>
                  <a:lnTo>
                    <a:pt x="4060" y="1092"/>
                  </a:lnTo>
                  <a:lnTo>
                    <a:pt x="4060" y="426"/>
                  </a:lnTo>
                  <a:lnTo>
                    <a:pt x="4024" y="433"/>
                  </a:lnTo>
                  <a:lnTo>
                    <a:pt x="3988" y="443"/>
                  </a:lnTo>
                  <a:lnTo>
                    <a:pt x="3952" y="454"/>
                  </a:lnTo>
                  <a:lnTo>
                    <a:pt x="3918" y="465"/>
                  </a:lnTo>
                  <a:lnTo>
                    <a:pt x="3884" y="478"/>
                  </a:lnTo>
                  <a:lnTo>
                    <a:pt x="3850" y="492"/>
                  </a:lnTo>
                  <a:lnTo>
                    <a:pt x="3818" y="507"/>
                  </a:lnTo>
                  <a:lnTo>
                    <a:pt x="3786" y="524"/>
                  </a:lnTo>
                  <a:lnTo>
                    <a:pt x="3754" y="542"/>
                  </a:lnTo>
                  <a:lnTo>
                    <a:pt x="3725" y="560"/>
                  </a:lnTo>
                  <a:lnTo>
                    <a:pt x="3695" y="580"/>
                  </a:lnTo>
                  <a:lnTo>
                    <a:pt x="3665" y="601"/>
                  </a:lnTo>
                  <a:lnTo>
                    <a:pt x="3637" y="623"/>
                  </a:lnTo>
                  <a:lnTo>
                    <a:pt x="3610" y="645"/>
                  </a:lnTo>
                  <a:lnTo>
                    <a:pt x="3583" y="670"/>
                  </a:lnTo>
                  <a:lnTo>
                    <a:pt x="3558" y="694"/>
                  </a:lnTo>
                  <a:lnTo>
                    <a:pt x="3525" y="729"/>
                  </a:lnTo>
                  <a:lnTo>
                    <a:pt x="3493" y="766"/>
                  </a:lnTo>
                  <a:close/>
                  <a:moveTo>
                    <a:pt x="4625" y="1419"/>
                  </a:moveTo>
                  <a:lnTo>
                    <a:pt x="5168" y="1732"/>
                  </a:lnTo>
                  <a:lnTo>
                    <a:pt x="5182" y="1692"/>
                  </a:lnTo>
                  <a:lnTo>
                    <a:pt x="5194" y="1650"/>
                  </a:lnTo>
                  <a:lnTo>
                    <a:pt x="5205" y="1607"/>
                  </a:lnTo>
                  <a:lnTo>
                    <a:pt x="5214" y="1565"/>
                  </a:lnTo>
                  <a:lnTo>
                    <a:pt x="5221" y="1521"/>
                  </a:lnTo>
                  <a:lnTo>
                    <a:pt x="5225" y="1477"/>
                  </a:lnTo>
                  <a:lnTo>
                    <a:pt x="5228" y="1432"/>
                  </a:lnTo>
                  <a:lnTo>
                    <a:pt x="5230" y="1387"/>
                  </a:lnTo>
                  <a:lnTo>
                    <a:pt x="5230" y="1349"/>
                  </a:lnTo>
                  <a:lnTo>
                    <a:pt x="5227" y="1312"/>
                  </a:lnTo>
                  <a:lnTo>
                    <a:pt x="5223" y="1274"/>
                  </a:lnTo>
                  <a:lnTo>
                    <a:pt x="5219" y="1238"/>
                  </a:lnTo>
                  <a:lnTo>
                    <a:pt x="5212" y="1201"/>
                  </a:lnTo>
                  <a:lnTo>
                    <a:pt x="5205" y="1166"/>
                  </a:lnTo>
                  <a:lnTo>
                    <a:pt x="5195" y="1131"/>
                  </a:lnTo>
                  <a:lnTo>
                    <a:pt x="5186" y="1096"/>
                  </a:lnTo>
                  <a:lnTo>
                    <a:pt x="4625" y="1419"/>
                  </a:lnTo>
                  <a:close/>
                  <a:moveTo>
                    <a:pt x="4060" y="1746"/>
                  </a:moveTo>
                  <a:lnTo>
                    <a:pt x="3530" y="2051"/>
                  </a:lnTo>
                  <a:lnTo>
                    <a:pt x="3558" y="2080"/>
                  </a:lnTo>
                  <a:lnTo>
                    <a:pt x="3583" y="2105"/>
                  </a:lnTo>
                  <a:lnTo>
                    <a:pt x="3610" y="2128"/>
                  </a:lnTo>
                  <a:lnTo>
                    <a:pt x="3637" y="2151"/>
                  </a:lnTo>
                  <a:lnTo>
                    <a:pt x="3665" y="2173"/>
                  </a:lnTo>
                  <a:lnTo>
                    <a:pt x="3695" y="2194"/>
                  </a:lnTo>
                  <a:lnTo>
                    <a:pt x="3725" y="2214"/>
                  </a:lnTo>
                  <a:lnTo>
                    <a:pt x="3754" y="2232"/>
                  </a:lnTo>
                  <a:lnTo>
                    <a:pt x="3786" y="2250"/>
                  </a:lnTo>
                  <a:lnTo>
                    <a:pt x="3818" y="2266"/>
                  </a:lnTo>
                  <a:lnTo>
                    <a:pt x="3850" y="2282"/>
                  </a:lnTo>
                  <a:lnTo>
                    <a:pt x="3884" y="2296"/>
                  </a:lnTo>
                  <a:lnTo>
                    <a:pt x="3918" y="2309"/>
                  </a:lnTo>
                  <a:lnTo>
                    <a:pt x="3952" y="2321"/>
                  </a:lnTo>
                  <a:lnTo>
                    <a:pt x="3988" y="2331"/>
                  </a:lnTo>
                  <a:lnTo>
                    <a:pt x="4024" y="2341"/>
                  </a:lnTo>
                  <a:lnTo>
                    <a:pt x="4060" y="2348"/>
                  </a:lnTo>
                  <a:lnTo>
                    <a:pt x="4060" y="1746"/>
                  </a:lnTo>
                  <a:close/>
                  <a:moveTo>
                    <a:pt x="4437" y="1092"/>
                  </a:moveTo>
                  <a:lnTo>
                    <a:pt x="5006" y="763"/>
                  </a:lnTo>
                  <a:lnTo>
                    <a:pt x="4975" y="728"/>
                  </a:lnTo>
                  <a:lnTo>
                    <a:pt x="4943" y="694"/>
                  </a:lnTo>
                  <a:lnTo>
                    <a:pt x="4917" y="669"/>
                  </a:lnTo>
                  <a:lnTo>
                    <a:pt x="4890" y="645"/>
                  </a:lnTo>
                  <a:lnTo>
                    <a:pt x="4862" y="622"/>
                  </a:lnTo>
                  <a:lnTo>
                    <a:pt x="4835" y="601"/>
                  </a:lnTo>
                  <a:lnTo>
                    <a:pt x="4805" y="579"/>
                  </a:lnTo>
                  <a:lnTo>
                    <a:pt x="4775" y="559"/>
                  </a:lnTo>
                  <a:lnTo>
                    <a:pt x="4744" y="541"/>
                  </a:lnTo>
                  <a:lnTo>
                    <a:pt x="4712" y="523"/>
                  </a:lnTo>
                  <a:lnTo>
                    <a:pt x="4680" y="506"/>
                  </a:lnTo>
                  <a:lnTo>
                    <a:pt x="4647" y="491"/>
                  </a:lnTo>
                  <a:lnTo>
                    <a:pt x="4613" y="477"/>
                  </a:lnTo>
                  <a:lnTo>
                    <a:pt x="4579" y="463"/>
                  </a:lnTo>
                  <a:lnTo>
                    <a:pt x="4544" y="453"/>
                  </a:lnTo>
                  <a:lnTo>
                    <a:pt x="4509" y="442"/>
                  </a:lnTo>
                  <a:lnTo>
                    <a:pt x="4473" y="432"/>
                  </a:lnTo>
                  <a:lnTo>
                    <a:pt x="4437" y="425"/>
                  </a:lnTo>
                  <a:lnTo>
                    <a:pt x="4437" y="1092"/>
                  </a:lnTo>
                  <a:close/>
                  <a:moveTo>
                    <a:pt x="2318" y="2243"/>
                  </a:moveTo>
                  <a:lnTo>
                    <a:pt x="1925" y="2016"/>
                  </a:lnTo>
                  <a:lnTo>
                    <a:pt x="1925" y="2461"/>
                  </a:lnTo>
                  <a:lnTo>
                    <a:pt x="1953" y="2455"/>
                  </a:lnTo>
                  <a:lnTo>
                    <a:pt x="1979" y="2448"/>
                  </a:lnTo>
                  <a:lnTo>
                    <a:pt x="2005" y="2441"/>
                  </a:lnTo>
                  <a:lnTo>
                    <a:pt x="2030" y="2432"/>
                  </a:lnTo>
                  <a:lnTo>
                    <a:pt x="2056" y="2423"/>
                  </a:lnTo>
                  <a:lnTo>
                    <a:pt x="2080" y="2412"/>
                  </a:lnTo>
                  <a:lnTo>
                    <a:pt x="2105" y="2400"/>
                  </a:lnTo>
                  <a:lnTo>
                    <a:pt x="2128" y="2389"/>
                  </a:lnTo>
                  <a:lnTo>
                    <a:pt x="2152" y="2376"/>
                  </a:lnTo>
                  <a:lnTo>
                    <a:pt x="2175" y="2362"/>
                  </a:lnTo>
                  <a:lnTo>
                    <a:pt x="2196" y="2347"/>
                  </a:lnTo>
                  <a:lnTo>
                    <a:pt x="2219" y="2331"/>
                  </a:lnTo>
                  <a:lnTo>
                    <a:pt x="2239" y="2315"/>
                  </a:lnTo>
                  <a:lnTo>
                    <a:pt x="2260" y="2298"/>
                  </a:lnTo>
                  <a:lnTo>
                    <a:pt x="2279" y="2281"/>
                  </a:lnTo>
                  <a:lnTo>
                    <a:pt x="2299" y="2262"/>
                  </a:lnTo>
                  <a:lnTo>
                    <a:pt x="2318" y="2243"/>
                  </a:lnTo>
                  <a:close/>
                  <a:moveTo>
                    <a:pt x="1509" y="1776"/>
                  </a:moveTo>
                  <a:lnTo>
                    <a:pt x="1098" y="1539"/>
                  </a:lnTo>
                  <a:lnTo>
                    <a:pt x="1092" y="1565"/>
                  </a:lnTo>
                  <a:lnTo>
                    <a:pt x="1084" y="1590"/>
                  </a:lnTo>
                  <a:lnTo>
                    <a:pt x="1079" y="1616"/>
                  </a:lnTo>
                  <a:lnTo>
                    <a:pt x="1075" y="1643"/>
                  </a:lnTo>
                  <a:lnTo>
                    <a:pt x="1072" y="1670"/>
                  </a:lnTo>
                  <a:lnTo>
                    <a:pt x="1068" y="1697"/>
                  </a:lnTo>
                  <a:lnTo>
                    <a:pt x="1067" y="1725"/>
                  </a:lnTo>
                  <a:lnTo>
                    <a:pt x="1066" y="1752"/>
                  </a:lnTo>
                  <a:lnTo>
                    <a:pt x="1067" y="1785"/>
                  </a:lnTo>
                  <a:lnTo>
                    <a:pt x="1069" y="1818"/>
                  </a:lnTo>
                  <a:lnTo>
                    <a:pt x="1074" y="1850"/>
                  </a:lnTo>
                  <a:lnTo>
                    <a:pt x="1078" y="1882"/>
                  </a:lnTo>
                  <a:lnTo>
                    <a:pt x="1084" y="1914"/>
                  </a:lnTo>
                  <a:lnTo>
                    <a:pt x="1093" y="1945"/>
                  </a:lnTo>
                  <a:lnTo>
                    <a:pt x="1101" y="1975"/>
                  </a:lnTo>
                  <a:lnTo>
                    <a:pt x="1112" y="2004"/>
                  </a:lnTo>
                  <a:lnTo>
                    <a:pt x="1509" y="1776"/>
                  </a:lnTo>
                  <a:close/>
                  <a:moveTo>
                    <a:pt x="1230" y="1295"/>
                  </a:moveTo>
                  <a:lnTo>
                    <a:pt x="1647" y="1535"/>
                  </a:lnTo>
                  <a:lnTo>
                    <a:pt x="1647" y="1044"/>
                  </a:lnTo>
                  <a:lnTo>
                    <a:pt x="1621" y="1050"/>
                  </a:lnTo>
                  <a:lnTo>
                    <a:pt x="1595" y="1056"/>
                  </a:lnTo>
                  <a:lnTo>
                    <a:pt x="1569" y="1065"/>
                  </a:lnTo>
                  <a:lnTo>
                    <a:pt x="1544" y="1073"/>
                  </a:lnTo>
                  <a:lnTo>
                    <a:pt x="1519" y="1083"/>
                  </a:lnTo>
                  <a:lnTo>
                    <a:pt x="1494" y="1092"/>
                  </a:lnTo>
                  <a:lnTo>
                    <a:pt x="1470" y="1104"/>
                  </a:lnTo>
                  <a:lnTo>
                    <a:pt x="1446" y="1116"/>
                  </a:lnTo>
                  <a:lnTo>
                    <a:pt x="1424" y="1130"/>
                  </a:lnTo>
                  <a:lnTo>
                    <a:pt x="1400" y="1143"/>
                  </a:lnTo>
                  <a:lnTo>
                    <a:pt x="1379" y="1157"/>
                  </a:lnTo>
                  <a:lnTo>
                    <a:pt x="1358" y="1173"/>
                  </a:lnTo>
                  <a:lnTo>
                    <a:pt x="1337" y="1189"/>
                  </a:lnTo>
                  <a:lnTo>
                    <a:pt x="1316" y="1206"/>
                  </a:lnTo>
                  <a:lnTo>
                    <a:pt x="1297" y="1223"/>
                  </a:lnTo>
                  <a:lnTo>
                    <a:pt x="1278" y="1241"/>
                  </a:lnTo>
                  <a:lnTo>
                    <a:pt x="1254" y="1267"/>
                  </a:lnTo>
                  <a:lnTo>
                    <a:pt x="1230" y="1295"/>
                  </a:lnTo>
                  <a:close/>
                  <a:moveTo>
                    <a:pt x="2064" y="1776"/>
                  </a:moveTo>
                  <a:lnTo>
                    <a:pt x="2464" y="2007"/>
                  </a:lnTo>
                  <a:lnTo>
                    <a:pt x="2474" y="1977"/>
                  </a:lnTo>
                  <a:lnTo>
                    <a:pt x="2484" y="1946"/>
                  </a:lnTo>
                  <a:lnTo>
                    <a:pt x="2491" y="1915"/>
                  </a:lnTo>
                  <a:lnTo>
                    <a:pt x="2498" y="1883"/>
                  </a:lnTo>
                  <a:lnTo>
                    <a:pt x="2503" y="1851"/>
                  </a:lnTo>
                  <a:lnTo>
                    <a:pt x="2507" y="1818"/>
                  </a:lnTo>
                  <a:lnTo>
                    <a:pt x="2509" y="1785"/>
                  </a:lnTo>
                  <a:lnTo>
                    <a:pt x="2510" y="1752"/>
                  </a:lnTo>
                  <a:lnTo>
                    <a:pt x="2509" y="1725"/>
                  </a:lnTo>
                  <a:lnTo>
                    <a:pt x="2508" y="1697"/>
                  </a:lnTo>
                  <a:lnTo>
                    <a:pt x="2505" y="1669"/>
                  </a:lnTo>
                  <a:lnTo>
                    <a:pt x="2502" y="1642"/>
                  </a:lnTo>
                  <a:lnTo>
                    <a:pt x="2497" y="1615"/>
                  </a:lnTo>
                  <a:lnTo>
                    <a:pt x="2491" y="1589"/>
                  </a:lnTo>
                  <a:lnTo>
                    <a:pt x="2485" y="1563"/>
                  </a:lnTo>
                  <a:lnTo>
                    <a:pt x="2477" y="1537"/>
                  </a:lnTo>
                  <a:lnTo>
                    <a:pt x="2064" y="1776"/>
                  </a:lnTo>
                  <a:close/>
                  <a:moveTo>
                    <a:pt x="1647" y="2016"/>
                  </a:moveTo>
                  <a:lnTo>
                    <a:pt x="1258" y="2242"/>
                  </a:lnTo>
                  <a:lnTo>
                    <a:pt x="1278" y="2262"/>
                  </a:lnTo>
                  <a:lnTo>
                    <a:pt x="1297" y="2280"/>
                  </a:lnTo>
                  <a:lnTo>
                    <a:pt x="1316" y="2298"/>
                  </a:lnTo>
                  <a:lnTo>
                    <a:pt x="1337" y="2315"/>
                  </a:lnTo>
                  <a:lnTo>
                    <a:pt x="1358" y="2331"/>
                  </a:lnTo>
                  <a:lnTo>
                    <a:pt x="1379" y="2346"/>
                  </a:lnTo>
                  <a:lnTo>
                    <a:pt x="1400" y="2361"/>
                  </a:lnTo>
                  <a:lnTo>
                    <a:pt x="1424" y="2375"/>
                  </a:lnTo>
                  <a:lnTo>
                    <a:pt x="1446" y="2388"/>
                  </a:lnTo>
                  <a:lnTo>
                    <a:pt x="1470" y="2400"/>
                  </a:lnTo>
                  <a:lnTo>
                    <a:pt x="1494" y="2411"/>
                  </a:lnTo>
                  <a:lnTo>
                    <a:pt x="1519" y="2422"/>
                  </a:lnTo>
                  <a:lnTo>
                    <a:pt x="1544" y="2431"/>
                  </a:lnTo>
                  <a:lnTo>
                    <a:pt x="1569" y="2440"/>
                  </a:lnTo>
                  <a:lnTo>
                    <a:pt x="1595" y="2447"/>
                  </a:lnTo>
                  <a:lnTo>
                    <a:pt x="1621" y="2455"/>
                  </a:lnTo>
                  <a:lnTo>
                    <a:pt x="1647" y="2460"/>
                  </a:lnTo>
                  <a:lnTo>
                    <a:pt x="1647" y="2016"/>
                  </a:lnTo>
                  <a:close/>
                  <a:moveTo>
                    <a:pt x="1925" y="1535"/>
                  </a:moveTo>
                  <a:lnTo>
                    <a:pt x="2345" y="1292"/>
                  </a:lnTo>
                  <a:lnTo>
                    <a:pt x="2322" y="1267"/>
                  </a:lnTo>
                  <a:lnTo>
                    <a:pt x="2299" y="1241"/>
                  </a:lnTo>
                  <a:lnTo>
                    <a:pt x="2279" y="1223"/>
                  </a:lnTo>
                  <a:lnTo>
                    <a:pt x="2260" y="1205"/>
                  </a:lnTo>
                  <a:lnTo>
                    <a:pt x="2239" y="1189"/>
                  </a:lnTo>
                  <a:lnTo>
                    <a:pt x="2219" y="1172"/>
                  </a:lnTo>
                  <a:lnTo>
                    <a:pt x="2196" y="1157"/>
                  </a:lnTo>
                  <a:lnTo>
                    <a:pt x="2175" y="1142"/>
                  </a:lnTo>
                  <a:lnTo>
                    <a:pt x="2152" y="1129"/>
                  </a:lnTo>
                  <a:lnTo>
                    <a:pt x="2128" y="1116"/>
                  </a:lnTo>
                  <a:lnTo>
                    <a:pt x="2105" y="1103"/>
                  </a:lnTo>
                  <a:lnTo>
                    <a:pt x="2080" y="1092"/>
                  </a:lnTo>
                  <a:lnTo>
                    <a:pt x="2056" y="1082"/>
                  </a:lnTo>
                  <a:lnTo>
                    <a:pt x="2030" y="1072"/>
                  </a:lnTo>
                  <a:lnTo>
                    <a:pt x="2005" y="1064"/>
                  </a:lnTo>
                  <a:lnTo>
                    <a:pt x="1979" y="1056"/>
                  </a:lnTo>
                  <a:lnTo>
                    <a:pt x="1953" y="1049"/>
                  </a:lnTo>
                  <a:lnTo>
                    <a:pt x="1925" y="1043"/>
                  </a:lnTo>
                  <a:lnTo>
                    <a:pt x="1925" y="15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tIns="720000" anchor="ctr"/>
            <a:lstStyle/>
            <a:p>
              <a:endParaRPr lang="zh-CN" altLang="en-US" sz="1355">
                <a:cs typeface="+mn-ea"/>
                <a:sym typeface="+mn-lt"/>
              </a:endParaRPr>
            </a:p>
          </p:txBody>
        </p:sp>
        <p:sp>
          <p:nvSpPr>
            <p:cNvPr id="57" name="MH_SubTitle_5"/>
            <p:cNvSpPr/>
            <p:nvPr>
              <p:custDataLst>
                <p:tags r:id="rId4"/>
              </p:custDataLst>
            </p:nvPr>
          </p:nvSpPr>
          <p:spPr>
            <a:xfrm>
              <a:off x="4469056" y="3317140"/>
              <a:ext cx="2161688" cy="1559981"/>
            </a:xfrm>
            <a:custGeom>
              <a:avLst/>
              <a:gdLst>
                <a:gd name="connsiteX0" fmla="*/ 0 w 2309360"/>
                <a:gd name="connsiteY0" fmla="*/ 0 h 1666434"/>
                <a:gd name="connsiteX1" fmla="*/ 2309360 w 2309360"/>
                <a:gd name="connsiteY1" fmla="*/ 0 h 1666434"/>
                <a:gd name="connsiteX2" fmla="*/ 2309360 w 2309360"/>
                <a:gd name="connsiteY2" fmla="*/ 1305879 h 1666434"/>
                <a:gd name="connsiteX3" fmla="*/ 1530338 w 2309360"/>
                <a:gd name="connsiteY3" fmla="*/ 1305879 h 1666434"/>
                <a:gd name="connsiteX4" fmla="*/ 1154681 w 2309360"/>
                <a:gd name="connsiteY4" fmla="*/ 1666434 h 1666434"/>
                <a:gd name="connsiteX5" fmla="*/ 779023 w 2309360"/>
                <a:gd name="connsiteY5" fmla="*/ 1305879 h 1666434"/>
                <a:gd name="connsiteX6" fmla="*/ 0 w 2309360"/>
                <a:gd name="connsiteY6" fmla="*/ 1305879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0" y="0"/>
                  </a:moveTo>
                  <a:lnTo>
                    <a:pt x="2309360" y="0"/>
                  </a:lnTo>
                  <a:lnTo>
                    <a:pt x="2309360" y="1305879"/>
                  </a:lnTo>
                  <a:lnTo>
                    <a:pt x="1530338" y="1305879"/>
                  </a:lnTo>
                  <a:lnTo>
                    <a:pt x="1154681" y="1666434"/>
                  </a:lnTo>
                  <a:lnTo>
                    <a:pt x="779023" y="1305879"/>
                  </a:lnTo>
                  <a:lnTo>
                    <a:pt x="0" y="1305879"/>
                  </a:lnTo>
                  <a:close/>
                </a:path>
              </a:pathLst>
            </a:custGeom>
            <a:noFill/>
            <a:ln w="19050">
              <a:solidFill>
                <a:srgbClr val="2B5A7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61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5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 Box 10"/>
            <p:cNvSpPr txBox="1">
              <a:spLocks noChangeArrowheads="1"/>
            </p:cNvSpPr>
            <p:nvPr/>
          </p:nvSpPr>
          <p:spPr bwMode="auto">
            <a:xfrm>
              <a:off x="4503226" y="3433863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48"/>
          <p:cNvSpPr txBox="1">
            <a:spLocks noChangeArrowheads="1"/>
          </p:cNvSpPr>
          <p:nvPr/>
        </p:nvSpPr>
        <p:spPr bwMode="auto">
          <a:xfrm>
            <a:off x="912868" y="344672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成本预算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801141" y="420612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467482" y="3463858"/>
            <a:ext cx="1512616" cy="1514743"/>
            <a:chOff x="925080" y="2842151"/>
            <a:chExt cx="1134462" cy="1136057"/>
          </a:xfrm>
        </p:grpSpPr>
        <p:sp>
          <p:nvSpPr>
            <p:cNvPr id="4" name="MH_Other_3"/>
            <p:cNvSpPr/>
            <p:nvPr>
              <p:custDataLst>
                <p:tags r:id="rId12"/>
              </p:custDataLst>
            </p:nvPr>
          </p:nvSpPr>
          <p:spPr>
            <a:xfrm>
              <a:off x="925080" y="2842151"/>
              <a:ext cx="1134462" cy="1136057"/>
            </a:xfrm>
            <a:prstGeom prst="teardrop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2000" rIns="108000" anchor="ctr"/>
            <a:lstStyle/>
            <a:p>
              <a:pPr algn="ctr">
                <a:defRPr/>
              </a:pPr>
              <a:endParaRPr lang="th-TH" sz="3600" dirty="0">
                <a:cs typeface="+mn-ea"/>
                <a:sym typeface="+mn-lt"/>
              </a:endParaRPr>
            </a:p>
          </p:txBody>
        </p:sp>
        <p:sp>
          <p:nvSpPr>
            <p:cNvPr id="2054" name="MH_Other_5"/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1258558" y="3129356"/>
              <a:ext cx="467506" cy="502609"/>
            </a:xfrm>
            <a:custGeom>
              <a:avLst/>
              <a:gdLst>
                <a:gd name="T0" fmla="*/ 2147483646 w 67"/>
                <a:gd name="T1" fmla="*/ 2147483646 h 72"/>
                <a:gd name="T2" fmla="*/ 2147483646 w 67"/>
                <a:gd name="T3" fmla="*/ 2147483646 h 72"/>
                <a:gd name="T4" fmla="*/ 2147483646 w 67"/>
                <a:gd name="T5" fmla="*/ 2147483646 h 72"/>
                <a:gd name="T6" fmla="*/ 0 w 67"/>
                <a:gd name="T7" fmla="*/ 2147483646 h 72"/>
                <a:gd name="T8" fmla="*/ 0 w 67"/>
                <a:gd name="T9" fmla="*/ 2147483646 h 72"/>
                <a:gd name="T10" fmla="*/ 2147483646 w 67"/>
                <a:gd name="T11" fmla="*/ 2147483646 h 72"/>
                <a:gd name="T12" fmla="*/ 2147483646 w 67"/>
                <a:gd name="T13" fmla="*/ 2147483646 h 72"/>
                <a:gd name="T14" fmla="*/ 2147483646 w 67"/>
                <a:gd name="T15" fmla="*/ 2147483646 h 72"/>
                <a:gd name="T16" fmla="*/ 2147483646 w 67"/>
                <a:gd name="T17" fmla="*/ 0 h 72"/>
                <a:gd name="T18" fmla="*/ 2147483646 w 67"/>
                <a:gd name="T19" fmla="*/ 0 h 72"/>
                <a:gd name="T20" fmla="*/ 2147483646 w 67"/>
                <a:gd name="T21" fmla="*/ 2147483646 h 72"/>
                <a:gd name="T22" fmla="*/ 2147483646 w 67"/>
                <a:gd name="T23" fmla="*/ 2147483646 h 72"/>
                <a:gd name="T24" fmla="*/ 2147483646 w 67"/>
                <a:gd name="T25" fmla="*/ 2147483646 h 72"/>
                <a:gd name="T26" fmla="*/ 2147483646 w 67"/>
                <a:gd name="T27" fmla="*/ 2147483646 h 72"/>
                <a:gd name="T28" fmla="*/ 2147483646 w 67"/>
                <a:gd name="T29" fmla="*/ 0 h 72"/>
                <a:gd name="T30" fmla="*/ 2147483646 w 67"/>
                <a:gd name="T31" fmla="*/ 0 h 72"/>
                <a:gd name="T32" fmla="*/ 2147483646 w 67"/>
                <a:gd name="T33" fmla="*/ 2147483646 h 72"/>
                <a:gd name="T34" fmla="*/ 2147483646 w 67"/>
                <a:gd name="T35" fmla="*/ 2147483646 h 72"/>
                <a:gd name="T36" fmla="*/ 2147483646 w 67"/>
                <a:gd name="T37" fmla="*/ 2147483646 h 72"/>
                <a:gd name="T38" fmla="*/ 2147483646 w 67"/>
                <a:gd name="T39" fmla="*/ 2147483646 h 72"/>
                <a:gd name="T40" fmla="*/ 2147483646 w 67"/>
                <a:gd name="T41" fmla="*/ 2147483646 h 72"/>
                <a:gd name="T42" fmla="*/ 2147483646 w 67"/>
                <a:gd name="T43" fmla="*/ 2147483646 h 72"/>
                <a:gd name="T44" fmla="*/ 2147483646 w 67"/>
                <a:gd name="T45" fmla="*/ 2147483646 h 72"/>
                <a:gd name="T46" fmla="*/ 2147483646 w 67"/>
                <a:gd name="T47" fmla="*/ 2147483646 h 72"/>
                <a:gd name="T48" fmla="*/ 2147483646 w 67"/>
                <a:gd name="T49" fmla="*/ 2147483646 h 72"/>
                <a:gd name="T50" fmla="*/ 2147483646 w 67"/>
                <a:gd name="T51" fmla="*/ 2147483646 h 72"/>
                <a:gd name="T52" fmla="*/ 2147483646 w 67"/>
                <a:gd name="T53" fmla="*/ 2147483646 h 72"/>
                <a:gd name="T54" fmla="*/ 2147483646 w 67"/>
                <a:gd name="T55" fmla="*/ 2147483646 h 72"/>
                <a:gd name="T56" fmla="*/ 2147483646 w 67"/>
                <a:gd name="T57" fmla="*/ 2147483646 h 72"/>
                <a:gd name="T58" fmla="*/ 2147483646 w 67"/>
                <a:gd name="T59" fmla="*/ 2147483646 h 72"/>
                <a:gd name="T60" fmla="*/ 2147483646 w 67"/>
                <a:gd name="T61" fmla="*/ 2147483646 h 72"/>
                <a:gd name="T62" fmla="*/ 2147483646 w 67"/>
                <a:gd name="T63" fmla="*/ 2147483646 h 72"/>
                <a:gd name="T64" fmla="*/ 2147483646 w 67"/>
                <a:gd name="T65" fmla="*/ 2147483646 h 72"/>
                <a:gd name="T66" fmla="*/ 2147483646 w 67"/>
                <a:gd name="T67" fmla="*/ 2147483646 h 72"/>
                <a:gd name="T68" fmla="*/ 2147483646 w 67"/>
                <a:gd name="T69" fmla="*/ 2147483646 h 72"/>
                <a:gd name="T70" fmla="*/ 2147483646 w 67"/>
                <a:gd name="T71" fmla="*/ 2147483646 h 72"/>
                <a:gd name="T72" fmla="*/ 2147483646 w 67"/>
                <a:gd name="T73" fmla="*/ 2147483646 h 72"/>
                <a:gd name="T74" fmla="*/ 2147483646 w 67"/>
                <a:gd name="T75" fmla="*/ 2147483646 h 72"/>
                <a:gd name="T76" fmla="*/ 2147483646 w 67"/>
                <a:gd name="T77" fmla="*/ 2147483646 h 72"/>
                <a:gd name="T78" fmla="*/ 2147483646 w 67"/>
                <a:gd name="T79" fmla="*/ 2147483646 h 72"/>
                <a:gd name="T80" fmla="*/ 2147483646 w 67"/>
                <a:gd name="T81" fmla="*/ 2147483646 h 72"/>
                <a:gd name="T82" fmla="*/ 2147483646 w 67"/>
                <a:gd name="T83" fmla="*/ 2147483646 h 72"/>
                <a:gd name="T84" fmla="*/ 2147483646 w 67"/>
                <a:gd name="T85" fmla="*/ 2147483646 h 72"/>
                <a:gd name="T86" fmla="*/ 2147483646 w 67"/>
                <a:gd name="T87" fmla="*/ 2147483646 h 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355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054557" y="3463858"/>
            <a:ext cx="2127447" cy="2127447"/>
            <a:chOff x="2115386" y="2842151"/>
            <a:chExt cx="1595585" cy="1595585"/>
          </a:xfrm>
        </p:grpSpPr>
        <p:sp>
          <p:nvSpPr>
            <p:cNvPr id="2" name="MH_Other_1"/>
            <p:cNvSpPr/>
            <p:nvPr>
              <p:custDataLst>
                <p:tags r:id="rId10"/>
              </p:custDataLst>
            </p:nvPr>
          </p:nvSpPr>
          <p:spPr>
            <a:xfrm rot="16200000">
              <a:off x="2115386" y="2842151"/>
              <a:ext cx="1595585" cy="1595585"/>
            </a:xfrm>
            <a:prstGeom prst="teardrop">
              <a:avLst/>
            </a:prstGeom>
            <a:solidFill>
              <a:srgbClr val="88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lIns="36000" tIns="36000" rIns="108000" anchor="ctr"/>
            <a:lstStyle/>
            <a:p>
              <a:pPr algn="ctr">
                <a:defRPr/>
              </a:pPr>
              <a:endParaRPr lang="th-TH" sz="3600" dirty="0">
                <a:cs typeface="+mn-ea"/>
                <a:sym typeface="+mn-lt"/>
              </a:endParaRPr>
            </a:p>
          </p:txBody>
        </p:sp>
        <p:sp>
          <p:nvSpPr>
            <p:cNvPr id="2055" name="MH_Other_6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2659482" y="3381460"/>
              <a:ext cx="507396" cy="437190"/>
            </a:xfrm>
            <a:custGeom>
              <a:avLst/>
              <a:gdLst>
                <a:gd name="T0" fmla="*/ 2147483646 w 73"/>
                <a:gd name="T1" fmla="*/ 2147483646 h 63"/>
                <a:gd name="T2" fmla="*/ 2147483646 w 73"/>
                <a:gd name="T3" fmla="*/ 2147483646 h 63"/>
                <a:gd name="T4" fmla="*/ 2147483646 w 73"/>
                <a:gd name="T5" fmla="*/ 2147483646 h 63"/>
                <a:gd name="T6" fmla="*/ 2147483646 w 73"/>
                <a:gd name="T7" fmla="*/ 2147483646 h 63"/>
                <a:gd name="T8" fmla="*/ 2147483646 w 73"/>
                <a:gd name="T9" fmla="*/ 2147483646 h 63"/>
                <a:gd name="T10" fmla="*/ 2147483646 w 73"/>
                <a:gd name="T11" fmla="*/ 2147483646 h 63"/>
                <a:gd name="T12" fmla="*/ 2147483646 w 73"/>
                <a:gd name="T13" fmla="*/ 2147483646 h 63"/>
                <a:gd name="T14" fmla="*/ 2147483646 w 73"/>
                <a:gd name="T15" fmla="*/ 2147483646 h 63"/>
                <a:gd name="T16" fmla="*/ 2147483646 w 73"/>
                <a:gd name="T17" fmla="*/ 2147483646 h 63"/>
                <a:gd name="T18" fmla="*/ 0 w 73"/>
                <a:gd name="T19" fmla="*/ 2147483646 h 63"/>
                <a:gd name="T20" fmla="*/ 0 w 73"/>
                <a:gd name="T21" fmla="*/ 2147483646 h 63"/>
                <a:gd name="T22" fmla="*/ 2147483646 w 73"/>
                <a:gd name="T23" fmla="*/ 0 h 63"/>
                <a:gd name="T24" fmla="*/ 2147483646 w 73"/>
                <a:gd name="T25" fmla="*/ 0 h 63"/>
                <a:gd name="T26" fmla="*/ 2147483646 w 73"/>
                <a:gd name="T27" fmla="*/ 2147483646 h 63"/>
                <a:gd name="T28" fmla="*/ 2147483646 w 73"/>
                <a:gd name="T29" fmla="*/ 2147483646 h 63"/>
                <a:gd name="T30" fmla="*/ 2147483646 w 73"/>
                <a:gd name="T31" fmla="*/ 2147483646 h 63"/>
                <a:gd name="T32" fmla="*/ 2147483646 w 73"/>
                <a:gd name="T33" fmla="*/ 2147483646 h 63"/>
                <a:gd name="T34" fmla="*/ 2147483646 w 73"/>
                <a:gd name="T35" fmla="*/ 2147483646 h 63"/>
                <a:gd name="T36" fmla="*/ 2147483646 w 73"/>
                <a:gd name="T37" fmla="*/ 2147483646 h 63"/>
                <a:gd name="T38" fmla="*/ 2147483646 w 73"/>
                <a:gd name="T39" fmla="*/ 2147483646 h 63"/>
                <a:gd name="T40" fmla="*/ 2147483646 w 73"/>
                <a:gd name="T41" fmla="*/ 2147483646 h 63"/>
                <a:gd name="T42" fmla="*/ 2147483646 w 73"/>
                <a:gd name="T43" fmla="*/ 2147483646 h 63"/>
                <a:gd name="T44" fmla="*/ 2147483646 w 73"/>
                <a:gd name="T45" fmla="*/ 2147483646 h 63"/>
                <a:gd name="T46" fmla="*/ 2147483646 w 73"/>
                <a:gd name="T47" fmla="*/ 2147483646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355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054557" y="1876784"/>
            <a:ext cx="1514743" cy="1512615"/>
            <a:chOff x="2115386" y="1651845"/>
            <a:chExt cx="1136057" cy="1134461"/>
          </a:xfrm>
        </p:grpSpPr>
        <p:sp>
          <p:nvSpPr>
            <p:cNvPr id="3" name="MH_Other_2"/>
            <p:cNvSpPr/>
            <p:nvPr>
              <p:custDataLst>
                <p:tags r:id="rId8"/>
              </p:custDataLst>
            </p:nvPr>
          </p:nvSpPr>
          <p:spPr>
            <a:xfrm rot="10800000">
              <a:off x="2115386" y="1651845"/>
              <a:ext cx="1136057" cy="1134461"/>
            </a:xfrm>
            <a:prstGeom prst="teardrop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36000" rIns="36000" anchor="ctr"/>
            <a:lstStyle/>
            <a:p>
              <a:pPr algn="ctr">
                <a:defRPr/>
              </a:pPr>
              <a:endParaRPr lang="th-TH" sz="4000" dirty="0">
                <a:cs typeface="+mn-ea"/>
                <a:sym typeface="+mn-lt"/>
              </a:endParaRPr>
            </a:p>
          </p:txBody>
        </p:sp>
        <p:sp>
          <p:nvSpPr>
            <p:cNvPr id="2056" name="MH_Other_7"/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2429718" y="2039571"/>
              <a:ext cx="507396" cy="382940"/>
            </a:xfrm>
            <a:custGeom>
              <a:avLst/>
              <a:gdLst>
                <a:gd name="T0" fmla="*/ 2147483646 w 158"/>
                <a:gd name="T1" fmla="*/ 2147483646 h 119"/>
                <a:gd name="T2" fmla="*/ 0 w 158"/>
                <a:gd name="T3" fmla="*/ 2147483646 h 119"/>
                <a:gd name="T4" fmla="*/ 0 w 158"/>
                <a:gd name="T5" fmla="*/ 0 h 119"/>
                <a:gd name="T6" fmla="*/ 2147483646 w 158"/>
                <a:gd name="T7" fmla="*/ 0 h 119"/>
                <a:gd name="T8" fmla="*/ 2147483646 w 158"/>
                <a:gd name="T9" fmla="*/ 2147483646 h 119"/>
                <a:gd name="T10" fmla="*/ 2147483646 w 158"/>
                <a:gd name="T11" fmla="*/ 2147483646 h 119"/>
                <a:gd name="T12" fmla="*/ 2147483646 w 158"/>
                <a:gd name="T13" fmla="*/ 2147483646 h 119"/>
                <a:gd name="T14" fmla="*/ 2147483646 w 158"/>
                <a:gd name="T15" fmla="*/ 2147483646 h 119"/>
                <a:gd name="T16" fmla="*/ 2147483646 w 158"/>
                <a:gd name="T17" fmla="*/ 2147483646 h 119"/>
                <a:gd name="T18" fmla="*/ 2147483646 w 158"/>
                <a:gd name="T19" fmla="*/ 2147483646 h 119"/>
                <a:gd name="T20" fmla="*/ 2147483646 w 158"/>
                <a:gd name="T21" fmla="*/ 2147483646 h 119"/>
                <a:gd name="T22" fmla="*/ 2147483646 w 158"/>
                <a:gd name="T23" fmla="*/ 2147483646 h 119"/>
                <a:gd name="T24" fmla="*/ 2147483646 w 158"/>
                <a:gd name="T25" fmla="*/ 2147483646 h 119"/>
                <a:gd name="T26" fmla="*/ 2147483646 w 158"/>
                <a:gd name="T27" fmla="*/ 2147483646 h 119"/>
                <a:gd name="T28" fmla="*/ 2147483646 w 158"/>
                <a:gd name="T29" fmla="*/ 2147483646 h 119"/>
                <a:gd name="T30" fmla="*/ 2147483646 w 158"/>
                <a:gd name="T31" fmla="*/ 2147483646 h 119"/>
                <a:gd name="T32" fmla="*/ 2147483646 w 158"/>
                <a:gd name="T33" fmla="*/ 2147483646 h 119"/>
                <a:gd name="T34" fmla="*/ 2147483646 w 158"/>
                <a:gd name="T35" fmla="*/ 2147483646 h 119"/>
                <a:gd name="T36" fmla="*/ 2147483646 w 158"/>
                <a:gd name="T37" fmla="*/ 2147483646 h 119"/>
                <a:gd name="T38" fmla="*/ 2147483646 w 158"/>
                <a:gd name="T39" fmla="*/ 2147483646 h 119"/>
                <a:gd name="T40" fmla="*/ 2147483646 w 158"/>
                <a:gd name="T41" fmla="*/ 2147483646 h 119"/>
                <a:gd name="T42" fmla="*/ 2147483646 w 158"/>
                <a:gd name="T43" fmla="*/ 2147483646 h 119"/>
                <a:gd name="T44" fmla="*/ 2147483646 w 158"/>
                <a:gd name="T45" fmla="*/ 2147483646 h 119"/>
                <a:gd name="T46" fmla="*/ 2147483646 w 158"/>
                <a:gd name="T47" fmla="*/ 2147483646 h 119"/>
                <a:gd name="T48" fmla="*/ 2147483646 w 158"/>
                <a:gd name="T49" fmla="*/ 2147483646 h 119"/>
                <a:gd name="T50" fmla="*/ 2147483646 w 158"/>
                <a:gd name="T51" fmla="*/ 2147483646 h 119"/>
                <a:gd name="T52" fmla="*/ 2147483646 w 158"/>
                <a:gd name="T53" fmla="*/ 2147483646 h 11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355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458971" y="1891675"/>
            <a:ext cx="1512616" cy="1512616"/>
            <a:chOff x="918697" y="1663014"/>
            <a:chExt cx="1134462" cy="1134462"/>
          </a:xfrm>
        </p:grpSpPr>
        <p:sp>
          <p:nvSpPr>
            <p:cNvPr id="5" name="MH_Other_4"/>
            <p:cNvSpPr/>
            <p:nvPr>
              <p:custDataLst>
                <p:tags r:id="rId6"/>
              </p:custDataLst>
            </p:nvPr>
          </p:nvSpPr>
          <p:spPr>
            <a:xfrm rot="5400000">
              <a:off x="918697" y="1663014"/>
              <a:ext cx="1134462" cy="1134462"/>
            </a:xfrm>
            <a:prstGeom prst="teardrop">
              <a:avLst/>
            </a:prstGeom>
            <a:solidFill>
              <a:srgbClr val="88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108000" tIns="36000" rIns="0" anchor="ctr"/>
            <a:lstStyle/>
            <a:p>
              <a:pPr algn="ctr">
                <a:defRPr/>
              </a:pPr>
              <a:endParaRPr lang="th-TH" sz="3600" dirty="0">
                <a:cs typeface="+mn-ea"/>
                <a:sym typeface="+mn-lt"/>
              </a:endParaRPr>
            </a:p>
          </p:txBody>
        </p:sp>
        <p:sp>
          <p:nvSpPr>
            <p:cNvPr id="2057" name="MH_Other_8"/>
            <p:cNvSpPr>
              <a:spLocks noEditPoints="1"/>
            </p:cNvSpPr>
            <p:nvPr>
              <p:custDataLst>
                <p:tags r:id="rId7"/>
              </p:custDataLst>
            </p:nvPr>
          </p:nvSpPr>
          <p:spPr bwMode="auto">
            <a:xfrm>
              <a:off x="1319190" y="1961388"/>
              <a:ext cx="347837" cy="585579"/>
            </a:xfrm>
            <a:custGeom>
              <a:avLst/>
              <a:gdLst>
                <a:gd name="T0" fmla="*/ 2147483646 w 29"/>
                <a:gd name="T1" fmla="*/ 2147483646 h 49"/>
                <a:gd name="T2" fmla="*/ 2147483646 w 29"/>
                <a:gd name="T3" fmla="*/ 2147483646 h 49"/>
                <a:gd name="T4" fmla="*/ 2147483646 w 29"/>
                <a:gd name="T5" fmla="*/ 2147483646 h 49"/>
                <a:gd name="T6" fmla="*/ 0 w 29"/>
                <a:gd name="T7" fmla="*/ 2147483646 h 49"/>
                <a:gd name="T8" fmla="*/ 0 w 29"/>
                <a:gd name="T9" fmla="*/ 2147483646 h 49"/>
                <a:gd name="T10" fmla="*/ 2147483646 w 29"/>
                <a:gd name="T11" fmla="*/ 0 h 49"/>
                <a:gd name="T12" fmla="*/ 2147483646 w 29"/>
                <a:gd name="T13" fmla="*/ 0 h 49"/>
                <a:gd name="T14" fmla="*/ 2147483646 w 29"/>
                <a:gd name="T15" fmla="*/ 2147483646 h 49"/>
                <a:gd name="T16" fmla="*/ 2147483646 w 29"/>
                <a:gd name="T17" fmla="*/ 2147483646 h 49"/>
                <a:gd name="T18" fmla="*/ 2147483646 w 29"/>
                <a:gd name="T19" fmla="*/ 2147483646 h 49"/>
                <a:gd name="T20" fmla="*/ 2147483646 w 29"/>
                <a:gd name="T21" fmla="*/ 2147483646 h 49"/>
                <a:gd name="T22" fmla="*/ 2147483646 w 29"/>
                <a:gd name="T23" fmla="*/ 2147483646 h 49"/>
                <a:gd name="T24" fmla="*/ 2147483646 w 29"/>
                <a:gd name="T25" fmla="*/ 2147483646 h 49"/>
                <a:gd name="T26" fmla="*/ 2147483646 w 29"/>
                <a:gd name="T27" fmla="*/ 2147483646 h 49"/>
                <a:gd name="T28" fmla="*/ 2147483646 w 29"/>
                <a:gd name="T29" fmla="*/ 2147483646 h 49"/>
                <a:gd name="T30" fmla="*/ 2147483646 w 29"/>
                <a:gd name="T31" fmla="*/ 2147483646 h 49"/>
                <a:gd name="T32" fmla="*/ 2147483646 w 29"/>
                <a:gd name="T33" fmla="*/ 2147483646 h 49"/>
                <a:gd name="T34" fmla="*/ 2147483646 w 29"/>
                <a:gd name="T35" fmla="*/ 2147483646 h 49"/>
                <a:gd name="T36" fmla="*/ 2147483646 w 29"/>
                <a:gd name="T37" fmla="*/ 2147483646 h 49"/>
                <a:gd name="T38" fmla="*/ 2147483646 w 29"/>
                <a:gd name="T39" fmla="*/ 2147483646 h 49"/>
                <a:gd name="T40" fmla="*/ 2147483646 w 29"/>
                <a:gd name="T41" fmla="*/ 2147483646 h 49"/>
                <a:gd name="T42" fmla="*/ 2147483646 w 29"/>
                <a:gd name="T43" fmla="*/ 2147483646 h 49"/>
                <a:gd name="T44" fmla="*/ 2147483646 w 29"/>
                <a:gd name="T45" fmla="*/ 2147483646 h 49"/>
                <a:gd name="T46" fmla="*/ 2147483646 w 29"/>
                <a:gd name="T47" fmla="*/ 2147483646 h 49"/>
                <a:gd name="T48" fmla="*/ 2147483646 w 29"/>
                <a:gd name="T49" fmla="*/ 2147483646 h 49"/>
                <a:gd name="T50" fmla="*/ 2147483646 w 29"/>
                <a:gd name="T51" fmla="*/ 2147483646 h 49"/>
                <a:gd name="T52" fmla="*/ 2147483646 w 29"/>
                <a:gd name="T53" fmla="*/ 2147483646 h 49"/>
                <a:gd name="T54" fmla="*/ 2147483646 w 29"/>
                <a:gd name="T55" fmla="*/ 2147483646 h 49"/>
                <a:gd name="T56" fmla="*/ 2147483646 w 29"/>
                <a:gd name="T57" fmla="*/ 2147483646 h 49"/>
                <a:gd name="T58" fmla="*/ 2147483646 w 29"/>
                <a:gd name="T59" fmla="*/ 2147483646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355">
                <a:cs typeface="+mn-ea"/>
                <a:sym typeface="+mn-lt"/>
              </a:endParaRPr>
            </a:p>
          </p:txBody>
        </p:sp>
      </p:grpSp>
      <p:sp>
        <p:nvSpPr>
          <p:cNvPr id="20" name="MH_SubTitle_1"/>
          <p:cNvSpPr/>
          <p:nvPr>
            <p:custDataLst>
              <p:tags r:id="rId2"/>
            </p:custDataLst>
          </p:nvPr>
        </p:nvSpPr>
        <p:spPr>
          <a:xfrm>
            <a:off x="5893261" y="1891675"/>
            <a:ext cx="1861516" cy="506333"/>
          </a:xfrm>
          <a:prstGeom prst="roundRect">
            <a:avLst>
              <a:gd name="adj" fmla="val 21110"/>
            </a:avLst>
          </a:prstGeom>
          <a:solidFill>
            <a:srgbClr val="436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865" dirty="0">
                <a:solidFill>
                  <a:schemeClr val="bg1"/>
                </a:solidFill>
                <a:cs typeface="+mn-ea"/>
                <a:sym typeface="+mn-lt"/>
              </a:rPr>
              <a:t>融资计划一</a:t>
            </a:r>
            <a:endParaRPr lang="en-US" altLang="zh-CN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MH_SubTitle_2"/>
          <p:cNvSpPr/>
          <p:nvPr>
            <p:custDataLst>
              <p:tags r:id="rId3"/>
            </p:custDataLst>
          </p:nvPr>
        </p:nvSpPr>
        <p:spPr>
          <a:xfrm>
            <a:off x="8741911" y="1891675"/>
            <a:ext cx="1863644" cy="506333"/>
          </a:xfrm>
          <a:prstGeom prst="roundRect">
            <a:avLst>
              <a:gd name="adj" fmla="val 21110"/>
            </a:avLst>
          </a:prstGeom>
          <a:solidFill>
            <a:srgbClr val="436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865" dirty="0">
                <a:solidFill>
                  <a:schemeClr val="bg1"/>
                </a:solidFill>
                <a:cs typeface="+mn-ea"/>
                <a:sym typeface="+mn-lt"/>
              </a:rPr>
              <a:t>融资计划二</a:t>
            </a:r>
            <a:endParaRPr lang="en-US" altLang="zh-CN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MH_SubTitle_3"/>
          <p:cNvSpPr/>
          <p:nvPr>
            <p:custDataLst>
              <p:tags r:id="rId4"/>
            </p:custDataLst>
          </p:nvPr>
        </p:nvSpPr>
        <p:spPr>
          <a:xfrm>
            <a:off x="5893261" y="3985082"/>
            <a:ext cx="1861516" cy="506333"/>
          </a:xfrm>
          <a:prstGeom prst="roundRect">
            <a:avLst>
              <a:gd name="adj" fmla="val 2111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865" dirty="0">
                <a:solidFill>
                  <a:schemeClr val="bg1"/>
                </a:solidFill>
                <a:cs typeface="+mn-ea"/>
                <a:sym typeface="+mn-lt"/>
              </a:rPr>
              <a:t>融资计划三</a:t>
            </a:r>
            <a:endParaRPr lang="en-US" altLang="zh-CN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MH_SubTitle_4"/>
          <p:cNvSpPr/>
          <p:nvPr>
            <p:custDataLst>
              <p:tags r:id="rId5"/>
            </p:custDataLst>
          </p:nvPr>
        </p:nvSpPr>
        <p:spPr>
          <a:xfrm>
            <a:off x="8741911" y="3985082"/>
            <a:ext cx="1863644" cy="506333"/>
          </a:xfrm>
          <a:prstGeom prst="roundRect">
            <a:avLst>
              <a:gd name="adj" fmla="val 2111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865" dirty="0">
                <a:solidFill>
                  <a:schemeClr val="bg1"/>
                </a:solidFill>
                <a:cs typeface="+mn-ea"/>
                <a:sym typeface="+mn-lt"/>
              </a:rPr>
              <a:t>融资计划四</a:t>
            </a:r>
            <a:endParaRPr lang="en-US" altLang="zh-CN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747188" y="2547059"/>
            <a:ext cx="2153661" cy="10469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6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8596901" y="2576087"/>
            <a:ext cx="2153661" cy="10469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6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5773308" y="4666145"/>
            <a:ext cx="2153661" cy="10469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6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8623021" y="4695173"/>
            <a:ext cx="2153661" cy="10469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6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2" name="文本框 48"/>
          <p:cNvSpPr txBox="1">
            <a:spLocks noChangeArrowheads="1"/>
          </p:cNvSpPr>
          <p:nvPr/>
        </p:nvSpPr>
        <p:spPr bwMode="auto">
          <a:xfrm>
            <a:off x="784538" y="327060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融资计划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672811" y="391940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7" grpId="0" animBg="1"/>
      <p:bldP spid="29" grpId="0" animBg="1"/>
      <p:bldP spid="25" grpId="0"/>
      <p:bldP spid="26" grpId="0"/>
      <p:bldP spid="30" grpId="0"/>
      <p:bldP spid="3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 rot="2700000">
            <a:off x="-315563" y="-78134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 rot="2700000">
            <a:off x="7671290" y="277583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21187" y="1768566"/>
            <a:ext cx="4949626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 smtClean="0">
                <a:gradFill>
                  <a:gsLst>
                    <a:gs pos="0">
                      <a:srgbClr val="2B5A72"/>
                    </a:gs>
                    <a:gs pos="51600">
                      <a:srgbClr val="88B9CC"/>
                    </a:gs>
                    <a:gs pos="100000">
                      <a:srgbClr val="436575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en-US" altLang="zh-CN" sz="7200" b="1" dirty="0">
              <a:gradFill>
                <a:gsLst>
                  <a:gs pos="0">
                    <a:srgbClr val="2B5A72"/>
                  </a:gs>
                  <a:gs pos="51600">
                    <a:srgbClr val="88B9CC"/>
                  </a:gs>
                  <a:gs pos="100000">
                    <a:srgbClr val="436575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谢谢观看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256809" y="2913801"/>
            <a:ext cx="3678382" cy="926468"/>
            <a:chOff x="4184073" y="3169227"/>
            <a:chExt cx="3678382" cy="926468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184073" y="3169227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184073" y="4095695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4299545" y="3874371"/>
            <a:ext cx="3592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2021 Business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Planning Report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39038" y="4277804"/>
            <a:ext cx="1984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21" grpId="0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933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 rot="2700000">
            <a:off x="-315563" y="-78134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 rot="2700000">
            <a:off x="7671290" y="2775832"/>
            <a:ext cx="4863510" cy="48635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21187" y="1666136"/>
            <a:ext cx="49496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gradFill>
                  <a:gsLst>
                    <a:gs pos="0">
                      <a:srgbClr val="2B5A72"/>
                    </a:gs>
                    <a:gs pos="51600">
                      <a:srgbClr val="88B9CC"/>
                    </a:gs>
                    <a:gs pos="100000">
                      <a:srgbClr val="436575"/>
                    </a:gs>
                  </a:gsLst>
                  <a:lin ang="5400000" scaled="1"/>
                </a:gradFill>
                <a:cs typeface="+mn-ea"/>
                <a:sym typeface="+mn-lt"/>
              </a:rPr>
              <a:t>01</a:t>
            </a:r>
          </a:p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公司介绍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256809" y="2913801"/>
            <a:ext cx="3678382" cy="926468"/>
            <a:chOff x="4184073" y="3169227"/>
            <a:chExt cx="3678382" cy="926468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184073" y="3169227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184073" y="4095695"/>
              <a:ext cx="367838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4630954" y="3985541"/>
            <a:ext cx="26842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Under the blue below the template input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8"/>
          <p:cNvSpPr txBox="1">
            <a:spLocks noChangeArrowheads="1"/>
          </p:cNvSpPr>
          <p:nvPr/>
        </p:nvSpPr>
        <p:spPr bwMode="auto">
          <a:xfrm>
            <a:off x="614649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公司简介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502922" y="450217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91647" y="2956942"/>
            <a:ext cx="33660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cap="all" dirty="0">
                <a:solidFill>
                  <a:srgbClr val="436575"/>
                </a:solidFill>
                <a:cs typeface="+mn-ea"/>
                <a:sym typeface="+mn-lt"/>
              </a:rPr>
              <a:t>We are</a:t>
            </a:r>
          </a:p>
          <a:p>
            <a:r>
              <a:rPr lang="en-US" altLang="zh-CN" sz="4800" cap="all" dirty="0">
                <a:solidFill>
                  <a:srgbClr val="262626"/>
                </a:solidFill>
                <a:cs typeface="+mn-ea"/>
                <a:sym typeface="+mn-lt"/>
              </a:rPr>
              <a:t>Creative</a:t>
            </a:r>
          </a:p>
          <a:p>
            <a:r>
              <a:rPr lang="en-US" altLang="zh-CN" sz="4800" cap="all" dirty="0">
                <a:solidFill>
                  <a:srgbClr val="262626"/>
                </a:solidFill>
                <a:cs typeface="+mn-ea"/>
                <a:sym typeface="+mn-lt"/>
              </a:rPr>
              <a:t>COMPANY</a:t>
            </a:r>
            <a:endParaRPr lang="zh-CN" altLang="en-US" sz="4800" cap="all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rot="2700000">
            <a:off x="3920397" y="4948939"/>
            <a:ext cx="3909253" cy="3909253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rot="2700000">
            <a:off x="7078885" y="1819058"/>
            <a:ext cx="3909253" cy="3909253"/>
          </a:xfrm>
          <a:prstGeom prst="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rot="2700000">
            <a:off x="10237373" y="-1303356"/>
            <a:ext cx="3909253" cy="3909253"/>
          </a:xfrm>
          <a:prstGeom prst="rect">
            <a:avLst/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704850" ty="0" sx="45000" sy="45000" flip="none" algn="ctr"/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 rot="2700000">
            <a:off x="10275474" y="5006089"/>
            <a:ext cx="3909253" cy="3909253"/>
          </a:xfrm>
          <a:prstGeom prst="rect">
            <a:avLst/>
          </a:prstGeom>
          <a:blipFill dpi="0" rotWithShape="0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56273" y="1911940"/>
            <a:ext cx="700285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您的内容打在这里，或者通过复制您的文本后，在此框中选择粘贴，并选择只保留文字；您的内容您的内容打在这里，或者通过复制您的文本后</a:t>
            </a:r>
            <a:endParaRPr lang="en-US" altLang="zh-CN" sz="16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65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11811" y="1846192"/>
            <a:ext cx="26499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cap="all" dirty="0">
                <a:solidFill>
                  <a:srgbClr val="88B9CC"/>
                </a:solidFill>
                <a:cs typeface="+mn-ea"/>
                <a:sym typeface="+mn-lt"/>
              </a:rPr>
              <a:t>our best</a:t>
            </a:r>
          </a:p>
          <a:p>
            <a:r>
              <a:rPr lang="en-US" altLang="zh-CN" sz="2800" cap="all" dirty="0">
                <a:solidFill>
                  <a:schemeClr val="bg1"/>
                </a:solidFill>
                <a:cs typeface="+mn-ea"/>
                <a:sym typeface="+mn-lt"/>
              </a:rPr>
              <a:t>team</a:t>
            </a:r>
            <a:endParaRPr lang="zh-CN" altLang="en-US" sz="2800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 rot="5400000">
            <a:off x="4063529" y="1493050"/>
            <a:ext cx="2138644" cy="2138644"/>
          </a:xfrm>
          <a:prstGeom prst="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77062" y="2887804"/>
            <a:ext cx="275535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您的内容打在这里，或者通过复制您的文本后，在此框中选择粘贴，并选择只保留文字；您的内容您的内容打在这里，或者通过复制您的文本后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 rot="5400000">
            <a:off x="6333282" y="1493050"/>
            <a:ext cx="2138644" cy="2138644"/>
          </a:xfrm>
          <a:prstGeom prst="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 rot="5400000">
            <a:off x="8603035" y="1493050"/>
            <a:ext cx="2138644" cy="2138644"/>
          </a:xfrm>
          <a:prstGeom prst="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 rot="5400000">
            <a:off x="4063529" y="3711308"/>
            <a:ext cx="2138644" cy="2138644"/>
          </a:xfrm>
          <a:prstGeom prst="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 rot="5400000">
            <a:off x="6333282" y="3711308"/>
            <a:ext cx="2138644" cy="2138644"/>
          </a:xfrm>
          <a:prstGeom prst="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 rot="5400000">
            <a:off x="8603035" y="3711308"/>
            <a:ext cx="2138644" cy="2138644"/>
          </a:xfrm>
          <a:prstGeom prst="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528224" y="1687992"/>
            <a:ext cx="2161459" cy="1748760"/>
            <a:chOff x="6528224" y="1687992"/>
            <a:chExt cx="2161459" cy="1748760"/>
          </a:xfrm>
        </p:grpSpPr>
        <p:sp>
          <p:nvSpPr>
            <p:cNvPr id="25" name="矩形 24"/>
            <p:cNvSpPr/>
            <p:nvPr/>
          </p:nvSpPr>
          <p:spPr>
            <a:xfrm rot="5400000">
              <a:off x="6528224" y="1687992"/>
              <a:ext cx="1748760" cy="1748760"/>
            </a:xfrm>
            <a:prstGeom prst="rect">
              <a:avLst/>
            </a:prstGeom>
            <a:solidFill>
              <a:srgbClr val="88B9CC">
                <a:alpha val="70000"/>
              </a:srgb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602548" y="2461745"/>
              <a:ext cx="16744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cap="all">
                  <a:solidFill>
                    <a:srgbClr val="2F2E32"/>
                  </a:solidFill>
                  <a:cs typeface="+mn-ea"/>
                  <a:sym typeface="+mn-lt"/>
                </a:rPr>
                <a:t>Mike stong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015247" y="2781217"/>
              <a:ext cx="16744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>
                  <a:solidFill>
                    <a:schemeClr val="bg1"/>
                  </a:solidFill>
                  <a:cs typeface="+mn-ea"/>
                  <a:sym typeface="+mn-lt"/>
                </a:rPr>
                <a:t>This is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67426"/>
            <a:ext cx="850986" cy="2164268"/>
          </a:xfrm>
          <a:prstGeom prst="rect">
            <a:avLst/>
          </a:prstGeom>
        </p:spPr>
      </p:pic>
      <p:sp>
        <p:nvSpPr>
          <p:cNvPr id="30" name="文本框 48"/>
          <p:cNvSpPr txBox="1">
            <a:spLocks noChangeArrowheads="1"/>
          </p:cNvSpPr>
          <p:nvPr/>
        </p:nvSpPr>
        <p:spPr bwMode="auto">
          <a:xfrm>
            <a:off x="711602" y="37648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项目成员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525840" y="493962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:a14="http://schemas.microsoft.com/office/drawing/2010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6" grpId="0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16399" y="0"/>
            <a:ext cx="6883657" cy="6883657"/>
            <a:chOff x="3665400" y="1005683"/>
            <a:chExt cx="4578120" cy="457812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65400" y="1005683"/>
              <a:ext cx="2289060" cy="2289060"/>
            </a:xfrm>
            <a:custGeom>
              <a:avLst/>
              <a:gdLst>
                <a:gd name="connsiteX0" fmla="*/ 0 w 2289060"/>
                <a:gd name="connsiteY0" fmla="*/ 0 h 2289060"/>
                <a:gd name="connsiteX1" fmla="*/ 2289060 w 2289060"/>
                <a:gd name="connsiteY1" fmla="*/ 0 h 2289060"/>
                <a:gd name="connsiteX2" fmla="*/ 2289060 w 2289060"/>
                <a:gd name="connsiteY2" fmla="*/ 2289060 h 2289060"/>
                <a:gd name="connsiteX3" fmla="*/ 0 w 2289060"/>
                <a:gd name="connsiteY3" fmla="*/ 2289060 h 228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9060" h="2289060">
                  <a:moveTo>
                    <a:pt x="0" y="0"/>
                  </a:moveTo>
                  <a:lnTo>
                    <a:pt x="2289060" y="0"/>
                  </a:lnTo>
                  <a:lnTo>
                    <a:pt x="2289060" y="2289060"/>
                  </a:lnTo>
                  <a:lnTo>
                    <a:pt x="0" y="2289060"/>
                  </a:lnTo>
                  <a:close/>
                </a:path>
              </a:pathLst>
            </a:cu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954460" y="1005683"/>
              <a:ext cx="2289060" cy="2289060"/>
            </a:xfrm>
            <a:custGeom>
              <a:avLst/>
              <a:gdLst>
                <a:gd name="connsiteX0" fmla="*/ 0 w 2289060"/>
                <a:gd name="connsiteY0" fmla="*/ 0 h 2289060"/>
                <a:gd name="connsiteX1" fmla="*/ 2289060 w 2289060"/>
                <a:gd name="connsiteY1" fmla="*/ 0 h 2289060"/>
                <a:gd name="connsiteX2" fmla="*/ 2289060 w 2289060"/>
                <a:gd name="connsiteY2" fmla="*/ 2289060 h 2289060"/>
                <a:gd name="connsiteX3" fmla="*/ 0 w 2289060"/>
                <a:gd name="connsiteY3" fmla="*/ 2289060 h 228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9060" h="2289060">
                  <a:moveTo>
                    <a:pt x="0" y="0"/>
                  </a:moveTo>
                  <a:lnTo>
                    <a:pt x="2289060" y="0"/>
                  </a:lnTo>
                  <a:lnTo>
                    <a:pt x="2289060" y="2289060"/>
                  </a:lnTo>
                  <a:lnTo>
                    <a:pt x="0" y="2289060"/>
                  </a:lnTo>
                  <a:close/>
                </a:path>
              </a:pathLst>
            </a:cu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65400" y="3294743"/>
              <a:ext cx="2289060" cy="2289060"/>
            </a:xfrm>
            <a:custGeom>
              <a:avLst/>
              <a:gdLst>
                <a:gd name="connsiteX0" fmla="*/ 0 w 2289060"/>
                <a:gd name="connsiteY0" fmla="*/ 0 h 2289060"/>
                <a:gd name="connsiteX1" fmla="*/ 2289060 w 2289060"/>
                <a:gd name="connsiteY1" fmla="*/ 0 h 2289060"/>
                <a:gd name="connsiteX2" fmla="*/ 2289060 w 2289060"/>
                <a:gd name="connsiteY2" fmla="*/ 2289060 h 2289060"/>
                <a:gd name="connsiteX3" fmla="*/ 0 w 2289060"/>
                <a:gd name="connsiteY3" fmla="*/ 2289060 h 228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9060" h="2289060">
                  <a:moveTo>
                    <a:pt x="0" y="0"/>
                  </a:moveTo>
                  <a:lnTo>
                    <a:pt x="2289060" y="0"/>
                  </a:lnTo>
                  <a:lnTo>
                    <a:pt x="2289060" y="2289060"/>
                  </a:lnTo>
                  <a:lnTo>
                    <a:pt x="0" y="2289060"/>
                  </a:lnTo>
                  <a:close/>
                </a:path>
              </a:pathLst>
            </a:cu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954460" y="3289124"/>
              <a:ext cx="2289060" cy="2289060"/>
            </a:xfrm>
            <a:custGeom>
              <a:avLst/>
              <a:gdLst>
                <a:gd name="connsiteX0" fmla="*/ 0 w 2289060"/>
                <a:gd name="connsiteY0" fmla="*/ 0 h 2289060"/>
                <a:gd name="connsiteX1" fmla="*/ 2289060 w 2289060"/>
                <a:gd name="connsiteY1" fmla="*/ 0 h 2289060"/>
                <a:gd name="connsiteX2" fmla="*/ 2289060 w 2289060"/>
                <a:gd name="connsiteY2" fmla="*/ 2289060 h 2289060"/>
                <a:gd name="connsiteX3" fmla="*/ 0 w 2289060"/>
                <a:gd name="connsiteY3" fmla="*/ 2289060 h 228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9060" h="2289060">
                  <a:moveTo>
                    <a:pt x="0" y="0"/>
                  </a:moveTo>
                  <a:lnTo>
                    <a:pt x="2289060" y="0"/>
                  </a:lnTo>
                  <a:lnTo>
                    <a:pt x="2289060" y="2289060"/>
                  </a:lnTo>
                  <a:lnTo>
                    <a:pt x="0" y="2289060"/>
                  </a:lnTo>
                  <a:close/>
                </a:path>
              </a:pathLst>
            </a:custGeom>
          </p:spPr>
        </p:pic>
      </p:grpSp>
      <p:sp>
        <p:nvSpPr>
          <p:cNvPr id="7" name="矩形 6"/>
          <p:cNvSpPr/>
          <p:nvPr/>
        </p:nvSpPr>
        <p:spPr>
          <a:xfrm rot="5400000">
            <a:off x="2844035" y="1449670"/>
            <a:ext cx="1963402" cy="1051892"/>
          </a:xfrm>
          <a:prstGeom prst="rect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77062" y="1963453"/>
            <a:ext cx="33660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cap="all">
                <a:solidFill>
                  <a:srgbClr val="F3A72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altLang="zh-CN" dirty="0">
                <a:solidFill>
                  <a:srgbClr val="436575"/>
                </a:solidFill>
                <a:latin typeface="+mn-lt"/>
                <a:ea typeface="+mn-ea"/>
                <a:cs typeface="+mn-ea"/>
                <a:sym typeface="+mn-lt"/>
              </a:rPr>
              <a:t>four</a:t>
            </a:r>
          </a:p>
          <a:p>
            <a:r>
              <a:rPr lang="en-US" altLang="zh-CN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Picture slide</a:t>
            </a:r>
            <a:endParaRPr lang="zh-CN" altLang="en-US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77062" y="3234604"/>
            <a:ext cx="3197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您的内容打在这里，或者通过复制您的文本后，在此框中选择粘贴，并选择只保留文字；您的内容您的内容打在这里，或者通过复制您的文本后</a:t>
            </a:r>
            <a:endParaRPr lang="en-US" altLang="zh-CN" sz="16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2" name="文本框 48"/>
          <p:cNvSpPr txBox="1">
            <a:spLocks noChangeArrowheads="1"/>
          </p:cNvSpPr>
          <p:nvPr/>
        </p:nvSpPr>
        <p:spPr bwMode="auto">
          <a:xfrm>
            <a:off x="638995" y="369383"/>
            <a:ext cx="23182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公司大事记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957208" y="480183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:a14="http://schemas.microsoft.com/office/drawing/2010/main"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1371" y="0"/>
            <a:ext cx="7750629" cy="6858000"/>
          </a:xfrm>
          <a:custGeom>
            <a:avLst/>
            <a:gdLst>
              <a:gd name="connsiteX0" fmla="*/ 0 w 7750629"/>
              <a:gd name="connsiteY0" fmla="*/ 0 h 6858000"/>
              <a:gd name="connsiteX1" fmla="*/ 7750629 w 7750629"/>
              <a:gd name="connsiteY1" fmla="*/ 0 h 6858000"/>
              <a:gd name="connsiteX2" fmla="*/ 7750629 w 7750629"/>
              <a:gd name="connsiteY2" fmla="*/ 6858000 h 6858000"/>
              <a:gd name="connsiteX3" fmla="*/ 0 w 77506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0629" h="6858000">
                <a:moveTo>
                  <a:pt x="0" y="0"/>
                </a:moveTo>
                <a:lnTo>
                  <a:pt x="7750629" y="0"/>
                </a:lnTo>
                <a:lnTo>
                  <a:pt x="775062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矩形 5"/>
          <p:cNvSpPr/>
          <p:nvPr/>
        </p:nvSpPr>
        <p:spPr>
          <a:xfrm rot="5400000">
            <a:off x="2026459" y="1274977"/>
            <a:ext cx="1598787" cy="212225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66568" y="1064958"/>
            <a:ext cx="7851228" cy="53602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8211" y="1921265"/>
            <a:ext cx="26499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cap="all" dirty="0">
                <a:solidFill>
                  <a:srgbClr val="88B9CC"/>
                </a:solidFill>
                <a:cs typeface="+mn-ea"/>
                <a:sym typeface="+mn-lt"/>
              </a:rPr>
              <a:t>our</a:t>
            </a:r>
          </a:p>
          <a:p>
            <a:pPr algn="r"/>
            <a:r>
              <a:rPr lang="en-US" altLang="zh-CN" sz="2800" cap="all" dirty="0">
                <a:solidFill>
                  <a:schemeClr val="bg1"/>
                </a:solidFill>
                <a:cs typeface="+mn-ea"/>
                <a:sym typeface="+mn-lt"/>
              </a:rPr>
              <a:t>services</a:t>
            </a:r>
            <a:endParaRPr lang="zh-CN" altLang="en-US" sz="2800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8995" y="3394177"/>
            <a:ext cx="2419180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您的内容打在这里，或者通过复制您的文本后，在此框中选择粘贴，并选择只保留文字；您的内容您的内容打在这里，或者通过复制您的文本后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 eaLnBrk="0" latinLnBrk="1"/>
            <a:endParaRPr lang="zh-CN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582604" y="1851918"/>
            <a:ext cx="2362888" cy="1665645"/>
            <a:chOff x="4582604" y="1851918"/>
            <a:chExt cx="2362888" cy="1665645"/>
          </a:xfrm>
        </p:grpSpPr>
        <p:sp>
          <p:nvSpPr>
            <p:cNvPr id="13" name="稻壳儿小白白(http://dwz.cn/Wu2UP)"/>
            <p:cNvSpPr/>
            <p:nvPr/>
          </p:nvSpPr>
          <p:spPr bwMode="auto">
            <a:xfrm>
              <a:off x="4733906" y="1851918"/>
              <a:ext cx="509588" cy="484188"/>
            </a:xfrm>
            <a:custGeom>
              <a:avLst/>
              <a:gdLst>
                <a:gd name="T0" fmla="*/ 2147483646 w 634"/>
                <a:gd name="T1" fmla="*/ 2147483646 h 604"/>
                <a:gd name="T2" fmla="*/ 2147483646 w 634"/>
                <a:gd name="T3" fmla="*/ 2147483646 h 604"/>
                <a:gd name="T4" fmla="*/ 2147483646 w 634"/>
                <a:gd name="T5" fmla="*/ 2147483646 h 604"/>
                <a:gd name="T6" fmla="*/ 2147483646 w 634"/>
                <a:gd name="T7" fmla="*/ 2147483646 h 604"/>
                <a:gd name="T8" fmla="*/ 2147483646 w 634"/>
                <a:gd name="T9" fmla="*/ 2147483646 h 604"/>
                <a:gd name="T10" fmla="*/ 2147483646 w 634"/>
                <a:gd name="T11" fmla="*/ 2147483646 h 604"/>
                <a:gd name="T12" fmla="*/ 2147483646 w 634"/>
                <a:gd name="T13" fmla="*/ 2147483646 h 604"/>
                <a:gd name="T14" fmla="*/ 2147483646 w 634"/>
                <a:gd name="T15" fmla="*/ 2147483646 h 604"/>
                <a:gd name="T16" fmla="*/ 2147483646 w 634"/>
                <a:gd name="T17" fmla="*/ 2147483646 h 604"/>
                <a:gd name="T18" fmla="*/ 2147483646 w 634"/>
                <a:gd name="T19" fmla="*/ 2147483646 h 604"/>
                <a:gd name="T20" fmla="*/ 2147483646 w 634"/>
                <a:gd name="T21" fmla="*/ 2147483646 h 604"/>
                <a:gd name="T22" fmla="*/ 2147483646 w 634"/>
                <a:gd name="T23" fmla="*/ 2147483646 h 604"/>
                <a:gd name="T24" fmla="*/ 2147483646 w 634"/>
                <a:gd name="T25" fmla="*/ 2147483646 h 604"/>
                <a:gd name="T26" fmla="*/ 2147483646 w 634"/>
                <a:gd name="T27" fmla="*/ 2147483646 h 604"/>
                <a:gd name="T28" fmla="*/ 2147483646 w 634"/>
                <a:gd name="T29" fmla="*/ 2147483646 h 604"/>
                <a:gd name="T30" fmla="*/ 2147483646 w 634"/>
                <a:gd name="T31" fmla="*/ 2147483646 h 604"/>
                <a:gd name="T32" fmla="*/ 2147483646 w 634"/>
                <a:gd name="T33" fmla="*/ 2147483646 h 604"/>
                <a:gd name="T34" fmla="*/ 2147483646 w 634"/>
                <a:gd name="T35" fmla="*/ 2147483646 h 604"/>
                <a:gd name="T36" fmla="*/ 2147483646 w 634"/>
                <a:gd name="T37" fmla="*/ 2147483646 h 604"/>
                <a:gd name="T38" fmla="*/ 2147483646 w 634"/>
                <a:gd name="T39" fmla="*/ 2147483646 h 604"/>
                <a:gd name="T40" fmla="*/ 2147483646 w 634"/>
                <a:gd name="T41" fmla="*/ 2147483646 h 604"/>
                <a:gd name="T42" fmla="*/ 0 w 634"/>
                <a:gd name="T43" fmla="*/ 2147483646 h 604"/>
                <a:gd name="T44" fmla="*/ 2147483646 w 634"/>
                <a:gd name="T45" fmla="*/ 2147483646 h 604"/>
                <a:gd name="T46" fmla="*/ 2147483646 w 634"/>
                <a:gd name="T47" fmla="*/ 2147483646 h 604"/>
                <a:gd name="T48" fmla="*/ 2147483646 w 634"/>
                <a:gd name="T49" fmla="*/ 2147483646 h 604"/>
                <a:gd name="T50" fmla="*/ 2147483646 w 634"/>
                <a:gd name="T51" fmla="*/ 2147483646 h 604"/>
                <a:gd name="T52" fmla="*/ 2147483646 w 634"/>
                <a:gd name="T53" fmla="*/ 2147483646 h 604"/>
                <a:gd name="T54" fmla="*/ 2147483646 w 634"/>
                <a:gd name="T55" fmla="*/ 2147483646 h 604"/>
                <a:gd name="T56" fmla="*/ 2147483646 w 634"/>
                <a:gd name="T57" fmla="*/ 2147483646 h 604"/>
                <a:gd name="T58" fmla="*/ 2147483646 w 634"/>
                <a:gd name="T59" fmla="*/ 2147483646 h 604"/>
                <a:gd name="T60" fmla="*/ 2147483646 w 634"/>
                <a:gd name="T61" fmla="*/ 2147483646 h 604"/>
                <a:gd name="T62" fmla="*/ 2147483646 w 634"/>
                <a:gd name="T63" fmla="*/ 2147483646 h 604"/>
                <a:gd name="T64" fmla="*/ 2147483646 w 634"/>
                <a:gd name="T65" fmla="*/ 2147483646 h 604"/>
                <a:gd name="T66" fmla="*/ 2147483646 w 634"/>
                <a:gd name="T67" fmla="*/ 2147483646 h 604"/>
                <a:gd name="T68" fmla="*/ 2147483646 w 634"/>
                <a:gd name="T69" fmla="*/ 2147483646 h 604"/>
                <a:gd name="T70" fmla="*/ 2147483646 w 634"/>
                <a:gd name="T71" fmla="*/ 2147483646 h 604"/>
                <a:gd name="T72" fmla="*/ 2147483646 w 634"/>
                <a:gd name="T73" fmla="*/ 2147483646 h 604"/>
                <a:gd name="T74" fmla="*/ 2147483646 w 634"/>
                <a:gd name="T75" fmla="*/ 2147483646 h 604"/>
                <a:gd name="T76" fmla="*/ 0 w 634"/>
                <a:gd name="T77" fmla="*/ 2147483646 h 604"/>
                <a:gd name="T78" fmla="*/ 2147483646 w 634"/>
                <a:gd name="T79" fmla="*/ 2147483646 h 60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04">
                  <a:moveTo>
                    <a:pt x="309" y="44"/>
                  </a:moveTo>
                  <a:lnTo>
                    <a:pt x="309" y="44"/>
                  </a:lnTo>
                  <a:close/>
                  <a:moveTo>
                    <a:pt x="14" y="220"/>
                  </a:moveTo>
                  <a:lnTo>
                    <a:pt x="14" y="220"/>
                  </a:lnTo>
                  <a:cubicBezTo>
                    <a:pt x="279" y="338"/>
                    <a:pt x="279" y="338"/>
                    <a:pt x="279" y="338"/>
                  </a:cubicBezTo>
                  <a:cubicBezTo>
                    <a:pt x="309" y="353"/>
                    <a:pt x="324" y="353"/>
                    <a:pt x="338" y="338"/>
                  </a:cubicBezTo>
                  <a:cubicBezTo>
                    <a:pt x="603" y="220"/>
                    <a:pt x="603" y="220"/>
                    <a:pt x="603" y="220"/>
                  </a:cubicBezTo>
                  <a:cubicBezTo>
                    <a:pt x="633" y="206"/>
                    <a:pt x="633" y="176"/>
                    <a:pt x="603" y="161"/>
                  </a:cubicBezTo>
                  <a:cubicBezTo>
                    <a:pt x="338" y="14"/>
                    <a:pt x="338" y="14"/>
                    <a:pt x="338" y="14"/>
                  </a:cubicBezTo>
                  <a:cubicBezTo>
                    <a:pt x="324" y="0"/>
                    <a:pt x="309" y="14"/>
                    <a:pt x="279" y="14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0" y="176"/>
                    <a:pt x="0" y="206"/>
                    <a:pt x="14" y="220"/>
                  </a:cubicBezTo>
                  <a:close/>
                  <a:moveTo>
                    <a:pt x="309" y="44"/>
                  </a:moveTo>
                  <a:lnTo>
                    <a:pt x="309" y="44"/>
                  </a:lnTo>
                  <a:cubicBezTo>
                    <a:pt x="588" y="191"/>
                    <a:pt x="588" y="191"/>
                    <a:pt x="588" y="191"/>
                  </a:cubicBezTo>
                  <a:cubicBezTo>
                    <a:pt x="309" y="309"/>
                    <a:pt x="309" y="309"/>
                    <a:pt x="309" y="309"/>
                  </a:cubicBezTo>
                  <a:cubicBezTo>
                    <a:pt x="44" y="191"/>
                    <a:pt x="44" y="191"/>
                    <a:pt x="44" y="191"/>
                  </a:cubicBezTo>
                  <a:lnTo>
                    <a:pt x="309" y="44"/>
                  </a:lnTo>
                  <a:close/>
                  <a:moveTo>
                    <a:pt x="309" y="559"/>
                  </a:moveTo>
                  <a:lnTo>
                    <a:pt x="309" y="559"/>
                  </a:lnTo>
                  <a:cubicBezTo>
                    <a:pt x="44" y="441"/>
                    <a:pt x="44" y="441"/>
                    <a:pt x="44" y="441"/>
                  </a:cubicBezTo>
                  <a:cubicBezTo>
                    <a:pt x="44" y="441"/>
                    <a:pt x="14" y="427"/>
                    <a:pt x="0" y="427"/>
                  </a:cubicBezTo>
                  <a:cubicBezTo>
                    <a:pt x="0" y="441"/>
                    <a:pt x="0" y="456"/>
                    <a:pt x="14" y="471"/>
                  </a:cubicBezTo>
                  <a:cubicBezTo>
                    <a:pt x="279" y="589"/>
                    <a:pt x="279" y="589"/>
                    <a:pt x="279" y="589"/>
                  </a:cubicBezTo>
                  <a:cubicBezTo>
                    <a:pt x="309" y="603"/>
                    <a:pt x="324" y="603"/>
                    <a:pt x="338" y="589"/>
                  </a:cubicBezTo>
                  <a:cubicBezTo>
                    <a:pt x="603" y="471"/>
                    <a:pt x="603" y="471"/>
                    <a:pt x="603" y="471"/>
                  </a:cubicBezTo>
                  <a:cubicBezTo>
                    <a:pt x="618" y="471"/>
                    <a:pt x="633" y="441"/>
                    <a:pt x="633" y="427"/>
                  </a:cubicBezTo>
                  <a:cubicBezTo>
                    <a:pt x="618" y="427"/>
                    <a:pt x="588" y="441"/>
                    <a:pt x="588" y="441"/>
                  </a:cubicBezTo>
                  <a:lnTo>
                    <a:pt x="309" y="559"/>
                  </a:lnTo>
                  <a:close/>
                  <a:moveTo>
                    <a:pt x="14" y="338"/>
                  </a:moveTo>
                  <a:lnTo>
                    <a:pt x="14" y="338"/>
                  </a:lnTo>
                  <a:cubicBezTo>
                    <a:pt x="279" y="471"/>
                    <a:pt x="279" y="471"/>
                    <a:pt x="279" y="471"/>
                  </a:cubicBezTo>
                  <a:cubicBezTo>
                    <a:pt x="309" y="471"/>
                    <a:pt x="324" y="471"/>
                    <a:pt x="338" y="471"/>
                  </a:cubicBezTo>
                  <a:cubicBezTo>
                    <a:pt x="603" y="338"/>
                    <a:pt x="603" y="338"/>
                    <a:pt x="603" y="338"/>
                  </a:cubicBezTo>
                  <a:cubicBezTo>
                    <a:pt x="618" y="338"/>
                    <a:pt x="633" y="309"/>
                    <a:pt x="633" y="294"/>
                  </a:cubicBezTo>
                  <a:cubicBezTo>
                    <a:pt x="618" y="309"/>
                    <a:pt x="588" y="309"/>
                    <a:pt x="588" y="309"/>
                  </a:cubicBezTo>
                  <a:cubicBezTo>
                    <a:pt x="309" y="441"/>
                    <a:pt x="309" y="441"/>
                    <a:pt x="309" y="441"/>
                  </a:cubicBezTo>
                  <a:cubicBezTo>
                    <a:pt x="44" y="309"/>
                    <a:pt x="44" y="309"/>
                    <a:pt x="44" y="309"/>
                  </a:cubicBezTo>
                  <a:cubicBezTo>
                    <a:pt x="44" y="309"/>
                    <a:pt x="14" y="309"/>
                    <a:pt x="0" y="294"/>
                  </a:cubicBezTo>
                  <a:cubicBezTo>
                    <a:pt x="0" y="309"/>
                    <a:pt x="0" y="338"/>
                    <a:pt x="14" y="338"/>
                  </a:cubicBezTo>
                  <a:close/>
                </a:path>
              </a:pathLst>
            </a:custGeom>
            <a:solidFill>
              <a:srgbClr val="436575"/>
            </a:solidFill>
            <a:ln>
              <a:noFill/>
            </a:ln>
          </p:spPr>
          <p:txBody>
            <a:bodyPr wrap="none" lIns="121908" tIns="60955" rIns="121908" bIns="60955" anchor="ctr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582604" y="2429848"/>
              <a:ext cx="14379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cap="all" dirty="0">
                  <a:cs typeface="+mn-ea"/>
                  <a:sym typeface="+mn-lt"/>
                </a:rPr>
                <a:t>Your title</a:t>
              </a:r>
              <a:endParaRPr lang="zh-CN" altLang="en-US" sz="1600" cap="all" dirty="0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582604" y="2908165"/>
              <a:ext cx="2362888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cs typeface="+mn-ea"/>
                  <a:sym typeface="+mn-lt"/>
                </a:rPr>
                <a:t>您的内容打在这里，或者通过复制您的文本后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文本框 48"/>
          <p:cNvSpPr txBox="1">
            <a:spLocks noChangeArrowheads="1"/>
          </p:cNvSpPr>
          <p:nvPr/>
        </p:nvSpPr>
        <p:spPr bwMode="auto">
          <a:xfrm>
            <a:off x="638995" y="369383"/>
            <a:ext cx="23182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公司大事记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957208" y="480183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717982" y="1840806"/>
            <a:ext cx="2362888" cy="1690306"/>
            <a:chOff x="7717982" y="1840806"/>
            <a:chExt cx="2362888" cy="1690306"/>
          </a:xfrm>
        </p:grpSpPr>
        <p:sp>
          <p:nvSpPr>
            <p:cNvPr id="16" name="稻壳儿小白白(http://dwz.cn/Wu2UP)"/>
            <p:cNvSpPr/>
            <p:nvPr/>
          </p:nvSpPr>
          <p:spPr bwMode="auto">
            <a:xfrm>
              <a:off x="7848612" y="1840806"/>
              <a:ext cx="439737" cy="495300"/>
            </a:xfrm>
            <a:custGeom>
              <a:avLst/>
              <a:gdLst>
                <a:gd name="T0" fmla="*/ 2147483646 w 545"/>
                <a:gd name="T1" fmla="*/ 2147483646 h 619"/>
                <a:gd name="T2" fmla="*/ 2147483646 w 545"/>
                <a:gd name="T3" fmla="*/ 2147483646 h 619"/>
                <a:gd name="T4" fmla="*/ 2147483646 w 545"/>
                <a:gd name="T5" fmla="*/ 2147483646 h 619"/>
                <a:gd name="T6" fmla="*/ 2147483646 w 545"/>
                <a:gd name="T7" fmla="*/ 2147483646 h 619"/>
                <a:gd name="T8" fmla="*/ 2147483646 w 545"/>
                <a:gd name="T9" fmla="*/ 2147483646 h 619"/>
                <a:gd name="T10" fmla="*/ 2147483646 w 545"/>
                <a:gd name="T11" fmla="*/ 2147483646 h 619"/>
                <a:gd name="T12" fmla="*/ 2147483646 w 545"/>
                <a:gd name="T13" fmla="*/ 2147483646 h 619"/>
                <a:gd name="T14" fmla="*/ 2147483646 w 545"/>
                <a:gd name="T15" fmla="*/ 2147483646 h 619"/>
                <a:gd name="T16" fmla="*/ 2147483646 w 545"/>
                <a:gd name="T17" fmla="*/ 2147483646 h 619"/>
                <a:gd name="T18" fmla="*/ 2147483646 w 545"/>
                <a:gd name="T19" fmla="*/ 2147483646 h 619"/>
                <a:gd name="T20" fmla="*/ 2147483646 w 545"/>
                <a:gd name="T21" fmla="*/ 0 h 619"/>
                <a:gd name="T22" fmla="*/ 2147483646 w 545"/>
                <a:gd name="T23" fmla="*/ 2147483646 h 619"/>
                <a:gd name="T24" fmla="*/ 2147483646 w 545"/>
                <a:gd name="T25" fmla="*/ 2147483646 h 619"/>
                <a:gd name="T26" fmla="*/ 0 w 545"/>
                <a:gd name="T27" fmla="*/ 2147483646 h 619"/>
                <a:gd name="T28" fmla="*/ 2147483646 w 545"/>
                <a:gd name="T29" fmla="*/ 2147483646 h 619"/>
                <a:gd name="T30" fmla="*/ 2147483646 w 545"/>
                <a:gd name="T31" fmla="*/ 2147483646 h 619"/>
                <a:gd name="T32" fmla="*/ 2147483646 w 545"/>
                <a:gd name="T33" fmla="*/ 2147483646 h 619"/>
                <a:gd name="T34" fmla="*/ 2147483646 w 545"/>
                <a:gd name="T35" fmla="*/ 2147483646 h 619"/>
                <a:gd name="T36" fmla="*/ 2147483646 w 545"/>
                <a:gd name="T37" fmla="*/ 2147483646 h 619"/>
                <a:gd name="T38" fmla="*/ 2147483646 w 545"/>
                <a:gd name="T39" fmla="*/ 2147483646 h 619"/>
                <a:gd name="T40" fmla="*/ 2147483646 w 545"/>
                <a:gd name="T41" fmla="*/ 2147483646 h 619"/>
                <a:gd name="T42" fmla="*/ 2147483646 w 545"/>
                <a:gd name="T43" fmla="*/ 2147483646 h 619"/>
                <a:gd name="T44" fmla="*/ 2147483646 w 545"/>
                <a:gd name="T45" fmla="*/ 2147483646 h 619"/>
                <a:gd name="T46" fmla="*/ 2147483646 w 545"/>
                <a:gd name="T47" fmla="*/ 2147483646 h 619"/>
                <a:gd name="T48" fmla="*/ 2147483646 w 545"/>
                <a:gd name="T49" fmla="*/ 2147483646 h 619"/>
                <a:gd name="T50" fmla="*/ 2147483646 w 545"/>
                <a:gd name="T51" fmla="*/ 2147483646 h 619"/>
                <a:gd name="T52" fmla="*/ 2147483646 w 545"/>
                <a:gd name="T53" fmla="*/ 2147483646 h 619"/>
                <a:gd name="T54" fmla="*/ 2147483646 w 545"/>
                <a:gd name="T55" fmla="*/ 2147483646 h 619"/>
                <a:gd name="T56" fmla="*/ 2147483646 w 545"/>
                <a:gd name="T57" fmla="*/ 2147483646 h 619"/>
                <a:gd name="T58" fmla="*/ 2147483646 w 545"/>
                <a:gd name="T59" fmla="*/ 2147483646 h 619"/>
                <a:gd name="T60" fmla="*/ 2147483646 w 545"/>
                <a:gd name="T61" fmla="*/ 2147483646 h 619"/>
                <a:gd name="T62" fmla="*/ 2147483646 w 545"/>
                <a:gd name="T63" fmla="*/ 2147483646 h 6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45" h="619">
                  <a:moveTo>
                    <a:pt x="412" y="368"/>
                  </a:moveTo>
                  <a:lnTo>
                    <a:pt x="412" y="368"/>
                  </a:lnTo>
                  <a:cubicBezTo>
                    <a:pt x="132" y="368"/>
                    <a:pt x="132" y="368"/>
                    <a:pt x="132" y="368"/>
                  </a:cubicBezTo>
                  <a:cubicBezTo>
                    <a:pt x="118" y="368"/>
                    <a:pt x="118" y="383"/>
                    <a:pt x="118" y="383"/>
                  </a:cubicBezTo>
                  <a:cubicBezTo>
                    <a:pt x="118" y="398"/>
                    <a:pt x="118" y="412"/>
                    <a:pt x="132" y="412"/>
                  </a:cubicBezTo>
                  <a:cubicBezTo>
                    <a:pt x="412" y="412"/>
                    <a:pt x="412" y="412"/>
                    <a:pt x="412" y="412"/>
                  </a:cubicBezTo>
                  <a:cubicBezTo>
                    <a:pt x="412" y="412"/>
                    <a:pt x="427" y="398"/>
                    <a:pt x="427" y="383"/>
                  </a:cubicBezTo>
                  <a:lnTo>
                    <a:pt x="412" y="368"/>
                  </a:lnTo>
                  <a:close/>
                  <a:moveTo>
                    <a:pt x="412" y="471"/>
                  </a:moveTo>
                  <a:lnTo>
                    <a:pt x="412" y="471"/>
                  </a:lnTo>
                  <a:cubicBezTo>
                    <a:pt x="132" y="471"/>
                    <a:pt x="132" y="471"/>
                    <a:pt x="132" y="471"/>
                  </a:cubicBezTo>
                  <a:cubicBezTo>
                    <a:pt x="118" y="471"/>
                    <a:pt x="118" y="471"/>
                    <a:pt x="118" y="486"/>
                  </a:cubicBezTo>
                  <a:cubicBezTo>
                    <a:pt x="118" y="501"/>
                    <a:pt x="118" y="501"/>
                    <a:pt x="132" y="501"/>
                  </a:cubicBezTo>
                  <a:cubicBezTo>
                    <a:pt x="412" y="501"/>
                    <a:pt x="412" y="501"/>
                    <a:pt x="412" y="501"/>
                  </a:cubicBezTo>
                  <a:cubicBezTo>
                    <a:pt x="412" y="501"/>
                    <a:pt x="427" y="501"/>
                    <a:pt x="427" y="486"/>
                  </a:cubicBezTo>
                  <a:cubicBezTo>
                    <a:pt x="427" y="471"/>
                    <a:pt x="412" y="471"/>
                    <a:pt x="412" y="471"/>
                  </a:cubicBezTo>
                  <a:close/>
                  <a:moveTo>
                    <a:pt x="471" y="74"/>
                  </a:moveTo>
                  <a:lnTo>
                    <a:pt x="471" y="74"/>
                  </a:lnTo>
                  <a:cubicBezTo>
                    <a:pt x="412" y="74"/>
                    <a:pt x="412" y="74"/>
                    <a:pt x="412" y="74"/>
                  </a:cubicBezTo>
                  <a:cubicBezTo>
                    <a:pt x="412" y="29"/>
                    <a:pt x="412" y="29"/>
                    <a:pt x="412" y="29"/>
                  </a:cubicBezTo>
                  <a:cubicBezTo>
                    <a:pt x="353" y="29"/>
                    <a:pt x="353" y="29"/>
                    <a:pt x="353" y="29"/>
                  </a:cubicBezTo>
                  <a:cubicBezTo>
                    <a:pt x="339" y="15"/>
                    <a:pt x="309" y="0"/>
                    <a:pt x="265" y="0"/>
                  </a:cubicBezTo>
                  <a:cubicBezTo>
                    <a:pt x="235" y="0"/>
                    <a:pt x="206" y="15"/>
                    <a:pt x="19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74"/>
                    <a:pt x="132" y="74"/>
                    <a:pt x="132" y="74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29" y="74"/>
                    <a:pt x="0" y="103"/>
                    <a:pt x="0" y="147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0" y="589"/>
                    <a:pt x="29" y="618"/>
                    <a:pt x="73" y="618"/>
                  </a:cubicBezTo>
                  <a:cubicBezTo>
                    <a:pt x="471" y="618"/>
                    <a:pt x="471" y="618"/>
                    <a:pt x="471" y="618"/>
                  </a:cubicBezTo>
                  <a:cubicBezTo>
                    <a:pt x="515" y="618"/>
                    <a:pt x="544" y="589"/>
                    <a:pt x="544" y="545"/>
                  </a:cubicBezTo>
                  <a:cubicBezTo>
                    <a:pt x="544" y="147"/>
                    <a:pt x="544" y="147"/>
                    <a:pt x="544" y="147"/>
                  </a:cubicBezTo>
                  <a:cubicBezTo>
                    <a:pt x="544" y="103"/>
                    <a:pt x="515" y="74"/>
                    <a:pt x="471" y="74"/>
                  </a:cubicBezTo>
                  <a:close/>
                  <a:moveTo>
                    <a:pt x="177" y="74"/>
                  </a:moveTo>
                  <a:lnTo>
                    <a:pt x="177" y="74"/>
                  </a:lnTo>
                  <a:cubicBezTo>
                    <a:pt x="221" y="74"/>
                    <a:pt x="221" y="74"/>
                    <a:pt x="221" y="74"/>
                  </a:cubicBezTo>
                  <a:cubicBezTo>
                    <a:pt x="221" y="59"/>
                    <a:pt x="235" y="29"/>
                    <a:pt x="265" y="29"/>
                  </a:cubicBezTo>
                  <a:cubicBezTo>
                    <a:pt x="294" y="29"/>
                    <a:pt x="324" y="59"/>
                    <a:pt x="324" y="74"/>
                  </a:cubicBezTo>
                  <a:cubicBezTo>
                    <a:pt x="368" y="74"/>
                    <a:pt x="368" y="74"/>
                    <a:pt x="368" y="74"/>
                  </a:cubicBezTo>
                  <a:cubicBezTo>
                    <a:pt x="368" y="147"/>
                    <a:pt x="368" y="147"/>
                    <a:pt x="368" y="147"/>
                  </a:cubicBezTo>
                  <a:cubicBezTo>
                    <a:pt x="177" y="147"/>
                    <a:pt x="177" y="147"/>
                    <a:pt x="177" y="147"/>
                  </a:cubicBezTo>
                  <a:lnTo>
                    <a:pt x="177" y="74"/>
                  </a:lnTo>
                  <a:close/>
                  <a:moveTo>
                    <a:pt x="500" y="545"/>
                  </a:moveTo>
                  <a:lnTo>
                    <a:pt x="500" y="545"/>
                  </a:lnTo>
                  <a:cubicBezTo>
                    <a:pt x="500" y="559"/>
                    <a:pt x="486" y="589"/>
                    <a:pt x="471" y="589"/>
                  </a:cubicBezTo>
                  <a:cubicBezTo>
                    <a:pt x="73" y="589"/>
                    <a:pt x="73" y="589"/>
                    <a:pt x="73" y="589"/>
                  </a:cubicBezTo>
                  <a:cubicBezTo>
                    <a:pt x="59" y="589"/>
                    <a:pt x="29" y="559"/>
                    <a:pt x="29" y="545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9" y="133"/>
                    <a:pt x="59" y="118"/>
                    <a:pt x="73" y="118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412" y="192"/>
                    <a:pt x="412" y="192"/>
                    <a:pt x="412" y="192"/>
                  </a:cubicBezTo>
                  <a:cubicBezTo>
                    <a:pt x="412" y="118"/>
                    <a:pt x="412" y="118"/>
                    <a:pt x="412" y="118"/>
                  </a:cubicBezTo>
                  <a:cubicBezTo>
                    <a:pt x="471" y="118"/>
                    <a:pt x="471" y="118"/>
                    <a:pt x="471" y="118"/>
                  </a:cubicBezTo>
                  <a:cubicBezTo>
                    <a:pt x="486" y="118"/>
                    <a:pt x="500" y="133"/>
                    <a:pt x="500" y="147"/>
                  </a:cubicBezTo>
                  <a:lnTo>
                    <a:pt x="500" y="545"/>
                  </a:lnTo>
                  <a:close/>
                  <a:moveTo>
                    <a:pt x="412" y="265"/>
                  </a:moveTo>
                  <a:lnTo>
                    <a:pt x="412" y="265"/>
                  </a:lnTo>
                  <a:cubicBezTo>
                    <a:pt x="132" y="265"/>
                    <a:pt x="132" y="265"/>
                    <a:pt x="132" y="265"/>
                  </a:cubicBezTo>
                  <a:cubicBezTo>
                    <a:pt x="118" y="265"/>
                    <a:pt x="118" y="280"/>
                    <a:pt x="118" y="295"/>
                  </a:cubicBezTo>
                  <a:cubicBezTo>
                    <a:pt x="118" y="295"/>
                    <a:pt x="118" y="309"/>
                    <a:pt x="132" y="309"/>
                  </a:cubicBezTo>
                  <a:cubicBezTo>
                    <a:pt x="412" y="309"/>
                    <a:pt x="412" y="309"/>
                    <a:pt x="412" y="309"/>
                  </a:cubicBezTo>
                  <a:lnTo>
                    <a:pt x="427" y="295"/>
                  </a:lnTo>
                  <a:cubicBezTo>
                    <a:pt x="427" y="280"/>
                    <a:pt x="412" y="265"/>
                    <a:pt x="412" y="265"/>
                  </a:cubicBezTo>
                  <a:close/>
                </a:path>
              </a:pathLst>
            </a:custGeom>
            <a:solidFill>
              <a:srgbClr val="436575"/>
            </a:solidFill>
            <a:ln>
              <a:noFill/>
            </a:ln>
          </p:spPr>
          <p:txBody>
            <a:bodyPr wrap="none" lIns="121908" tIns="60955" rIns="121908" bIns="60955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717982" y="2429848"/>
              <a:ext cx="14379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cap="all">
                  <a:cs typeface="+mn-ea"/>
                  <a:sym typeface="+mn-lt"/>
                </a:rPr>
                <a:t>Your title</a:t>
              </a:r>
              <a:endParaRPr lang="zh-CN" altLang="en-US" sz="1600" cap="all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717982" y="2921714"/>
              <a:ext cx="2362888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cs typeface="+mn-ea"/>
                  <a:sym typeface="+mn-lt"/>
                </a:rPr>
                <a:t>您的内容打在这里，或者通过复制您的文本后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613013" y="4063591"/>
            <a:ext cx="2362888" cy="1601878"/>
            <a:chOff x="4613013" y="4063591"/>
            <a:chExt cx="2362888" cy="1601878"/>
          </a:xfrm>
        </p:grpSpPr>
        <p:sp>
          <p:nvSpPr>
            <p:cNvPr id="14" name="稻壳儿小白白(http://dwz.cn/Wu2UP)"/>
            <p:cNvSpPr/>
            <p:nvPr/>
          </p:nvSpPr>
          <p:spPr bwMode="auto">
            <a:xfrm>
              <a:off x="4733906" y="4063591"/>
              <a:ext cx="509588" cy="511175"/>
            </a:xfrm>
            <a:custGeom>
              <a:avLst/>
              <a:gdLst>
                <a:gd name="T0" fmla="*/ 2147483646 w 634"/>
                <a:gd name="T1" fmla="*/ 2147483646 h 634"/>
                <a:gd name="T2" fmla="*/ 2147483646 w 634"/>
                <a:gd name="T3" fmla="*/ 2147483646 h 634"/>
                <a:gd name="T4" fmla="*/ 2147483646 w 634"/>
                <a:gd name="T5" fmla="*/ 2147483646 h 634"/>
                <a:gd name="T6" fmla="*/ 2147483646 w 634"/>
                <a:gd name="T7" fmla="*/ 2147483646 h 634"/>
                <a:gd name="T8" fmla="*/ 2147483646 w 634"/>
                <a:gd name="T9" fmla="*/ 2147483646 h 634"/>
                <a:gd name="T10" fmla="*/ 2147483646 w 634"/>
                <a:gd name="T11" fmla="*/ 2147483646 h 634"/>
                <a:gd name="T12" fmla="*/ 2147483646 w 634"/>
                <a:gd name="T13" fmla="*/ 2147483646 h 634"/>
                <a:gd name="T14" fmla="*/ 2147483646 w 634"/>
                <a:gd name="T15" fmla="*/ 2147483646 h 634"/>
                <a:gd name="T16" fmla="*/ 2147483646 w 634"/>
                <a:gd name="T17" fmla="*/ 2147483646 h 634"/>
                <a:gd name="T18" fmla="*/ 2147483646 w 634"/>
                <a:gd name="T19" fmla="*/ 2147483646 h 634"/>
                <a:gd name="T20" fmla="*/ 2147483646 w 634"/>
                <a:gd name="T21" fmla="*/ 2147483646 h 634"/>
                <a:gd name="T22" fmla="*/ 2147483646 w 634"/>
                <a:gd name="T23" fmla="*/ 2147483646 h 634"/>
                <a:gd name="T24" fmla="*/ 2147483646 w 634"/>
                <a:gd name="T25" fmla="*/ 2147483646 h 634"/>
                <a:gd name="T26" fmla="*/ 2147483646 w 634"/>
                <a:gd name="T27" fmla="*/ 2147483646 h 634"/>
                <a:gd name="T28" fmla="*/ 2147483646 w 634"/>
                <a:gd name="T29" fmla="*/ 2147483646 h 634"/>
                <a:gd name="T30" fmla="*/ 2147483646 w 634"/>
                <a:gd name="T31" fmla="*/ 2147483646 h 634"/>
                <a:gd name="T32" fmla="*/ 2147483646 w 634"/>
                <a:gd name="T33" fmla="*/ 2147483646 h 634"/>
                <a:gd name="T34" fmla="*/ 2147483646 w 634"/>
                <a:gd name="T35" fmla="*/ 2147483646 h 634"/>
                <a:gd name="T36" fmla="*/ 2147483646 w 634"/>
                <a:gd name="T37" fmla="*/ 2147483646 h 634"/>
                <a:gd name="T38" fmla="*/ 2147483646 w 634"/>
                <a:gd name="T39" fmla="*/ 2147483646 h 634"/>
                <a:gd name="T40" fmla="*/ 2147483646 w 634"/>
                <a:gd name="T41" fmla="*/ 2147483646 h 634"/>
                <a:gd name="T42" fmla="*/ 2147483646 w 634"/>
                <a:gd name="T43" fmla="*/ 2147483646 h 634"/>
                <a:gd name="T44" fmla="*/ 2147483646 w 634"/>
                <a:gd name="T45" fmla="*/ 2147483646 h 634"/>
                <a:gd name="T46" fmla="*/ 2147483646 w 634"/>
                <a:gd name="T47" fmla="*/ 2147483646 h 634"/>
                <a:gd name="T48" fmla="*/ 0 w 634"/>
                <a:gd name="T49" fmla="*/ 0 h 634"/>
                <a:gd name="T50" fmla="*/ 0 w 634"/>
                <a:gd name="T51" fmla="*/ 0 h 634"/>
                <a:gd name="T52" fmla="*/ 0 w 634"/>
                <a:gd name="T53" fmla="*/ 2147483646 h 634"/>
                <a:gd name="T54" fmla="*/ 2147483646 w 634"/>
                <a:gd name="T55" fmla="*/ 2147483646 h 634"/>
                <a:gd name="T56" fmla="*/ 2147483646 w 634"/>
                <a:gd name="T57" fmla="*/ 2147483646 h 634"/>
                <a:gd name="T58" fmla="*/ 2147483646 w 634"/>
                <a:gd name="T59" fmla="*/ 2147483646 h 634"/>
                <a:gd name="T60" fmla="*/ 2147483646 w 634"/>
                <a:gd name="T61" fmla="*/ 2147483646 h 634"/>
                <a:gd name="T62" fmla="*/ 2147483646 w 634"/>
                <a:gd name="T63" fmla="*/ 2147483646 h 634"/>
                <a:gd name="T64" fmla="*/ 2147483646 w 634"/>
                <a:gd name="T65" fmla="*/ 2147483646 h 634"/>
                <a:gd name="T66" fmla="*/ 2147483646 w 634"/>
                <a:gd name="T67" fmla="*/ 2147483646 h 634"/>
                <a:gd name="T68" fmla="*/ 2147483646 w 634"/>
                <a:gd name="T69" fmla="*/ 2147483646 h 634"/>
                <a:gd name="T70" fmla="*/ 2147483646 w 634"/>
                <a:gd name="T71" fmla="*/ 2147483646 h 634"/>
                <a:gd name="T72" fmla="*/ 2147483646 w 634"/>
                <a:gd name="T73" fmla="*/ 2147483646 h 634"/>
                <a:gd name="T74" fmla="*/ 2147483646 w 634"/>
                <a:gd name="T75" fmla="*/ 2147483646 h 634"/>
                <a:gd name="T76" fmla="*/ 2147483646 w 634"/>
                <a:gd name="T77" fmla="*/ 2147483646 h 634"/>
                <a:gd name="T78" fmla="*/ 2147483646 w 634"/>
                <a:gd name="T79" fmla="*/ 2147483646 h 634"/>
                <a:gd name="T80" fmla="*/ 2147483646 w 634"/>
                <a:gd name="T81" fmla="*/ 2147483646 h 634"/>
                <a:gd name="T82" fmla="*/ 2147483646 w 634"/>
                <a:gd name="T83" fmla="*/ 2147483646 h 634"/>
                <a:gd name="T84" fmla="*/ 2147483646 w 634"/>
                <a:gd name="T85" fmla="*/ 0 h 634"/>
                <a:gd name="T86" fmla="*/ 0 w 634"/>
                <a:gd name="T87" fmla="*/ 0 h 634"/>
                <a:gd name="T88" fmla="*/ 2147483646 w 634"/>
                <a:gd name="T89" fmla="*/ 2147483646 h 634"/>
                <a:gd name="T90" fmla="*/ 2147483646 w 634"/>
                <a:gd name="T91" fmla="*/ 2147483646 h 634"/>
                <a:gd name="T92" fmla="*/ 2147483646 w 634"/>
                <a:gd name="T93" fmla="*/ 2147483646 h 634"/>
                <a:gd name="T94" fmla="*/ 2147483646 w 634"/>
                <a:gd name="T95" fmla="*/ 2147483646 h 634"/>
                <a:gd name="T96" fmla="*/ 2147483646 w 634"/>
                <a:gd name="T97" fmla="*/ 2147483646 h 634"/>
                <a:gd name="T98" fmla="*/ 2147483646 w 634"/>
                <a:gd name="T99" fmla="*/ 2147483646 h 634"/>
                <a:gd name="T100" fmla="*/ 2147483646 w 634"/>
                <a:gd name="T101" fmla="*/ 2147483646 h 634"/>
                <a:gd name="T102" fmla="*/ 2147483646 w 634"/>
                <a:gd name="T103" fmla="*/ 2147483646 h 63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34" h="634">
                  <a:moveTo>
                    <a:pt x="309" y="398"/>
                  </a:moveTo>
                  <a:lnTo>
                    <a:pt x="309" y="398"/>
                  </a:lnTo>
                  <a:cubicBezTo>
                    <a:pt x="324" y="398"/>
                    <a:pt x="338" y="383"/>
                    <a:pt x="338" y="368"/>
                  </a:cubicBezTo>
                  <a:cubicBezTo>
                    <a:pt x="338" y="132"/>
                    <a:pt x="338" y="132"/>
                    <a:pt x="338" y="132"/>
                  </a:cubicBezTo>
                  <a:cubicBezTo>
                    <a:pt x="338" y="132"/>
                    <a:pt x="324" y="118"/>
                    <a:pt x="309" y="118"/>
                  </a:cubicBezTo>
                  <a:lnTo>
                    <a:pt x="294" y="132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94" y="383"/>
                    <a:pt x="309" y="398"/>
                    <a:pt x="309" y="398"/>
                  </a:cubicBezTo>
                  <a:close/>
                  <a:moveTo>
                    <a:pt x="426" y="398"/>
                  </a:moveTo>
                  <a:lnTo>
                    <a:pt x="426" y="398"/>
                  </a:lnTo>
                  <a:cubicBezTo>
                    <a:pt x="442" y="398"/>
                    <a:pt x="456" y="383"/>
                    <a:pt x="456" y="368"/>
                  </a:cubicBezTo>
                  <a:cubicBezTo>
                    <a:pt x="456" y="191"/>
                    <a:pt x="456" y="191"/>
                    <a:pt x="456" y="191"/>
                  </a:cubicBezTo>
                  <a:cubicBezTo>
                    <a:pt x="456" y="191"/>
                    <a:pt x="442" y="177"/>
                    <a:pt x="426" y="177"/>
                  </a:cubicBezTo>
                  <a:lnTo>
                    <a:pt x="412" y="191"/>
                  </a:lnTo>
                  <a:cubicBezTo>
                    <a:pt x="412" y="368"/>
                    <a:pt x="412" y="368"/>
                    <a:pt x="412" y="368"/>
                  </a:cubicBezTo>
                  <a:cubicBezTo>
                    <a:pt x="412" y="383"/>
                    <a:pt x="426" y="398"/>
                    <a:pt x="426" y="398"/>
                  </a:cubicBezTo>
                  <a:close/>
                  <a:moveTo>
                    <a:pt x="191" y="398"/>
                  </a:moveTo>
                  <a:lnTo>
                    <a:pt x="191" y="398"/>
                  </a:lnTo>
                  <a:cubicBezTo>
                    <a:pt x="206" y="398"/>
                    <a:pt x="221" y="383"/>
                    <a:pt x="221" y="368"/>
                  </a:cubicBezTo>
                  <a:cubicBezTo>
                    <a:pt x="221" y="294"/>
                    <a:pt x="221" y="294"/>
                    <a:pt x="221" y="294"/>
                  </a:cubicBezTo>
                  <a:cubicBezTo>
                    <a:pt x="221" y="280"/>
                    <a:pt x="206" y="280"/>
                    <a:pt x="191" y="280"/>
                  </a:cubicBezTo>
                  <a:cubicBezTo>
                    <a:pt x="191" y="280"/>
                    <a:pt x="176" y="280"/>
                    <a:pt x="176" y="294"/>
                  </a:cubicBezTo>
                  <a:cubicBezTo>
                    <a:pt x="176" y="368"/>
                    <a:pt x="176" y="368"/>
                    <a:pt x="176" y="368"/>
                  </a:cubicBezTo>
                  <a:cubicBezTo>
                    <a:pt x="176" y="383"/>
                    <a:pt x="191" y="398"/>
                    <a:pt x="191" y="398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cubicBezTo>
                    <a:pt x="0" y="44"/>
                    <a:pt x="0" y="44"/>
                    <a:pt x="0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73"/>
                    <a:pt x="44" y="412"/>
                    <a:pt x="44" y="412"/>
                  </a:cubicBezTo>
                  <a:cubicBezTo>
                    <a:pt x="44" y="456"/>
                    <a:pt x="73" y="486"/>
                    <a:pt x="117" y="486"/>
                  </a:cubicBezTo>
                  <a:cubicBezTo>
                    <a:pt x="235" y="486"/>
                    <a:pt x="235" y="486"/>
                    <a:pt x="235" y="486"/>
                  </a:cubicBezTo>
                  <a:cubicBezTo>
                    <a:pt x="162" y="633"/>
                    <a:pt x="162" y="633"/>
                    <a:pt x="162" y="633"/>
                  </a:cubicBezTo>
                  <a:cubicBezTo>
                    <a:pt x="221" y="633"/>
                    <a:pt x="221" y="633"/>
                    <a:pt x="221" y="633"/>
                  </a:cubicBezTo>
                  <a:cubicBezTo>
                    <a:pt x="294" y="486"/>
                    <a:pt x="294" y="486"/>
                    <a:pt x="294" y="486"/>
                  </a:cubicBezTo>
                  <a:cubicBezTo>
                    <a:pt x="338" y="486"/>
                    <a:pt x="338" y="486"/>
                    <a:pt x="338" y="486"/>
                  </a:cubicBezTo>
                  <a:cubicBezTo>
                    <a:pt x="412" y="633"/>
                    <a:pt x="412" y="633"/>
                    <a:pt x="412" y="633"/>
                  </a:cubicBezTo>
                  <a:cubicBezTo>
                    <a:pt x="471" y="633"/>
                    <a:pt x="471" y="633"/>
                    <a:pt x="471" y="633"/>
                  </a:cubicBezTo>
                  <a:cubicBezTo>
                    <a:pt x="397" y="486"/>
                    <a:pt x="397" y="486"/>
                    <a:pt x="397" y="486"/>
                  </a:cubicBezTo>
                  <a:cubicBezTo>
                    <a:pt x="515" y="486"/>
                    <a:pt x="515" y="486"/>
                    <a:pt x="515" y="486"/>
                  </a:cubicBezTo>
                  <a:cubicBezTo>
                    <a:pt x="559" y="486"/>
                    <a:pt x="588" y="456"/>
                    <a:pt x="588" y="412"/>
                  </a:cubicBezTo>
                  <a:cubicBezTo>
                    <a:pt x="588" y="412"/>
                    <a:pt x="588" y="73"/>
                    <a:pt x="588" y="44"/>
                  </a:cubicBezTo>
                  <a:cubicBezTo>
                    <a:pt x="633" y="44"/>
                    <a:pt x="633" y="44"/>
                    <a:pt x="633" y="44"/>
                  </a:cubicBezTo>
                  <a:cubicBezTo>
                    <a:pt x="633" y="0"/>
                    <a:pt x="633" y="0"/>
                    <a:pt x="633" y="0"/>
                  </a:cubicBezTo>
                  <a:lnTo>
                    <a:pt x="0" y="0"/>
                  </a:lnTo>
                  <a:close/>
                  <a:moveTo>
                    <a:pt x="544" y="412"/>
                  </a:moveTo>
                  <a:lnTo>
                    <a:pt x="544" y="412"/>
                  </a:lnTo>
                  <a:cubicBezTo>
                    <a:pt x="544" y="442"/>
                    <a:pt x="530" y="456"/>
                    <a:pt x="515" y="456"/>
                  </a:cubicBezTo>
                  <a:cubicBezTo>
                    <a:pt x="117" y="456"/>
                    <a:pt x="117" y="456"/>
                    <a:pt x="117" y="456"/>
                  </a:cubicBezTo>
                  <a:cubicBezTo>
                    <a:pt x="88" y="456"/>
                    <a:pt x="73" y="442"/>
                    <a:pt x="73" y="412"/>
                  </a:cubicBezTo>
                  <a:cubicBezTo>
                    <a:pt x="73" y="412"/>
                    <a:pt x="73" y="59"/>
                    <a:pt x="73" y="44"/>
                  </a:cubicBezTo>
                  <a:cubicBezTo>
                    <a:pt x="544" y="44"/>
                    <a:pt x="544" y="44"/>
                    <a:pt x="544" y="44"/>
                  </a:cubicBezTo>
                  <a:cubicBezTo>
                    <a:pt x="544" y="73"/>
                    <a:pt x="544" y="412"/>
                    <a:pt x="544" y="412"/>
                  </a:cubicBezTo>
                  <a:close/>
                </a:path>
              </a:pathLst>
            </a:custGeom>
            <a:solidFill>
              <a:srgbClr val="436575"/>
            </a:solidFill>
            <a:ln>
              <a:noFill/>
            </a:ln>
          </p:spPr>
          <p:txBody>
            <a:bodyPr wrap="none" lIns="121908" tIns="60955" rIns="121908" bIns="60955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624644" y="4681223"/>
              <a:ext cx="14379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cap="all">
                  <a:cs typeface="+mn-ea"/>
                  <a:sym typeface="+mn-lt"/>
                </a:rPr>
                <a:t>Your title</a:t>
              </a:r>
              <a:endParaRPr lang="zh-CN" altLang="en-US" sz="1600" cap="all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613013" y="5056071"/>
              <a:ext cx="2362888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cs typeface="+mn-ea"/>
                  <a:sym typeface="+mn-lt"/>
                </a:rPr>
                <a:t>您的内容打在这里，或者通过复制您的文本后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717982" y="4063591"/>
            <a:ext cx="2362888" cy="1561846"/>
            <a:chOff x="7717982" y="4063591"/>
            <a:chExt cx="2362888" cy="1561846"/>
          </a:xfrm>
        </p:grpSpPr>
        <p:sp>
          <p:nvSpPr>
            <p:cNvPr id="15" name="稻壳儿小白白(http://dwz.cn/Wu2UP)"/>
            <p:cNvSpPr/>
            <p:nvPr/>
          </p:nvSpPr>
          <p:spPr bwMode="auto">
            <a:xfrm>
              <a:off x="7848612" y="4063591"/>
              <a:ext cx="509588" cy="496888"/>
            </a:xfrm>
            <a:custGeom>
              <a:avLst/>
              <a:gdLst>
                <a:gd name="T0" fmla="*/ 2147483646 w 634"/>
                <a:gd name="T1" fmla="*/ 0 h 619"/>
                <a:gd name="T2" fmla="*/ 2147483646 w 634"/>
                <a:gd name="T3" fmla="*/ 0 h 619"/>
                <a:gd name="T4" fmla="*/ 0 w 634"/>
                <a:gd name="T5" fmla="*/ 2147483646 h 619"/>
                <a:gd name="T6" fmla="*/ 0 w 634"/>
                <a:gd name="T7" fmla="*/ 2147483646 h 619"/>
                <a:gd name="T8" fmla="*/ 2147483646 w 634"/>
                <a:gd name="T9" fmla="*/ 2147483646 h 619"/>
                <a:gd name="T10" fmla="*/ 2147483646 w 634"/>
                <a:gd name="T11" fmla="*/ 2147483646 h 619"/>
                <a:gd name="T12" fmla="*/ 2147483646 w 634"/>
                <a:gd name="T13" fmla="*/ 2147483646 h 619"/>
                <a:gd name="T14" fmla="*/ 2147483646 w 634"/>
                <a:gd name="T15" fmla="*/ 2147483646 h 619"/>
                <a:gd name="T16" fmla="*/ 2147483646 w 634"/>
                <a:gd name="T17" fmla="*/ 0 h 619"/>
                <a:gd name="T18" fmla="*/ 2147483646 w 634"/>
                <a:gd name="T19" fmla="*/ 2147483646 h 619"/>
                <a:gd name="T20" fmla="*/ 2147483646 w 634"/>
                <a:gd name="T21" fmla="*/ 2147483646 h 619"/>
                <a:gd name="T22" fmla="*/ 2147483646 w 634"/>
                <a:gd name="T23" fmla="*/ 2147483646 h 619"/>
                <a:gd name="T24" fmla="*/ 2147483646 w 634"/>
                <a:gd name="T25" fmla="*/ 2147483646 h 619"/>
                <a:gd name="T26" fmla="*/ 2147483646 w 634"/>
                <a:gd name="T27" fmla="*/ 2147483646 h 619"/>
                <a:gd name="T28" fmla="*/ 2147483646 w 634"/>
                <a:gd name="T29" fmla="*/ 2147483646 h 619"/>
                <a:gd name="T30" fmla="*/ 2147483646 w 634"/>
                <a:gd name="T31" fmla="*/ 2147483646 h 619"/>
                <a:gd name="T32" fmla="*/ 2147483646 w 634"/>
                <a:gd name="T33" fmla="*/ 2147483646 h 619"/>
                <a:gd name="T34" fmla="*/ 2147483646 w 634"/>
                <a:gd name="T35" fmla="*/ 2147483646 h 619"/>
                <a:gd name="T36" fmla="*/ 2147483646 w 634"/>
                <a:gd name="T37" fmla="*/ 2147483646 h 619"/>
                <a:gd name="T38" fmla="*/ 2147483646 w 634"/>
                <a:gd name="T39" fmla="*/ 2147483646 h 619"/>
                <a:gd name="T40" fmla="*/ 2147483646 w 634"/>
                <a:gd name="T41" fmla="*/ 2147483646 h 619"/>
                <a:gd name="T42" fmla="*/ 2147483646 w 634"/>
                <a:gd name="T43" fmla="*/ 2147483646 h 619"/>
                <a:gd name="T44" fmla="*/ 2147483646 w 634"/>
                <a:gd name="T45" fmla="*/ 2147483646 h 619"/>
                <a:gd name="T46" fmla="*/ 2147483646 w 634"/>
                <a:gd name="T47" fmla="*/ 2147483646 h 619"/>
                <a:gd name="T48" fmla="*/ 2147483646 w 634"/>
                <a:gd name="T49" fmla="*/ 2147483646 h 619"/>
                <a:gd name="T50" fmla="*/ 2147483646 w 634"/>
                <a:gd name="T51" fmla="*/ 2147483646 h 619"/>
                <a:gd name="T52" fmla="*/ 2147483646 w 634"/>
                <a:gd name="T53" fmla="*/ 2147483646 h 619"/>
                <a:gd name="T54" fmla="*/ 2147483646 w 634"/>
                <a:gd name="T55" fmla="*/ 2147483646 h 619"/>
                <a:gd name="T56" fmla="*/ 2147483646 w 634"/>
                <a:gd name="T57" fmla="*/ 2147483646 h 619"/>
                <a:gd name="T58" fmla="*/ 2147483646 w 634"/>
                <a:gd name="T59" fmla="*/ 2147483646 h 619"/>
                <a:gd name="T60" fmla="*/ 2147483646 w 634"/>
                <a:gd name="T61" fmla="*/ 2147483646 h 619"/>
                <a:gd name="T62" fmla="*/ 2147483646 w 634"/>
                <a:gd name="T63" fmla="*/ 2147483646 h 619"/>
                <a:gd name="T64" fmla="*/ 2147483646 w 634"/>
                <a:gd name="T65" fmla="*/ 2147483646 h 619"/>
                <a:gd name="T66" fmla="*/ 2147483646 w 634"/>
                <a:gd name="T67" fmla="*/ 2147483646 h 61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34" h="619">
                  <a:moveTo>
                    <a:pt x="324" y="0"/>
                  </a:moveTo>
                  <a:lnTo>
                    <a:pt x="324" y="0"/>
                  </a:lnTo>
                  <a:cubicBezTo>
                    <a:pt x="0" y="177"/>
                    <a:pt x="0" y="177"/>
                    <a:pt x="0" y="177"/>
                  </a:cubicBezTo>
                  <a:cubicBezTo>
                    <a:pt x="0" y="221"/>
                    <a:pt x="0" y="545"/>
                    <a:pt x="0" y="545"/>
                  </a:cubicBezTo>
                  <a:cubicBezTo>
                    <a:pt x="0" y="589"/>
                    <a:pt x="45" y="618"/>
                    <a:pt x="89" y="618"/>
                  </a:cubicBezTo>
                  <a:cubicBezTo>
                    <a:pt x="560" y="618"/>
                    <a:pt x="560" y="618"/>
                    <a:pt x="560" y="618"/>
                  </a:cubicBezTo>
                  <a:cubicBezTo>
                    <a:pt x="604" y="618"/>
                    <a:pt x="633" y="589"/>
                    <a:pt x="633" y="545"/>
                  </a:cubicBezTo>
                  <a:cubicBezTo>
                    <a:pt x="633" y="545"/>
                    <a:pt x="633" y="221"/>
                    <a:pt x="633" y="177"/>
                  </a:cubicBezTo>
                  <a:lnTo>
                    <a:pt x="324" y="0"/>
                  </a:lnTo>
                  <a:close/>
                  <a:moveTo>
                    <a:pt x="45" y="545"/>
                  </a:moveTo>
                  <a:lnTo>
                    <a:pt x="45" y="545"/>
                  </a:lnTo>
                  <a:cubicBezTo>
                    <a:pt x="45" y="236"/>
                    <a:pt x="45" y="236"/>
                    <a:pt x="45" y="236"/>
                  </a:cubicBezTo>
                  <a:cubicBezTo>
                    <a:pt x="221" y="383"/>
                    <a:pt x="221" y="383"/>
                    <a:pt x="221" y="383"/>
                  </a:cubicBezTo>
                  <a:cubicBezTo>
                    <a:pt x="45" y="560"/>
                    <a:pt x="45" y="560"/>
                    <a:pt x="45" y="560"/>
                  </a:cubicBezTo>
                  <a:lnTo>
                    <a:pt x="45" y="545"/>
                  </a:lnTo>
                  <a:close/>
                  <a:moveTo>
                    <a:pt x="74" y="589"/>
                  </a:moveTo>
                  <a:lnTo>
                    <a:pt x="74" y="589"/>
                  </a:lnTo>
                  <a:cubicBezTo>
                    <a:pt x="251" y="398"/>
                    <a:pt x="251" y="398"/>
                    <a:pt x="251" y="398"/>
                  </a:cubicBezTo>
                  <a:cubicBezTo>
                    <a:pt x="324" y="442"/>
                    <a:pt x="324" y="442"/>
                    <a:pt x="324" y="442"/>
                  </a:cubicBezTo>
                  <a:cubicBezTo>
                    <a:pt x="383" y="398"/>
                    <a:pt x="383" y="398"/>
                    <a:pt x="383" y="398"/>
                  </a:cubicBezTo>
                  <a:cubicBezTo>
                    <a:pt x="560" y="589"/>
                    <a:pt x="560" y="589"/>
                    <a:pt x="560" y="589"/>
                  </a:cubicBezTo>
                  <a:lnTo>
                    <a:pt x="74" y="589"/>
                  </a:lnTo>
                  <a:close/>
                  <a:moveTo>
                    <a:pt x="589" y="545"/>
                  </a:moveTo>
                  <a:lnTo>
                    <a:pt x="589" y="545"/>
                  </a:lnTo>
                  <a:lnTo>
                    <a:pt x="589" y="560"/>
                  </a:lnTo>
                  <a:cubicBezTo>
                    <a:pt x="412" y="383"/>
                    <a:pt x="412" y="383"/>
                    <a:pt x="412" y="383"/>
                  </a:cubicBezTo>
                  <a:cubicBezTo>
                    <a:pt x="589" y="236"/>
                    <a:pt x="589" y="236"/>
                    <a:pt x="589" y="236"/>
                  </a:cubicBezTo>
                  <a:lnTo>
                    <a:pt x="589" y="545"/>
                  </a:lnTo>
                  <a:close/>
                  <a:moveTo>
                    <a:pt x="324" y="398"/>
                  </a:moveTo>
                  <a:lnTo>
                    <a:pt x="324" y="398"/>
                  </a:lnTo>
                  <a:cubicBezTo>
                    <a:pt x="45" y="192"/>
                    <a:pt x="45" y="192"/>
                    <a:pt x="45" y="192"/>
                  </a:cubicBezTo>
                  <a:cubicBezTo>
                    <a:pt x="324" y="45"/>
                    <a:pt x="324" y="45"/>
                    <a:pt x="324" y="45"/>
                  </a:cubicBezTo>
                  <a:cubicBezTo>
                    <a:pt x="589" y="192"/>
                    <a:pt x="589" y="192"/>
                    <a:pt x="589" y="192"/>
                  </a:cubicBezTo>
                  <a:lnTo>
                    <a:pt x="324" y="398"/>
                  </a:lnTo>
                  <a:close/>
                </a:path>
              </a:pathLst>
            </a:custGeom>
            <a:solidFill>
              <a:srgbClr val="436575"/>
            </a:solidFill>
            <a:ln>
              <a:noFill/>
            </a:ln>
          </p:spPr>
          <p:txBody>
            <a:bodyPr wrap="none" lIns="121908" tIns="60955" rIns="121908" bIns="60955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717982" y="4681223"/>
              <a:ext cx="14379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cap="all">
                  <a:cs typeface="+mn-ea"/>
                  <a:sym typeface="+mn-lt"/>
                </a:rPr>
                <a:t>Your title</a:t>
              </a:r>
              <a:endParaRPr lang="zh-CN" altLang="en-US" sz="1600" cap="all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717982" y="5016039"/>
              <a:ext cx="2362888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cs typeface="+mn-ea"/>
                  <a:sym typeface="+mn-lt"/>
                </a:rPr>
                <a:t>您的内容打在这里，或者通过复制您的文本后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:a14="http://schemas.microsoft.com/office/drawing/2010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sosceles Triangle 45"/>
          <p:cNvSpPr/>
          <p:nvPr/>
        </p:nvSpPr>
        <p:spPr>
          <a:xfrm rot="5400000">
            <a:off x="6235217" y="1774992"/>
            <a:ext cx="69259" cy="116211"/>
          </a:xfrm>
          <a:prstGeom prst="triangle">
            <a:avLst/>
          </a:prstGeom>
          <a:solidFill>
            <a:srgbClr val="436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5">
              <a:cs typeface="+mn-ea"/>
              <a:sym typeface="+mn-lt"/>
            </a:endParaRPr>
          </a:p>
        </p:txBody>
      </p:sp>
      <p:sp>
        <p:nvSpPr>
          <p:cNvPr id="25" name="Isosceles Triangle 48"/>
          <p:cNvSpPr/>
          <p:nvPr/>
        </p:nvSpPr>
        <p:spPr>
          <a:xfrm rot="16200000" flipH="1">
            <a:off x="5903269" y="3480485"/>
            <a:ext cx="69259" cy="116211"/>
          </a:xfrm>
          <a:prstGeom prst="triangle">
            <a:avLst/>
          </a:prstGeom>
          <a:solidFill>
            <a:srgbClr val="436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5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36050" y="1651282"/>
            <a:ext cx="1667069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5" dirty="0">
                <a:cs typeface="+mn-ea"/>
                <a:sym typeface="+mn-lt"/>
              </a:rPr>
              <a:t>27 Jan,2014</a:t>
            </a:r>
            <a:endParaRPr lang="zh-CN" altLang="en-US" sz="1465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37927" y="1750010"/>
            <a:ext cx="3077028" cy="1393372"/>
            <a:chOff x="1903445" y="1480457"/>
            <a:chExt cx="2307771" cy="1045029"/>
          </a:xfrm>
        </p:grpSpPr>
        <p:sp>
          <p:nvSpPr>
            <p:cNvPr id="46" name="文本框 45"/>
            <p:cNvSpPr txBox="1"/>
            <p:nvPr/>
          </p:nvSpPr>
          <p:spPr>
            <a:xfrm>
              <a:off x="1903445" y="1482540"/>
              <a:ext cx="2307771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65" dirty="0"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1903445" y="1480457"/>
              <a:ext cx="2307771" cy="104502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8" name="Rectangle 23"/>
            <p:cNvSpPr/>
            <p:nvPr/>
          </p:nvSpPr>
          <p:spPr>
            <a:xfrm>
              <a:off x="1903445" y="1722845"/>
              <a:ext cx="2307771" cy="734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单击添加文本，这一年公司发生的大记事在某某创始人的领到下大家齐心协力，风雨兼程的走过十载春秋，现今公司已经壮大成行业的领军者！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41881" y="3470496"/>
            <a:ext cx="3077028" cy="1393372"/>
            <a:chOff x="1903445" y="1480457"/>
            <a:chExt cx="2307771" cy="1045029"/>
          </a:xfrm>
        </p:grpSpPr>
        <p:sp>
          <p:nvSpPr>
            <p:cNvPr id="51" name="文本框 50"/>
            <p:cNvSpPr txBox="1"/>
            <p:nvPr/>
          </p:nvSpPr>
          <p:spPr>
            <a:xfrm>
              <a:off x="1903445" y="1482540"/>
              <a:ext cx="2307771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65" dirty="0"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1903445" y="1480457"/>
              <a:ext cx="2307771" cy="104502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53" name="Rectangle 23"/>
            <p:cNvSpPr/>
            <p:nvPr/>
          </p:nvSpPr>
          <p:spPr>
            <a:xfrm>
              <a:off x="1903445" y="1729772"/>
              <a:ext cx="2307771" cy="734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单击添加文本，这一年公司发生的大记事在某某创始人的领到下大家齐心协力，风雨兼程的走过十载春秋，现今公司已经壮大成行业的领军者！</a:t>
              </a: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4460221" y="3388102"/>
            <a:ext cx="133194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5" dirty="0">
                <a:cs typeface="+mn-ea"/>
                <a:sym typeface="+mn-lt"/>
              </a:rPr>
              <a:t>14 Feb,2014</a:t>
            </a:r>
            <a:endParaRPr lang="zh-CN" altLang="en-US" sz="1465" dirty="0">
              <a:cs typeface="+mn-ea"/>
              <a:sym typeface="+mn-lt"/>
            </a:endParaRPr>
          </a:p>
        </p:txBody>
      </p:sp>
      <p:sp>
        <p:nvSpPr>
          <p:cNvPr id="56" name="Isosceles Triangle 45"/>
          <p:cNvSpPr/>
          <p:nvPr/>
        </p:nvSpPr>
        <p:spPr>
          <a:xfrm rot="5400000">
            <a:off x="6233281" y="5170253"/>
            <a:ext cx="69259" cy="116211"/>
          </a:xfrm>
          <a:prstGeom prst="triangle">
            <a:avLst/>
          </a:prstGeom>
          <a:solidFill>
            <a:srgbClr val="436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5"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08954" y="5078267"/>
            <a:ext cx="1667069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5" dirty="0">
                <a:cs typeface="+mn-ea"/>
                <a:sym typeface="+mn-lt"/>
              </a:rPr>
              <a:t>09 Mar,2015</a:t>
            </a:r>
            <a:endParaRPr lang="zh-CN" altLang="en-US" sz="1465" dirty="0"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510831" y="5176995"/>
            <a:ext cx="3077028" cy="1393372"/>
            <a:chOff x="1903445" y="1480457"/>
            <a:chExt cx="2307771" cy="1045029"/>
          </a:xfrm>
        </p:grpSpPr>
        <p:sp>
          <p:nvSpPr>
            <p:cNvPr id="59" name="文本框 58"/>
            <p:cNvSpPr txBox="1"/>
            <p:nvPr/>
          </p:nvSpPr>
          <p:spPr>
            <a:xfrm>
              <a:off x="1903445" y="1482540"/>
              <a:ext cx="2307771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65" dirty="0"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1903445" y="1480457"/>
              <a:ext cx="2307771" cy="104502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61" name="Rectangle 23"/>
            <p:cNvSpPr/>
            <p:nvPr/>
          </p:nvSpPr>
          <p:spPr>
            <a:xfrm>
              <a:off x="1903445" y="1729772"/>
              <a:ext cx="2307771" cy="734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单击添加文本，这一年公司发生的大记事在某某创始人的领到下大家齐心协力，风雨兼程的走过十载春秋，现今公司已经壮大成行业的领军者！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027907" y="1757595"/>
            <a:ext cx="136188" cy="5100407"/>
            <a:chOff x="4520930" y="1318196"/>
            <a:chExt cx="102141" cy="3825305"/>
          </a:xfrm>
        </p:grpSpPr>
        <p:grpSp>
          <p:nvGrpSpPr>
            <p:cNvPr id="11" name="Group 1"/>
            <p:cNvGrpSpPr/>
            <p:nvPr/>
          </p:nvGrpSpPr>
          <p:grpSpPr>
            <a:xfrm>
              <a:off x="4558420" y="1357431"/>
              <a:ext cx="27161" cy="1512000"/>
              <a:chOff x="6077893" y="2108487"/>
              <a:chExt cx="36214" cy="1552769"/>
            </a:xfrm>
          </p:grpSpPr>
          <p:cxnSp>
            <p:nvCxnSpPr>
              <p:cNvPr id="12" name="Straight Connector 14"/>
              <p:cNvCxnSpPr/>
              <p:nvPr/>
            </p:nvCxnSpPr>
            <p:spPr>
              <a:xfrm>
                <a:off x="6114107" y="2108487"/>
                <a:ext cx="0" cy="155276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4"/>
              <p:cNvCxnSpPr/>
              <p:nvPr/>
            </p:nvCxnSpPr>
            <p:spPr>
              <a:xfrm>
                <a:off x="6077893" y="2108487"/>
                <a:ext cx="0" cy="155276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2"/>
            <p:cNvGrpSpPr/>
            <p:nvPr/>
          </p:nvGrpSpPr>
          <p:grpSpPr>
            <a:xfrm>
              <a:off x="4558420" y="2848083"/>
              <a:ext cx="27161" cy="1116000"/>
              <a:chOff x="6077893" y="3797444"/>
              <a:chExt cx="36214" cy="1371599"/>
            </a:xfrm>
          </p:grpSpPr>
          <p:cxnSp>
            <p:nvCxnSpPr>
              <p:cNvPr id="15" name="Straight Connector 19"/>
              <p:cNvCxnSpPr/>
              <p:nvPr/>
            </p:nvCxnSpPr>
            <p:spPr>
              <a:xfrm>
                <a:off x="6114107" y="3797444"/>
                <a:ext cx="0" cy="137159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25"/>
              <p:cNvCxnSpPr/>
              <p:nvPr/>
            </p:nvCxnSpPr>
            <p:spPr>
              <a:xfrm>
                <a:off x="6077893" y="3797444"/>
                <a:ext cx="0" cy="137159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3"/>
            <p:cNvGrpSpPr/>
            <p:nvPr/>
          </p:nvGrpSpPr>
          <p:grpSpPr>
            <a:xfrm>
              <a:off x="4558420" y="3978924"/>
              <a:ext cx="27161" cy="1164577"/>
              <a:chOff x="6077893" y="5305231"/>
              <a:chExt cx="36214" cy="1552769"/>
            </a:xfrm>
          </p:grpSpPr>
          <p:cxnSp>
            <p:nvCxnSpPr>
              <p:cNvPr id="18" name="Straight Connector 21"/>
              <p:cNvCxnSpPr/>
              <p:nvPr/>
            </p:nvCxnSpPr>
            <p:spPr>
              <a:xfrm>
                <a:off x="6114107" y="5305231"/>
                <a:ext cx="0" cy="155276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26"/>
              <p:cNvCxnSpPr/>
              <p:nvPr/>
            </p:nvCxnSpPr>
            <p:spPr>
              <a:xfrm>
                <a:off x="6077893" y="5305231"/>
                <a:ext cx="0" cy="155276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Oval 40"/>
            <p:cNvSpPr/>
            <p:nvPr/>
          </p:nvSpPr>
          <p:spPr>
            <a:xfrm>
              <a:off x="4520930" y="1318196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4365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5">
                <a:cs typeface="+mn-ea"/>
                <a:sym typeface="+mn-lt"/>
              </a:endParaRPr>
            </a:p>
          </p:txBody>
        </p:sp>
        <p:sp>
          <p:nvSpPr>
            <p:cNvPr id="21" name="Oval 41"/>
            <p:cNvSpPr/>
            <p:nvPr/>
          </p:nvSpPr>
          <p:spPr>
            <a:xfrm>
              <a:off x="4520930" y="3870199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4365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5">
                <a:cs typeface="+mn-ea"/>
                <a:sym typeface="+mn-lt"/>
              </a:endParaRPr>
            </a:p>
          </p:txBody>
        </p:sp>
        <p:sp>
          <p:nvSpPr>
            <p:cNvPr id="10" name="Oval 16"/>
            <p:cNvSpPr/>
            <p:nvPr/>
          </p:nvSpPr>
          <p:spPr>
            <a:xfrm>
              <a:off x="4520930" y="2612299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4365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5">
                <a:cs typeface="+mn-ea"/>
                <a:sym typeface="+mn-lt"/>
              </a:endParaRPr>
            </a:p>
          </p:txBody>
        </p:sp>
      </p:grpSp>
      <p:sp>
        <p:nvSpPr>
          <p:cNvPr id="36" name="文本框 48"/>
          <p:cNvSpPr txBox="1">
            <a:spLocks noChangeArrowheads="1"/>
          </p:cNvSpPr>
          <p:nvPr/>
        </p:nvSpPr>
        <p:spPr bwMode="auto">
          <a:xfrm>
            <a:off x="662174" y="337350"/>
            <a:ext cx="23182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公司大事记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980387" y="448150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45" grpId="0"/>
      <p:bldP spid="55" grpId="0"/>
      <p:bldP spid="56" grpId="0" animBg="1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Isosceles Triangle 48"/>
          <p:cNvSpPr/>
          <p:nvPr/>
        </p:nvSpPr>
        <p:spPr>
          <a:xfrm rot="16200000" flipH="1">
            <a:off x="5903145" y="295770"/>
            <a:ext cx="69259" cy="115961"/>
          </a:xfrm>
          <a:prstGeom prst="triangle">
            <a:avLst/>
          </a:prstGeom>
          <a:solidFill>
            <a:srgbClr val="436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5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460221" y="203262"/>
            <a:ext cx="136958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5" dirty="0">
                <a:cs typeface="+mn-ea"/>
                <a:sym typeface="+mn-lt"/>
              </a:rPr>
              <a:t>19 July,2016</a:t>
            </a:r>
            <a:endParaRPr lang="zh-CN" altLang="en-US" sz="1465" dirty="0">
              <a:cs typeface="+mn-ea"/>
              <a:sym typeface="+mn-lt"/>
            </a:endParaRPr>
          </a:p>
        </p:txBody>
      </p:sp>
      <p:sp>
        <p:nvSpPr>
          <p:cNvPr id="56" name="Isosceles Triangle 45"/>
          <p:cNvSpPr/>
          <p:nvPr/>
        </p:nvSpPr>
        <p:spPr>
          <a:xfrm rot="5400000">
            <a:off x="6233157" y="2760068"/>
            <a:ext cx="69259" cy="115961"/>
          </a:xfrm>
          <a:prstGeom prst="triangle">
            <a:avLst/>
          </a:prstGeom>
          <a:solidFill>
            <a:srgbClr val="436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5"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08954" y="2667956"/>
            <a:ext cx="1667069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5" dirty="0">
                <a:cs typeface="+mn-ea"/>
                <a:sym typeface="+mn-lt"/>
              </a:rPr>
              <a:t>25 Jan,20XX</a:t>
            </a:r>
            <a:endParaRPr lang="zh-CN" altLang="en-US" sz="1465" dirty="0"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6411358" y="4975996"/>
            <a:ext cx="3077028" cy="1390594"/>
            <a:chOff x="1903445" y="1482540"/>
            <a:chExt cx="2307771" cy="1042946"/>
          </a:xfrm>
        </p:grpSpPr>
        <p:sp>
          <p:nvSpPr>
            <p:cNvPr id="59" name="文本框 58"/>
            <p:cNvSpPr txBox="1"/>
            <p:nvPr/>
          </p:nvSpPr>
          <p:spPr>
            <a:xfrm>
              <a:off x="1903445" y="1482540"/>
              <a:ext cx="2307771" cy="238575"/>
            </a:xfrm>
            <a:prstGeom prst="rect">
              <a:avLst/>
            </a:prstGeom>
            <a:solidFill>
              <a:srgbClr val="436575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465" dirty="0">
                  <a:solidFill>
                    <a:schemeClr val="bg1"/>
                  </a:solidFill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1903445" y="1744150"/>
              <a:ext cx="2307771" cy="781336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61" name="Rectangle 23"/>
            <p:cNvSpPr/>
            <p:nvPr/>
          </p:nvSpPr>
          <p:spPr>
            <a:xfrm>
              <a:off x="1903445" y="1729772"/>
              <a:ext cx="2307771" cy="734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单击添加文本，这一年公司发生的大记事在某某创始人的领到下大家齐心协力，风雨兼程的走过十载春秋，现今公司已经壮大成行业的领军者！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41880" y="288433"/>
            <a:ext cx="3103077" cy="2041000"/>
            <a:chOff x="4906410" y="216325"/>
            <a:chExt cx="2327308" cy="1530750"/>
          </a:xfrm>
        </p:grpSpPr>
        <p:sp>
          <p:nvSpPr>
            <p:cNvPr id="51" name="文本框 50"/>
            <p:cNvSpPr txBox="1"/>
            <p:nvPr/>
          </p:nvSpPr>
          <p:spPr>
            <a:xfrm>
              <a:off x="4906410" y="216325"/>
              <a:ext cx="2307771" cy="238575"/>
            </a:xfrm>
            <a:prstGeom prst="rect">
              <a:avLst/>
            </a:prstGeom>
            <a:solidFill>
              <a:srgbClr val="436575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465" dirty="0">
                  <a:solidFill>
                    <a:schemeClr val="bg1"/>
                  </a:solidFill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4906410" y="477935"/>
              <a:ext cx="2307771" cy="1269140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53" name="Rectangle 23"/>
            <p:cNvSpPr/>
            <p:nvPr/>
          </p:nvSpPr>
          <p:spPr>
            <a:xfrm>
              <a:off x="4925947" y="1327169"/>
              <a:ext cx="2307771" cy="4016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4906410" y="477935"/>
              <a:ext cx="2307771" cy="853232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38" name="Isosceles Triangle 48"/>
          <p:cNvSpPr/>
          <p:nvPr/>
        </p:nvSpPr>
        <p:spPr>
          <a:xfrm rot="16200000" flipH="1">
            <a:off x="5903269" y="4970639"/>
            <a:ext cx="69259" cy="116211"/>
          </a:xfrm>
          <a:prstGeom prst="triangle">
            <a:avLst/>
          </a:prstGeom>
          <a:solidFill>
            <a:srgbClr val="436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5"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460221" y="4878255"/>
            <a:ext cx="1320424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5" dirty="0">
                <a:cs typeface="+mn-ea"/>
                <a:sym typeface="+mn-lt"/>
              </a:rPr>
              <a:t>16 Feb,20XX</a:t>
            </a:r>
            <a:endParaRPr lang="zh-CN" altLang="en-US" sz="1465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27907" y="-6441"/>
            <a:ext cx="136188" cy="6894629"/>
            <a:chOff x="4520930" y="-4831"/>
            <a:chExt cx="102141" cy="5170972"/>
          </a:xfrm>
        </p:grpSpPr>
        <p:grpSp>
          <p:nvGrpSpPr>
            <p:cNvPr id="11" name="Group 1"/>
            <p:cNvGrpSpPr/>
            <p:nvPr/>
          </p:nvGrpSpPr>
          <p:grpSpPr>
            <a:xfrm>
              <a:off x="4558420" y="-4831"/>
              <a:ext cx="27161" cy="2664000"/>
              <a:chOff x="6077893" y="2108487"/>
              <a:chExt cx="36214" cy="1552769"/>
            </a:xfrm>
          </p:grpSpPr>
          <p:cxnSp>
            <p:nvCxnSpPr>
              <p:cNvPr id="12" name="Straight Connector 14"/>
              <p:cNvCxnSpPr/>
              <p:nvPr/>
            </p:nvCxnSpPr>
            <p:spPr>
              <a:xfrm>
                <a:off x="6114107" y="2108487"/>
                <a:ext cx="0" cy="155276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4"/>
              <p:cNvCxnSpPr/>
              <p:nvPr/>
            </p:nvCxnSpPr>
            <p:spPr>
              <a:xfrm>
                <a:off x="6077893" y="2108487"/>
                <a:ext cx="0" cy="155276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2"/>
            <p:cNvGrpSpPr/>
            <p:nvPr/>
          </p:nvGrpSpPr>
          <p:grpSpPr>
            <a:xfrm>
              <a:off x="4558420" y="1747075"/>
              <a:ext cx="27161" cy="2160000"/>
              <a:chOff x="6077893" y="3797444"/>
              <a:chExt cx="36214" cy="1371599"/>
            </a:xfrm>
          </p:grpSpPr>
          <p:cxnSp>
            <p:nvCxnSpPr>
              <p:cNvPr id="15" name="Straight Connector 19"/>
              <p:cNvCxnSpPr/>
              <p:nvPr/>
            </p:nvCxnSpPr>
            <p:spPr>
              <a:xfrm>
                <a:off x="6114107" y="3797444"/>
                <a:ext cx="0" cy="137159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25"/>
              <p:cNvCxnSpPr/>
              <p:nvPr/>
            </p:nvCxnSpPr>
            <p:spPr>
              <a:xfrm>
                <a:off x="6077893" y="3797444"/>
                <a:ext cx="0" cy="137159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3"/>
            <p:cNvGrpSpPr/>
            <p:nvPr/>
          </p:nvGrpSpPr>
          <p:grpSpPr>
            <a:xfrm>
              <a:off x="4558420" y="3618141"/>
              <a:ext cx="27161" cy="1548000"/>
              <a:chOff x="6077893" y="5305231"/>
              <a:chExt cx="36214" cy="1552769"/>
            </a:xfrm>
          </p:grpSpPr>
          <p:cxnSp>
            <p:nvCxnSpPr>
              <p:cNvPr id="18" name="Straight Connector 21"/>
              <p:cNvCxnSpPr/>
              <p:nvPr/>
            </p:nvCxnSpPr>
            <p:spPr>
              <a:xfrm>
                <a:off x="6114107" y="5305231"/>
                <a:ext cx="0" cy="155276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26"/>
              <p:cNvCxnSpPr/>
              <p:nvPr/>
            </p:nvCxnSpPr>
            <p:spPr>
              <a:xfrm>
                <a:off x="6077893" y="5305231"/>
                <a:ext cx="0" cy="1552769"/>
              </a:xfrm>
              <a:prstGeom prst="line">
                <a:avLst/>
              </a:prstGeom>
              <a:ln w="9525" cmpd="sng">
                <a:solidFill>
                  <a:srgbClr val="43657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Oval 41"/>
            <p:cNvSpPr/>
            <p:nvPr/>
          </p:nvSpPr>
          <p:spPr>
            <a:xfrm>
              <a:off x="4520930" y="2062466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4365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5">
                <a:cs typeface="+mn-ea"/>
                <a:sym typeface="+mn-lt"/>
              </a:endParaRPr>
            </a:p>
          </p:txBody>
        </p:sp>
        <p:sp>
          <p:nvSpPr>
            <p:cNvPr id="10" name="Oval 16"/>
            <p:cNvSpPr/>
            <p:nvPr/>
          </p:nvSpPr>
          <p:spPr>
            <a:xfrm>
              <a:off x="4520930" y="223669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4365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5">
                <a:cs typeface="+mn-ea"/>
                <a:sym typeface="+mn-lt"/>
              </a:endParaRPr>
            </a:p>
          </p:txBody>
        </p:sp>
        <p:sp>
          <p:nvSpPr>
            <p:cNvPr id="43" name="Oval 16"/>
            <p:cNvSpPr/>
            <p:nvPr/>
          </p:nvSpPr>
          <p:spPr>
            <a:xfrm>
              <a:off x="4520930" y="3729914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4365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5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39360" y="2749955"/>
            <a:ext cx="3077029" cy="1681511"/>
            <a:chOff x="2129520" y="2062466"/>
            <a:chExt cx="2307772" cy="1261133"/>
          </a:xfrm>
        </p:grpSpPr>
        <p:sp>
          <p:nvSpPr>
            <p:cNvPr id="39" name="文本框 38"/>
            <p:cNvSpPr txBox="1"/>
            <p:nvPr/>
          </p:nvSpPr>
          <p:spPr>
            <a:xfrm>
              <a:off x="2129521" y="2062466"/>
              <a:ext cx="2307771" cy="238575"/>
            </a:xfrm>
            <a:prstGeom prst="rect">
              <a:avLst/>
            </a:prstGeom>
            <a:solidFill>
              <a:srgbClr val="436575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65" dirty="0">
                  <a:solidFill>
                    <a:schemeClr val="bg1"/>
                  </a:solidFill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2129522" y="2324076"/>
              <a:ext cx="2307770" cy="999522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129520" y="2324077"/>
              <a:ext cx="2307771" cy="999522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64" name="Oval 53"/>
            <p:cNvSpPr>
              <a:spLocks noChangeAspect="1"/>
            </p:cNvSpPr>
            <p:nvPr/>
          </p:nvSpPr>
          <p:spPr>
            <a:xfrm rot="10800000" flipV="1">
              <a:off x="3108793" y="2649225"/>
              <a:ext cx="349223" cy="34922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sz="1865" dirty="0">
                  <a:solidFill>
                    <a:schemeClr val="bg1"/>
                  </a:solidFill>
                  <a:cs typeface="+mn-ea"/>
                  <a:sym typeface="+mn-lt"/>
                </a:rPr>
                <a:t>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5" grpId="0"/>
      <p:bldP spid="56" grpId="0" animBg="1"/>
      <p:bldP spid="57" grpId="0"/>
      <p:bldP spid="38" grpId="0" animBg="1"/>
      <p:bldP spid="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51008134811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08135147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5w0zpn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2182</Words>
  <Application>Microsoft Office PowerPoint</Application>
  <PresentationFormat>宽屏</PresentationFormat>
  <Paragraphs>246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9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Segoe UI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/>
  <dc:description>https://www.ypppt.com/</dc:description>
  <cp:lastModifiedBy>kan</cp:lastModifiedBy>
  <cp:revision>19</cp:revision>
  <dcterms:created xsi:type="dcterms:W3CDTF">2019-04-11T01:41:57Z</dcterms:created>
  <dcterms:modified xsi:type="dcterms:W3CDTF">2022-05-27T02:08:33Z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