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256" r:id="rId3"/>
    <p:sldId id="258" r:id="rId4"/>
    <p:sldId id="259" r:id="rId5"/>
    <p:sldId id="261" r:id="rId6"/>
    <p:sldId id="257" r:id="rId7"/>
    <p:sldId id="260" r:id="rId8"/>
    <p:sldId id="262" r:id="rId9"/>
    <p:sldId id="263" r:id="rId10"/>
    <p:sldId id="264" r:id="rId11"/>
    <p:sldId id="265" r:id="rId12"/>
    <p:sldId id="266" r:id="rId13"/>
    <p:sldId id="267" r:id="rId14"/>
    <p:sldId id="269" r:id="rId15"/>
    <p:sldId id="268" r:id="rId16"/>
    <p:sldId id="270" r:id="rId17"/>
    <p:sldId id="271" r:id="rId18"/>
    <p:sldId id="272" r:id="rId19"/>
    <p:sldId id="274" r:id="rId20"/>
    <p:sldId id="273" r:id="rId21"/>
    <p:sldId id="275" r:id="rId22"/>
    <p:sldId id="276" r:id="rId23"/>
    <p:sldId id="277" r:id="rId24"/>
    <p:sldId id="281" r:id="rId25"/>
    <p:sldId id="278" r:id="rId26"/>
    <p:sldId id="279" r:id="rId27"/>
    <p:sldId id="280" r:id="rId28"/>
    <p:sldId id="282" r:id="rId29"/>
    <p:sldId id="28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13" d="100"/>
          <a:sy n="113" d="100"/>
        </p:scale>
        <p:origin x="396"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70C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FDBEB-9E16-4EF2-90F2-04323A87BE6D}"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EBE08-422D-43C8-8C2C-A92BE9DEE2E2}" type="slidenum">
              <a:rPr lang="zh-CN" altLang="en-US" smtClean="0"/>
              <a:t>‹#›</a:t>
            </a:fld>
            <a:endParaRPr lang="zh-CN" altLang="en-US"/>
          </a:p>
        </p:txBody>
      </p:sp>
    </p:spTree>
    <p:extLst>
      <p:ext uri="{BB962C8B-B14F-4D97-AF65-F5344CB8AC3E}">
        <p14:creationId xmlns:p14="http://schemas.microsoft.com/office/powerpoint/2010/main" val="35290468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a:t>
            </a:fld>
            <a:endParaRPr lang="zh-CN" altLang="en-US"/>
          </a:p>
        </p:txBody>
      </p:sp>
    </p:spTree>
    <p:extLst>
      <p:ext uri="{BB962C8B-B14F-4D97-AF65-F5344CB8AC3E}">
        <p14:creationId xmlns:p14="http://schemas.microsoft.com/office/powerpoint/2010/main" val="179359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10</a:t>
            </a:fld>
            <a:endParaRPr lang="zh-CN" altLang="en-US"/>
          </a:p>
        </p:txBody>
      </p:sp>
    </p:spTree>
    <p:extLst>
      <p:ext uri="{BB962C8B-B14F-4D97-AF65-F5344CB8AC3E}">
        <p14:creationId xmlns:p14="http://schemas.microsoft.com/office/powerpoint/2010/main" val="597179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11</a:t>
            </a:fld>
            <a:endParaRPr lang="zh-CN" altLang="en-US"/>
          </a:p>
        </p:txBody>
      </p:sp>
    </p:spTree>
    <p:extLst>
      <p:ext uri="{BB962C8B-B14F-4D97-AF65-F5344CB8AC3E}">
        <p14:creationId xmlns:p14="http://schemas.microsoft.com/office/powerpoint/2010/main" val="149707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12</a:t>
            </a:fld>
            <a:endParaRPr lang="zh-CN" altLang="en-US"/>
          </a:p>
        </p:txBody>
      </p:sp>
    </p:spTree>
    <p:extLst>
      <p:ext uri="{BB962C8B-B14F-4D97-AF65-F5344CB8AC3E}">
        <p14:creationId xmlns:p14="http://schemas.microsoft.com/office/powerpoint/2010/main" val="2089152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13</a:t>
            </a:fld>
            <a:endParaRPr lang="zh-CN" altLang="en-US"/>
          </a:p>
        </p:txBody>
      </p:sp>
    </p:spTree>
    <p:extLst>
      <p:ext uri="{BB962C8B-B14F-4D97-AF65-F5344CB8AC3E}">
        <p14:creationId xmlns:p14="http://schemas.microsoft.com/office/powerpoint/2010/main" val="59604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14</a:t>
            </a:fld>
            <a:endParaRPr lang="zh-CN" altLang="en-US"/>
          </a:p>
        </p:txBody>
      </p:sp>
    </p:spTree>
    <p:extLst>
      <p:ext uri="{BB962C8B-B14F-4D97-AF65-F5344CB8AC3E}">
        <p14:creationId xmlns:p14="http://schemas.microsoft.com/office/powerpoint/2010/main" val="411727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15</a:t>
            </a:fld>
            <a:endParaRPr lang="zh-CN" altLang="en-US"/>
          </a:p>
        </p:txBody>
      </p:sp>
    </p:spTree>
    <p:extLst>
      <p:ext uri="{BB962C8B-B14F-4D97-AF65-F5344CB8AC3E}">
        <p14:creationId xmlns:p14="http://schemas.microsoft.com/office/powerpoint/2010/main" val="1523102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16</a:t>
            </a:fld>
            <a:endParaRPr lang="zh-CN" altLang="en-US"/>
          </a:p>
        </p:txBody>
      </p:sp>
    </p:spTree>
    <p:extLst>
      <p:ext uri="{BB962C8B-B14F-4D97-AF65-F5344CB8AC3E}">
        <p14:creationId xmlns:p14="http://schemas.microsoft.com/office/powerpoint/2010/main" val="2987027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17</a:t>
            </a:fld>
            <a:endParaRPr lang="zh-CN" altLang="en-US"/>
          </a:p>
        </p:txBody>
      </p:sp>
    </p:spTree>
    <p:extLst>
      <p:ext uri="{BB962C8B-B14F-4D97-AF65-F5344CB8AC3E}">
        <p14:creationId xmlns:p14="http://schemas.microsoft.com/office/powerpoint/2010/main" val="2511868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18</a:t>
            </a:fld>
            <a:endParaRPr lang="zh-CN" altLang="en-US"/>
          </a:p>
        </p:txBody>
      </p:sp>
    </p:spTree>
    <p:extLst>
      <p:ext uri="{BB962C8B-B14F-4D97-AF65-F5344CB8AC3E}">
        <p14:creationId xmlns:p14="http://schemas.microsoft.com/office/powerpoint/2010/main" val="714994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19</a:t>
            </a:fld>
            <a:endParaRPr lang="zh-CN" altLang="en-US"/>
          </a:p>
        </p:txBody>
      </p:sp>
    </p:spTree>
    <p:extLst>
      <p:ext uri="{BB962C8B-B14F-4D97-AF65-F5344CB8AC3E}">
        <p14:creationId xmlns:p14="http://schemas.microsoft.com/office/powerpoint/2010/main" val="34936982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a:t>
            </a:fld>
            <a:endParaRPr lang="zh-CN" altLang="en-US"/>
          </a:p>
        </p:txBody>
      </p:sp>
    </p:spTree>
    <p:extLst>
      <p:ext uri="{BB962C8B-B14F-4D97-AF65-F5344CB8AC3E}">
        <p14:creationId xmlns:p14="http://schemas.microsoft.com/office/powerpoint/2010/main" val="2967069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20</a:t>
            </a:fld>
            <a:endParaRPr lang="zh-CN" altLang="en-US"/>
          </a:p>
        </p:txBody>
      </p:sp>
    </p:spTree>
    <p:extLst>
      <p:ext uri="{BB962C8B-B14F-4D97-AF65-F5344CB8AC3E}">
        <p14:creationId xmlns:p14="http://schemas.microsoft.com/office/powerpoint/2010/main" val="1255652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21</a:t>
            </a:fld>
            <a:endParaRPr lang="zh-CN" altLang="en-US"/>
          </a:p>
        </p:txBody>
      </p:sp>
    </p:spTree>
    <p:extLst>
      <p:ext uri="{BB962C8B-B14F-4D97-AF65-F5344CB8AC3E}">
        <p14:creationId xmlns:p14="http://schemas.microsoft.com/office/powerpoint/2010/main" val="3774634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22</a:t>
            </a:fld>
            <a:endParaRPr lang="zh-CN" altLang="en-US"/>
          </a:p>
        </p:txBody>
      </p:sp>
    </p:spTree>
    <p:extLst>
      <p:ext uri="{BB962C8B-B14F-4D97-AF65-F5344CB8AC3E}">
        <p14:creationId xmlns:p14="http://schemas.microsoft.com/office/powerpoint/2010/main" val="297070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23</a:t>
            </a:fld>
            <a:endParaRPr lang="zh-CN" altLang="en-US"/>
          </a:p>
        </p:txBody>
      </p:sp>
    </p:spTree>
    <p:extLst>
      <p:ext uri="{BB962C8B-B14F-4D97-AF65-F5344CB8AC3E}">
        <p14:creationId xmlns:p14="http://schemas.microsoft.com/office/powerpoint/2010/main" val="26136042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24</a:t>
            </a:fld>
            <a:endParaRPr lang="zh-CN" altLang="en-US"/>
          </a:p>
        </p:txBody>
      </p:sp>
    </p:spTree>
    <p:extLst>
      <p:ext uri="{BB962C8B-B14F-4D97-AF65-F5344CB8AC3E}">
        <p14:creationId xmlns:p14="http://schemas.microsoft.com/office/powerpoint/2010/main" val="30975715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25</a:t>
            </a:fld>
            <a:endParaRPr lang="zh-CN" altLang="en-US"/>
          </a:p>
        </p:txBody>
      </p:sp>
    </p:spTree>
    <p:extLst>
      <p:ext uri="{BB962C8B-B14F-4D97-AF65-F5344CB8AC3E}">
        <p14:creationId xmlns:p14="http://schemas.microsoft.com/office/powerpoint/2010/main" val="28942252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26</a:t>
            </a:fld>
            <a:endParaRPr lang="zh-CN" altLang="en-US"/>
          </a:p>
        </p:txBody>
      </p:sp>
    </p:spTree>
    <p:extLst>
      <p:ext uri="{BB962C8B-B14F-4D97-AF65-F5344CB8AC3E}">
        <p14:creationId xmlns:p14="http://schemas.microsoft.com/office/powerpoint/2010/main" val="2070305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27</a:t>
            </a:fld>
            <a:endParaRPr lang="zh-CN" altLang="en-US"/>
          </a:p>
        </p:txBody>
      </p:sp>
    </p:spTree>
    <p:extLst>
      <p:ext uri="{BB962C8B-B14F-4D97-AF65-F5344CB8AC3E}">
        <p14:creationId xmlns:p14="http://schemas.microsoft.com/office/powerpoint/2010/main" val="638257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48030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3</a:t>
            </a:fld>
            <a:endParaRPr lang="zh-CN" altLang="en-US"/>
          </a:p>
        </p:txBody>
      </p:sp>
    </p:spTree>
    <p:extLst>
      <p:ext uri="{BB962C8B-B14F-4D97-AF65-F5344CB8AC3E}">
        <p14:creationId xmlns:p14="http://schemas.microsoft.com/office/powerpoint/2010/main" val="85541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4</a:t>
            </a:fld>
            <a:endParaRPr lang="zh-CN" altLang="en-US"/>
          </a:p>
        </p:txBody>
      </p:sp>
    </p:spTree>
    <p:extLst>
      <p:ext uri="{BB962C8B-B14F-4D97-AF65-F5344CB8AC3E}">
        <p14:creationId xmlns:p14="http://schemas.microsoft.com/office/powerpoint/2010/main" val="1301474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5</a:t>
            </a:fld>
            <a:endParaRPr lang="zh-CN" altLang="en-US"/>
          </a:p>
        </p:txBody>
      </p:sp>
    </p:spTree>
    <p:extLst>
      <p:ext uri="{BB962C8B-B14F-4D97-AF65-F5344CB8AC3E}">
        <p14:creationId xmlns:p14="http://schemas.microsoft.com/office/powerpoint/2010/main" val="3530668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6</a:t>
            </a:fld>
            <a:endParaRPr lang="zh-CN" altLang="en-US"/>
          </a:p>
        </p:txBody>
      </p:sp>
    </p:spTree>
    <p:extLst>
      <p:ext uri="{BB962C8B-B14F-4D97-AF65-F5344CB8AC3E}">
        <p14:creationId xmlns:p14="http://schemas.microsoft.com/office/powerpoint/2010/main" val="3631633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7</a:t>
            </a:fld>
            <a:endParaRPr lang="zh-CN" altLang="en-US"/>
          </a:p>
        </p:txBody>
      </p:sp>
    </p:spTree>
    <p:extLst>
      <p:ext uri="{BB962C8B-B14F-4D97-AF65-F5344CB8AC3E}">
        <p14:creationId xmlns:p14="http://schemas.microsoft.com/office/powerpoint/2010/main" val="385183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8</a:t>
            </a:fld>
            <a:endParaRPr lang="zh-CN" altLang="en-US"/>
          </a:p>
        </p:txBody>
      </p:sp>
    </p:spTree>
    <p:extLst>
      <p:ext uri="{BB962C8B-B14F-4D97-AF65-F5344CB8AC3E}">
        <p14:creationId xmlns:p14="http://schemas.microsoft.com/office/powerpoint/2010/main" val="42065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t>9</a:t>
            </a:fld>
            <a:endParaRPr lang="zh-CN" altLang="en-US"/>
          </a:p>
        </p:txBody>
      </p:sp>
    </p:spTree>
    <p:extLst>
      <p:ext uri="{BB962C8B-B14F-4D97-AF65-F5344CB8AC3E}">
        <p14:creationId xmlns:p14="http://schemas.microsoft.com/office/powerpoint/2010/main" val="12428203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2" name="六边形 11"/>
          <p:cNvSpPr/>
          <p:nvPr/>
        </p:nvSpPr>
        <p:spPr>
          <a:xfrm>
            <a:off x="-8621" y="0"/>
            <a:ext cx="9859618" cy="6864627"/>
          </a:xfrm>
          <a:custGeom>
            <a:avLst/>
            <a:gdLst>
              <a:gd name="connsiteX0" fmla="*/ 0 w 9422296"/>
              <a:gd name="connsiteY0" fmla="*/ 2729948 h 5459896"/>
              <a:gd name="connsiteX1" fmla="*/ 1364974 w 9422296"/>
              <a:gd name="connsiteY1" fmla="*/ 1 h 5459896"/>
              <a:gd name="connsiteX2" fmla="*/ 8057322 w 9422296"/>
              <a:gd name="connsiteY2" fmla="*/ 1 h 5459896"/>
              <a:gd name="connsiteX3" fmla="*/ 9422296 w 9422296"/>
              <a:gd name="connsiteY3" fmla="*/ 2729948 h 5459896"/>
              <a:gd name="connsiteX4" fmla="*/ 8057322 w 9422296"/>
              <a:gd name="connsiteY4" fmla="*/ 5459895 h 5459896"/>
              <a:gd name="connsiteX5" fmla="*/ 1364974 w 9422296"/>
              <a:gd name="connsiteY5" fmla="*/ 5459895 h 5459896"/>
              <a:gd name="connsiteX6" fmla="*/ 0 w 9422296"/>
              <a:gd name="connsiteY6" fmla="*/ 2729948 h 5459896"/>
              <a:gd name="connsiteX0" fmla="*/ 79513 w 8057322"/>
              <a:gd name="connsiteY0" fmla="*/ 2716695 h 5459894"/>
              <a:gd name="connsiteX1" fmla="*/ 0 w 8057322"/>
              <a:gd name="connsiteY1" fmla="*/ 0 h 5459894"/>
              <a:gd name="connsiteX2" fmla="*/ 6692348 w 8057322"/>
              <a:gd name="connsiteY2" fmla="*/ 0 h 5459894"/>
              <a:gd name="connsiteX3" fmla="*/ 8057322 w 8057322"/>
              <a:gd name="connsiteY3" fmla="*/ 2729947 h 5459894"/>
              <a:gd name="connsiteX4" fmla="*/ 6692348 w 8057322"/>
              <a:gd name="connsiteY4" fmla="*/ 5459894 h 5459894"/>
              <a:gd name="connsiteX5" fmla="*/ 0 w 8057322"/>
              <a:gd name="connsiteY5" fmla="*/ 5459894 h 5459894"/>
              <a:gd name="connsiteX6" fmla="*/ 79513 w 8057322"/>
              <a:gd name="connsiteY6" fmla="*/ 2716695 h 5459894"/>
              <a:gd name="connsiteX0" fmla="*/ 0 w 8070575"/>
              <a:gd name="connsiteY0" fmla="*/ 2716695 h 5459894"/>
              <a:gd name="connsiteX1" fmla="*/ 13253 w 8070575"/>
              <a:gd name="connsiteY1" fmla="*/ 0 h 5459894"/>
              <a:gd name="connsiteX2" fmla="*/ 6705601 w 8070575"/>
              <a:gd name="connsiteY2" fmla="*/ 0 h 5459894"/>
              <a:gd name="connsiteX3" fmla="*/ 8070575 w 8070575"/>
              <a:gd name="connsiteY3" fmla="*/ 2729947 h 5459894"/>
              <a:gd name="connsiteX4" fmla="*/ 6705601 w 8070575"/>
              <a:gd name="connsiteY4" fmla="*/ 5459894 h 5459894"/>
              <a:gd name="connsiteX5" fmla="*/ 13253 w 8070575"/>
              <a:gd name="connsiteY5" fmla="*/ 5459894 h 5459894"/>
              <a:gd name="connsiteX6" fmla="*/ 0 w 8070575"/>
              <a:gd name="connsiteY6" fmla="*/ 2716695 h 5459894"/>
              <a:gd name="connsiteX0" fmla="*/ 0 w 8070575"/>
              <a:gd name="connsiteY0" fmla="*/ 2716695 h 6680341"/>
              <a:gd name="connsiteX1" fmla="*/ 13253 w 8070575"/>
              <a:gd name="connsiteY1" fmla="*/ 0 h 6680341"/>
              <a:gd name="connsiteX2" fmla="*/ 6705601 w 8070575"/>
              <a:gd name="connsiteY2" fmla="*/ 0 h 6680341"/>
              <a:gd name="connsiteX3" fmla="*/ 8070575 w 8070575"/>
              <a:gd name="connsiteY3" fmla="*/ 2729947 h 6680341"/>
              <a:gd name="connsiteX4" fmla="*/ 5143555 w 8070575"/>
              <a:gd name="connsiteY4" fmla="*/ 6680341 h 6680341"/>
              <a:gd name="connsiteX5" fmla="*/ 13253 w 8070575"/>
              <a:gd name="connsiteY5" fmla="*/ 5459894 h 6680341"/>
              <a:gd name="connsiteX6" fmla="*/ 0 w 8070575"/>
              <a:gd name="connsiteY6" fmla="*/ 2716695 h 6680341"/>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5459894 h 6654648"/>
              <a:gd name="connsiteX6" fmla="*/ 0 w 8070575"/>
              <a:gd name="connsiteY6" fmla="*/ 2716695 h 6654648"/>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4175212 h 6654648"/>
              <a:gd name="connsiteX6" fmla="*/ 0 w 8070575"/>
              <a:gd name="connsiteY6" fmla="*/ 2716695 h 6654648"/>
              <a:gd name="connsiteX0" fmla="*/ 0 w 8070575"/>
              <a:gd name="connsiteY0" fmla="*/ 2716695 h 6654648"/>
              <a:gd name="connsiteX1" fmla="*/ 13253 w 8070575"/>
              <a:gd name="connsiteY1" fmla="*/ 0 h 6654648"/>
              <a:gd name="connsiteX2" fmla="*/ 6705601 w 8070575"/>
              <a:gd name="connsiteY2" fmla="*/ 0 h 6654648"/>
              <a:gd name="connsiteX3" fmla="*/ 8070575 w 8070575"/>
              <a:gd name="connsiteY3" fmla="*/ 2729947 h 6654648"/>
              <a:gd name="connsiteX4" fmla="*/ 4959147 w 8070575"/>
              <a:gd name="connsiteY4" fmla="*/ 6654648 h 6654648"/>
              <a:gd name="connsiteX5" fmla="*/ 13253 w 8070575"/>
              <a:gd name="connsiteY5" fmla="*/ 4779012 h 6654648"/>
              <a:gd name="connsiteX6" fmla="*/ 0 w 8070575"/>
              <a:gd name="connsiteY6" fmla="*/ 2716695 h 6654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0575" h="6654648">
                <a:moveTo>
                  <a:pt x="0" y="2716695"/>
                </a:moveTo>
                <a:cubicBezTo>
                  <a:pt x="4418" y="1811130"/>
                  <a:pt x="8835" y="905565"/>
                  <a:pt x="13253" y="0"/>
                </a:cubicBezTo>
                <a:lnTo>
                  <a:pt x="6705601" y="0"/>
                </a:lnTo>
                <a:lnTo>
                  <a:pt x="8070575" y="2729947"/>
                </a:lnTo>
                <a:lnTo>
                  <a:pt x="4959147" y="6654648"/>
                </a:lnTo>
                <a:lnTo>
                  <a:pt x="13253" y="4779012"/>
                </a:lnTo>
                <a:cubicBezTo>
                  <a:pt x="8835" y="3864612"/>
                  <a:pt x="4418" y="3631095"/>
                  <a:pt x="0" y="2716695"/>
                </a:cubicBezTo>
                <a:close/>
              </a:path>
            </a:pathLst>
          </a:custGeom>
          <a:solidFill>
            <a:srgbClr val="0890D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
        <p:nvSpPr>
          <p:cNvPr id="3" name="KSO_CT2"/>
          <p:cNvSpPr>
            <a:spLocks noGrp="1"/>
          </p:cNvSpPr>
          <p:nvPr>
            <p:ph type="subTitle" idx="1" hasCustomPrompt="1"/>
          </p:nvPr>
        </p:nvSpPr>
        <p:spPr>
          <a:xfrm>
            <a:off x="311035" y="3756972"/>
            <a:ext cx="8299565" cy="403219"/>
          </a:xfrm>
          <a:noFill/>
        </p:spPr>
        <p:txBody>
          <a:bodyPr>
            <a:noAutofit/>
          </a:bodyPr>
          <a:lstStyle>
            <a:lvl1pPr marL="0" indent="0" algn="ctr">
              <a:buNone/>
              <a:defRPr sz="1800">
                <a:solidFill>
                  <a:schemeClr val="bg1"/>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311035" y="1828800"/>
            <a:ext cx="8299565" cy="1484486"/>
          </a:xfrm>
        </p:spPr>
        <p:txBody>
          <a:bodyPr>
            <a:noAutofit/>
          </a:bodyPr>
          <a:lstStyle>
            <a:lvl1pPr algn="ctr">
              <a:defRPr sz="4000" baseline="0">
                <a:solidFill>
                  <a:schemeClr val="bg1"/>
                </a:solidFill>
                <a:effectLst/>
                <a:latin typeface="微软雅黑" panose="020B0503020204020204" pitchFamily="34" charset="-122"/>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24134194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1620">
          <p15:clr>
            <a:srgbClr val="FBAE40"/>
          </p15:clr>
        </p15:guide>
        <p15:guide id="2" pos="4967">
          <p15:clr>
            <a:srgbClr val="FBAE40"/>
          </p15:clr>
        </p15:guide>
        <p15:guide id="3" orient="horz" pos="2160">
          <p15:clr>
            <a:srgbClr val="FBAE40"/>
          </p15:clr>
        </p15:guide>
        <p15:guide id="4"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9110076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410182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BEBA8EAE-BF5A-486C-A8C5-ECC9F3942E4B}">
                <a14:imgProps xmlns:a14="http://schemas.microsoft.com/office/drawing/2010/main">
                  <a14:imgLayer>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orient="vert"/>
          </p:nvPr>
        </p:nvSpPr>
        <p:spPr>
          <a:xfrm>
            <a:off x="10171290" y="365127"/>
            <a:ext cx="1182511" cy="5811839"/>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7"/>
            <a:ext cx="7933269" cy="5811839"/>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143236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700958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6966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844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16006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876179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86301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13924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664234" y="210150"/>
            <a:ext cx="10834777" cy="699595"/>
          </a:xfrm>
        </p:spPr>
        <p:txBody>
          <a:bodyPr/>
          <a:lstStyle/>
          <a:p>
            <a:r>
              <a:rPr lang="zh-CN" altLang="en-US" smtClean="0"/>
              <a:t>单击此处编辑母版标题样式</a:t>
            </a:r>
            <a:endParaRPr lang="en-US" dirty="0"/>
          </a:p>
        </p:txBody>
      </p:sp>
      <p:sp>
        <p:nvSpPr>
          <p:cNvPr id="3" name="KSO_BC1"/>
          <p:cNvSpPr>
            <a:spLocks noGrp="1"/>
          </p:cNvSpPr>
          <p:nvPr>
            <p:ph idx="1"/>
          </p:nvPr>
        </p:nvSpPr>
        <p:spPr>
          <a:xfrm>
            <a:off x="664234" y="1066303"/>
            <a:ext cx="10834777" cy="5193212"/>
          </a:xfrm>
        </p:spPr>
        <p:txBody>
          <a:bodyPr>
            <a:normAutofit/>
          </a:bodyPr>
          <a:lstStyle>
            <a:lvl1pPr>
              <a:buSzPct val="50000"/>
              <a:defRPr sz="2400"/>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1291056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55483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53801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61581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93332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130149" y="2298065"/>
            <a:ext cx="7994651" cy="1235075"/>
          </a:xfrm>
        </p:spPr>
        <p:txBody>
          <a:bodyPr anchor="b">
            <a:normAutofit/>
          </a:bodyPr>
          <a:lstStyle>
            <a:lvl1pPr algn="ctr">
              <a:defRPr sz="40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2130149" y="3567098"/>
            <a:ext cx="7994649" cy="468000"/>
          </a:xfrm>
          <a:prstGeom prst="rect">
            <a:avLst/>
          </a:prstGeom>
          <a:noFill/>
        </p:spPr>
        <p:txBody>
          <a:bodyPr anchor="ctr">
            <a:normAutofit/>
          </a:bodyPr>
          <a:lstStyle>
            <a:lvl1pPr marL="0" indent="0" algn="ctr">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8525619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2"/>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5" y="1244602"/>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10006128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5" y="2200275"/>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9" y="2200275"/>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5417109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2434862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pic>
        <p:nvPicPr>
          <p:cNvPr id="8" name="图片 7"/>
          <p:cNvPicPr>
            <a:picLocks noChangeAspect="1"/>
          </p:cNvPicPr>
          <p:nvPr/>
        </p:nvPicPr>
        <p:blipFill>
          <a:blip r:embed="rId2">
            <a:extLst>
              <a:ext uri="{BEBA8EAE-BF5A-486C-A8C5-ECC9F3942E4B}">
                <a14:imgProps xmlns:a14="http://schemas.microsoft.com/office/drawing/2010/main">
                  <a14:imgLayer>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extLst>
      <p:ext uri="{BB962C8B-B14F-4D97-AF65-F5344CB8AC3E}">
        <p14:creationId xmlns:p14="http://schemas.microsoft.com/office/powerpoint/2010/main" val="41910969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28869024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1_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a14:imgEffect>
                      <a14:artisticLineDrawing/>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B5F978DD-03B7-42BE-ACF7-BAB870A33E0E}" type="datetimeFigureOut">
              <a:rPr lang="zh-CN" altLang="en-US" smtClean="0"/>
              <a:t>2018/6/3</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t>‹#›</a:t>
            </a:fld>
            <a:endParaRPr lang="zh-CN" altLang="en-US"/>
          </a:p>
        </p:txBody>
      </p:sp>
    </p:spTree>
    <p:extLst>
      <p:ext uri="{BB962C8B-B14F-4D97-AF65-F5344CB8AC3E}">
        <p14:creationId xmlns:p14="http://schemas.microsoft.com/office/powerpoint/2010/main" val="41075372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7" name="矩形 6"/>
          <p:cNvSpPr/>
          <p:nvPr/>
        </p:nvSpPr>
        <p:spPr>
          <a:xfrm>
            <a:off x="0" y="0"/>
            <a:ext cx="12192000" cy="6858000"/>
          </a:xfrm>
          <a:prstGeom prst="rect">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690113" y="190494"/>
            <a:ext cx="10791645"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5F978DD-03B7-42BE-ACF7-BAB870A33E0E}" type="datetimeFigureOut">
              <a:rPr lang="zh-CN" altLang="en-US" smtClean="0"/>
              <a:t>2018/6/3</a:t>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2988E85-C28B-47BD-ACD4-4CAA15AAD99B}" type="slidenum">
              <a:rPr lang="zh-CN" altLang="en-US" smtClean="0"/>
              <a:t>‹#›</a:t>
            </a:fld>
            <a:endParaRPr lang="zh-CN" altLang="en-US"/>
          </a:p>
        </p:txBody>
      </p:sp>
      <p:sp>
        <p:nvSpPr>
          <p:cNvPr id="3" name="KSO_BC1"/>
          <p:cNvSpPr>
            <a:spLocks noGrp="1"/>
          </p:cNvSpPr>
          <p:nvPr>
            <p:ph type="body" idx="1"/>
          </p:nvPr>
        </p:nvSpPr>
        <p:spPr>
          <a:xfrm>
            <a:off x="690113" y="1026615"/>
            <a:ext cx="10791645" cy="5193212"/>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359296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267891" indent="-267891" algn="just" defTabSz="685800" rtl="0" eaLnBrk="1" latinLnBrk="0" hangingPunct="1">
        <a:lnSpc>
          <a:spcPct val="110000"/>
        </a:lnSpc>
        <a:spcBef>
          <a:spcPts val="1350"/>
        </a:spcBef>
        <a:spcAft>
          <a:spcPts val="0"/>
        </a:spcAft>
        <a:buClr>
          <a:schemeClr val="accent1"/>
        </a:buClr>
        <a:buSzPct val="70000"/>
        <a:buFont typeface="Wingdings" panose="05000000000000000000" pitchFamily="2" charset="2"/>
        <a:buChar char="u"/>
        <a:defRPr sz="2000" kern="1200" baseline="0">
          <a:solidFill>
            <a:schemeClr val="accent1"/>
          </a:solidFill>
          <a:latin typeface="+mj-ea"/>
          <a:ea typeface="+mj-ea"/>
          <a:cs typeface="+mn-cs"/>
        </a:defRPr>
      </a:lvl1pPr>
      <a:lvl2pPr marL="267891" indent="-267891" algn="just" defTabSz="685800" rtl="0" eaLnBrk="1" latinLnBrk="0" hangingPunct="1">
        <a:lnSpc>
          <a:spcPct val="15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654959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chart" Target="../charts/chart4.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抽象立体几何形商务</a:t>
            </a:r>
            <a:r>
              <a:rPr lang="en-US" altLang="zh-CN" dirty="0" smtClean="0"/>
              <a:t>PPT</a:t>
            </a:r>
            <a:r>
              <a:rPr lang="zh-CN" altLang="en-US" dirty="0" smtClean="0"/>
              <a:t>模板</a:t>
            </a:r>
            <a:endParaRPr lang="zh-CN" altLang="en-US" dirty="0"/>
          </a:p>
        </p:txBody>
      </p:sp>
    </p:spTree>
    <p:extLst>
      <p:ext uri="{BB962C8B-B14F-4D97-AF65-F5344CB8AC3E}">
        <p14:creationId xmlns:p14="http://schemas.microsoft.com/office/powerpoint/2010/main" val="13118011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a:stCxn id="29" idx="2"/>
            <a:endCxn id="22" idx="5"/>
          </p:cNvCxnSpPr>
          <p:nvPr/>
        </p:nvCxnSpPr>
        <p:spPr>
          <a:xfrm flipH="1">
            <a:off x="1533159" y="4731163"/>
            <a:ext cx="625823" cy="34639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6" idx="1"/>
            <a:endCxn id="29" idx="4"/>
          </p:cNvCxnSpPr>
          <p:nvPr/>
        </p:nvCxnSpPr>
        <p:spPr>
          <a:xfrm flipH="1">
            <a:off x="2306684" y="3746600"/>
            <a:ext cx="740191" cy="8368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3" idx="7"/>
          </p:cNvCxnSpPr>
          <p:nvPr/>
        </p:nvCxnSpPr>
        <p:spPr>
          <a:xfrm flipH="1" flipV="1">
            <a:off x="3144370" y="3727282"/>
            <a:ext cx="1055160" cy="69141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3" idx="5"/>
            <a:endCxn id="50" idx="5"/>
          </p:cNvCxnSpPr>
          <p:nvPr/>
        </p:nvCxnSpPr>
        <p:spPr>
          <a:xfrm flipV="1">
            <a:off x="4199529" y="3322138"/>
            <a:ext cx="888517" cy="887675"/>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0" idx="0"/>
            <a:endCxn id="57" idx="1"/>
          </p:cNvCxnSpPr>
          <p:nvPr/>
        </p:nvCxnSpPr>
        <p:spPr>
          <a:xfrm>
            <a:off x="4983607" y="3574284"/>
            <a:ext cx="658184" cy="55953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726163" y="3600594"/>
            <a:ext cx="941848" cy="48012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4" idx="5"/>
            <a:endCxn id="71" idx="5"/>
          </p:cNvCxnSpPr>
          <p:nvPr/>
        </p:nvCxnSpPr>
        <p:spPr>
          <a:xfrm flipV="1">
            <a:off x="6688082" y="2798341"/>
            <a:ext cx="923688" cy="689724"/>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1" idx="7"/>
            <a:endCxn id="78" idx="7"/>
          </p:cNvCxnSpPr>
          <p:nvPr/>
        </p:nvCxnSpPr>
        <p:spPr>
          <a:xfrm>
            <a:off x="7611768" y="3007226"/>
            <a:ext cx="1067732" cy="12832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5" idx="2"/>
            <a:endCxn id="78" idx="1"/>
          </p:cNvCxnSpPr>
          <p:nvPr/>
        </p:nvCxnSpPr>
        <p:spPr>
          <a:xfrm flipH="1">
            <a:off x="8470617" y="3592505"/>
            <a:ext cx="890787" cy="69797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2" idx="2"/>
            <a:endCxn id="85" idx="7"/>
          </p:cNvCxnSpPr>
          <p:nvPr/>
        </p:nvCxnSpPr>
        <p:spPr>
          <a:xfrm flipH="1" flipV="1">
            <a:off x="9613550" y="3696948"/>
            <a:ext cx="612136" cy="522906"/>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2" idx="0"/>
            <a:endCxn id="99" idx="1"/>
          </p:cNvCxnSpPr>
          <p:nvPr/>
        </p:nvCxnSpPr>
        <p:spPr>
          <a:xfrm flipV="1">
            <a:off x="10373392" y="2866259"/>
            <a:ext cx="762150" cy="150129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4">
            <a:extLst>
              <a:ext uri="{BEBA8EAE-BF5A-486C-A8C5-ECC9F3942E4B}">
                <a14:imgProps xmlns:a14="http://schemas.microsoft.com/office/drawing/2010/main">
                  <a14:imgLayer>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752940" y="5803549"/>
            <a:ext cx="10949507" cy="384345"/>
          </a:xfrm>
          <a:prstGeom prst="rect">
            <a:avLst/>
          </a:prstGeom>
        </p:spPr>
      </p:pic>
      <p:grpSp>
        <p:nvGrpSpPr>
          <p:cNvPr id="20" name="组合 19"/>
          <p:cNvGrpSpPr/>
          <p:nvPr/>
        </p:nvGrpSpPr>
        <p:grpSpPr>
          <a:xfrm flipV="1">
            <a:off x="1208580" y="4963315"/>
            <a:ext cx="440274" cy="1028082"/>
            <a:chOff x="581025" y="-323306"/>
            <a:chExt cx="1619642" cy="3782012"/>
          </a:xfrm>
        </p:grpSpPr>
        <p:grpSp>
          <p:nvGrpSpPr>
            <p:cNvPr id="21" name="组合 20"/>
            <p:cNvGrpSpPr/>
            <p:nvPr/>
          </p:nvGrpSpPr>
          <p:grpSpPr>
            <a:xfrm>
              <a:off x="581025" y="-323306"/>
              <a:ext cx="1619642" cy="3782012"/>
              <a:chOff x="6651335" y="-247014"/>
              <a:chExt cx="1360493" cy="3102478"/>
            </a:xfrm>
            <a:effectLst/>
          </p:grpSpPr>
          <p:grpSp>
            <p:nvGrpSpPr>
              <p:cNvPr id="23" name="组合 2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2" name="椭圆 2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flipV="1">
            <a:off x="2086548" y="4512484"/>
            <a:ext cx="440274" cy="1028082"/>
            <a:chOff x="581025" y="-323306"/>
            <a:chExt cx="1619642" cy="3782012"/>
          </a:xfrm>
        </p:grpSpPr>
        <p:grpSp>
          <p:nvGrpSpPr>
            <p:cNvPr id="28" name="组合 27"/>
            <p:cNvGrpSpPr/>
            <p:nvPr/>
          </p:nvGrpSpPr>
          <p:grpSpPr>
            <a:xfrm>
              <a:off x="581025" y="-323306"/>
              <a:ext cx="1619642" cy="3782012"/>
              <a:chOff x="6651335" y="-247014"/>
              <a:chExt cx="1360493" cy="3102478"/>
            </a:xfrm>
            <a:effectLst/>
          </p:grpSpPr>
          <p:grpSp>
            <p:nvGrpSpPr>
              <p:cNvPr id="30" name="组合 2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1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9" name="椭圆 2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flipV="1">
            <a:off x="2931181" y="3423480"/>
            <a:ext cx="440274" cy="1028082"/>
            <a:chOff x="581025" y="-323306"/>
            <a:chExt cx="1619642" cy="3782012"/>
          </a:xfrm>
        </p:grpSpPr>
        <p:grpSp>
          <p:nvGrpSpPr>
            <p:cNvPr id="35" name="组合 34"/>
            <p:cNvGrpSpPr/>
            <p:nvPr/>
          </p:nvGrpSpPr>
          <p:grpSpPr>
            <a:xfrm>
              <a:off x="581025" y="-323306"/>
              <a:ext cx="1619642" cy="3782012"/>
              <a:chOff x="6651335" y="-247014"/>
              <a:chExt cx="1360493" cy="3102478"/>
            </a:xfrm>
            <a:effectLst/>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22"/>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36" name="椭圆 35"/>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flipV="1">
            <a:off x="3874952" y="4095578"/>
            <a:ext cx="440274" cy="1028082"/>
            <a:chOff x="581025" y="-323306"/>
            <a:chExt cx="1619642" cy="3782012"/>
          </a:xfrm>
        </p:grpSpPr>
        <p:grpSp>
          <p:nvGrpSpPr>
            <p:cNvPr id="42" name="组合 41"/>
            <p:cNvGrpSpPr/>
            <p:nvPr/>
          </p:nvGrpSpPr>
          <p:grpSpPr>
            <a:xfrm>
              <a:off x="581025" y="-323306"/>
              <a:ext cx="1619642" cy="3782012"/>
              <a:chOff x="6651335" y="-247014"/>
              <a:chExt cx="1360493" cy="3102478"/>
            </a:xfrm>
            <a:effectLst/>
          </p:grpSpPr>
          <p:grpSp>
            <p:nvGrpSpPr>
              <p:cNvPr id="44" name="组合 4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29"/>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43" name="椭圆 42"/>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flipV="1">
            <a:off x="4763469" y="3207902"/>
            <a:ext cx="440274" cy="1028082"/>
            <a:chOff x="581025" y="-323306"/>
            <a:chExt cx="1619642" cy="3782012"/>
          </a:xfrm>
        </p:grpSpPr>
        <p:grpSp>
          <p:nvGrpSpPr>
            <p:cNvPr id="49" name="组合 48"/>
            <p:cNvGrpSpPr/>
            <p:nvPr/>
          </p:nvGrpSpPr>
          <p:grpSpPr>
            <a:xfrm>
              <a:off x="581025" y="-323306"/>
              <a:ext cx="1619642" cy="3782012"/>
              <a:chOff x="6651335" y="-247014"/>
              <a:chExt cx="1360493" cy="3102478"/>
            </a:xfrm>
            <a:effectLst/>
          </p:grpSpPr>
          <p:grpSp>
            <p:nvGrpSpPr>
              <p:cNvPr id="51" name="组合 5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TextBox 36"/>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0" name="椭圆 49"/>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flipV="1">
            <a:off x="5526096" y="3810695"/>
            <a:ext cx="440274" cy="1028082"/>
            <a:chOff x="581025" y="-323306"/>
            <a:chExt cx="1619642" cy="3782012"/>
          </a:xfrm>
        </p:grpSpPr>
        <p:grpSp>
          <p:nvGrpSpPr>
            <p:cNvPr id="56" name="组合 55"/>
            <p:cNvGrpSpPr/>
            <p:nvPr/>
          </p:nvGrpSpPr>
          <p:grpSpPr>
            <a:xfrm>
              <a:off x="581025" y="-323306"/>
              <a:ext cx="1619642" cy="3782012"/>
              <a:chOff x="6651335" y="-247014"/>
              <a:chExt cx="1360493" cy="3102478"/>
            </a:xfrm>
            <a:effectLst/>
          </p:grpSpPr>
          <p:grpSp>
            <p:nvGrpSpPr>
              <p:cNvPr id="58" name="组合 5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TextBox 43"/>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7" name="椭圆 56"/>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flipV="1">
            <a:off x="6363503" y="3373828"/>
            <a:ext cx="440274" cy="1028082"/>
            <a:chOff x="581025" y="-323306"/>
            <a:chExt cx="1619642" cy="3782012"/>
          </a:xfrm>
        </p:grpSpPr>
        <p:grpSp>
          <p:nvGrpSpPr>
            <p:cNvPr id="63" name="组合 62"/>
            <p:cNvGrpSpPr/>
            <p:nvPr/>
          </p:nvGrpSpPr>
          <p:grpSpPr>
            <a:xfrm>
              <a:off x="581025" y="-323306"/>
              <a:ext cx="1619642" cy="3782012"/>
              <a:chOff x="6651335" y="-247014"/>
              <a:chExt cx="1360493" cy="3102478"/>
            </a:xfrm>
            <a:effectLst/>
          </p:grpSpPr>
          <p:grpSp>
            <p:nvGrpSpPr>
              <p:cNvPr id="65" name="组合 6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Box 50"/>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64" name="椭圆 63"/>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flipV="1">
            <a:off x="7287191" y="2684104"/>
            <a:ext cx="440274" cy="1028082"/>
            <a:chOff x="581025" y="-323306"/>
            <a:chExt cx="1619642" cy="3782012"/>
          </a:xfrm>
        </p:grpSpPr>
        <p:grpSp>
          <p:nvGrpSpPr>
            <p:cNvPr id="70" name="组合 69"/>
            <p:cNvGrpSpPr/>
            <p:nvPr/>
          </p:nvGrpSpPr>
          <p:grpSpPr>
            <a:xfrm>
              <a:off x="581025" y="-323306"/>
              <a:ext cx="1619642" cy="3782012"/>
              <a:chOff x="6651335" y="-247014"/>
              <a:chExt cx="1360493" cy="3102478"/>
            </a:xfrm>
            <a:effectLst/>
          </p:grpSpPr>
          <p:grpSp>
            <p:nvGrpSpPr>
              <p:cNvPr id="72" name="组合 7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TextBox 5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1" name="椭圆 70"/>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flipV="1">
            <a:off x="8354923" y="3967362"/>
            <a:ext cx="440274" cy="1028082"/>
            <a:chOff x="581025" y="-323306"/>
            <a:chExt cx="1619642" cy="3782012"/>
          </a:xfrm>
        </p:grpSpPr>
        <p:grpSp>
          <p:nvGrpSpPr>
            <p:cNvPr id="77" name="组合 76"/>
            <p:cNvGrpSpPr/>
            <p:nvPr/>
          </p:nvGrpSpPr>
          <p:grpSpPr>
            <a:xfrm>
              <a:off x="581025" y="-323306"/>
              <a:ext cx="1619642" cy="3782012"/>
              <a:chOff x="6651335" y="-247014"/>
              <a:chExt cx="1360493" cy="3102478"/>
            </a:xfrm>
            <a:effectLst/>
          </p:grpSpPr>
          <p:grpSp>
            <p:nvGrpSpPr>
              <p:cNvPr id="79" name="组合 7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TextBox 64"/>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8" name="椭圆 77"/>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flipV="1">
            <a:off x="9288972" y="3373827"/>
            <a:ext cx="440274" cy="1028082"/>
            <a:chOff x="581025" y="-323306"/>
            <a:chExt cx="1619642" cy="3782012"/>
          </a:xfrm>
        </p:grpSpPr>
        <p:grpSp>
          <p:nvGrpSpPr>
            <p:cNvPr id="84" name="组合 83"/>
            <p:cNvGrpSpPr/>
            <p:nvPr/>
          </p:nvGrpSpPr>
          <p:grpSpPr>
            <a:xfrm>
              <a:off x="581025" y="-323306"/>
              <a:ext cx="1619642" cy="3782012"/>
              <a:chOff x="6651335" y="-247014"/>
              <a:chExt cx="1360493" cy="3102478"/>
            </a:xfrm>
            <a:effectLst/>
          </p:grpSpPr>
          <p:grpSp>
            <p:nvGrpSpPr>
              <p:cNvPr id="86" name="组合 8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TextBox 71"/>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85" name="椭圆 84"/>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组合 89"/>
          <p:cNvGrpSpPr/>
          <p:nvPr/>
        </p:nvGrpSpPr>
        <p:grpSpPr>
          <a:xfrm flipV="1">
            <a:off x="10153254" y="4001175"/>
            <a:ext cx="440274" cy="1028082"/>
            <a:chOff x="581025" y="-323306"/>
            <a:chExt cx="1619642" cy="3782012"/>
          </a:xfrm>
        </p:grpSpPr>
        <p:grpSp>
          <p:nvGrpSpPr>
            <p:cNvPr id="91" name="组合 90"/>
            <p:cNvGrpSpPr/>
            <p:nvPr/>
          </p:nvGrpSpPr>
          <p:grpSpPr>
            <a:xfrm>
              <a:off x="581025" y="-323306"/>
              <a:ext cx="1619642" cy="3782012"/>
              <a:chOff x="6651335" y="-247014"/>
              <a:chExt cx="1360493" cy="3102478"/>
            </a:xfrm>
            <a:effectLst/>
          </p:grpSpPr>
          <p:grpSp>
            <p:nvGrpSpPr>
              <p:cNvPr id="93" name="组合 9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椭圆 9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78"/>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2" name="椭圆 9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flipV="1">
            <a:off x="11019845" y="2543138"/>
            <a:ext cx="440274" cy="1028082"/>
            <a:chOff x="581025" y="-323306"/>
            <a:chExt cx="1619642" cy="3782012"/>
          </a:xfrm>
        </p:grpSpPr>
        <p:grpSp>
          <p:nvGrpSpPr>
            <p:cNvPr id="98" name="组合 97"/>
            <p:cNvGrpSpPr/>
            <p:nvPr/>
          </p:nvGrpSpPr>
          <p:grpSpPr>
            <a:xfrm>
              <a:off x="581025" y="-323306"/>
              <a:ext cx="1619642" cy="3782012"/>
              <a:chOff x="6651335" y="-247014"/>
              <a:chExt cx="1360493" cy="3102478"/>
            </a:xfrm>
            <a:effectLst/>
          </p:grpSpPr>
          <p:grpSp>
            <p:nvGrpSpPr>
              <p:cNvPr id="100" name="组合 9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8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9" name="椭圆 9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4" name="TextBox 137"/>
          <p:cNvSpPr txBox="1"/>
          <p:nvPr/>
        </p:nvSpPr>
        <p:spPr>
          <a:xfrm>
            <a:off x="1039697"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5" name="TextBox 138"/>
          <p:cNvSpPr txBox="1"/>
          <p:nvPr/>
        </p:nvSpPr>
        <p:spPr>
          <a:xfrm>
            <a:off x="1977698"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2</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6" name="TextBox 139"/>
          <p:cNvSpPr txBox="1"/>
          <p:nvPr/>
        </p:nvSpPr>
        <p:spPr>
          <a:xfrm>
            <a:off x="293117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3</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7" name="TextBox 140"/>
          <p:cNvSpPr txBox="1"/>
          <p:nvPr/>
        </p:nvSpPr>
        <p:spPr>
          <a:xfrm>
            <a:off x="386916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4</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8" name="TextBox 141"/>
          <p:cNvSpPr txBox="1"/>
          <p:nvPr/>
        </p:nvSpPr>
        <p:spPr>
          <a:xfrm>
            <a:off x="471796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5</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9" name="TextBox 142"/>
          <p:cNvSpPr txBox="1"/>
          <p:nvPr/>
        </p:nvSpPr>
        <p:spPr>
          <a:xfrm>
            <a:off x="5630860"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6</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0" name="TextBox 143"/>
          <p:cNvSpPr txBox="1"/>
          <p:nvPr/>
        </p:nvSpPr>
        <p:spPr>
          <a:xfrm>
            <a:off x="6479498"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7</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1" name="TextBox 144"/>
          <p:cNvSpPr txBox="1"/>
          <p:nvPr/>
        </p:nvSpPr>
        <p:spPr>
          <a:xfrm>
            <a:off x="7378079"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8</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2" name="TextBox 145"/>
          <p:cNvSpPr txBox="1"/>
          <p:nvPr/>
        </p:nvSpPr>
        <p:spPr>
          <a:xfrm>
            <a:off x="8315313" y="5995721"/>
            <a:ext cx="542136"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9</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3" name="TextBox 146"/>
          <p:cNvSpPr txBox="1"/>
          <p:nvPr/>
        </p:nvSpPr>
        <p:spPr>
          <a:xfrm>
            <a:off x="9203884"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10</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4" name="TextBox 147"/>
          <p:cNvSpPr txBox="1"/>
          <p:nvPr/>
        </p:nvSpPr>
        <p:spPr>
          <a:xfrm>
            <a:off x="10144019"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11</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5" name="TextBox 148"/>
          <p:cNvSpPr txBox="1"/>
          <p:nvPr/>
        </p:nvSpPr>
        <p:spPr>
          <a:xfrm>
            <a:off x="10992500" y="5995721"/>
            <a:ext cx="662361" cy="376129"/>
          </a:xfrm>
          <a:prstGeom prst="rect">
            <a:avLst/>
          </a:prstGeom>
          <a:noFill/>
        </p:spPr>
        <p:txBody>
          <a:bodyPr wrap="none" rtlCol="0">
            <a:spAutoFit/>
          </a:bodyPr>
          <a:lstStyle/>
          <a:p>
            <a:r>
              <a:rPr lang="en-US" altLang="zh-CN" sz="1844" dirty="0">
                <a:solidFill>
                  <a:srgbClr val="0067B0"/>
                </a:solidFill>
                <a:ea typeface="微软雅黑" panose="020B0503020204020204" pitchFamily="34" charset="-122"/>
                <a:sym typeface="Arial" panose="020B0604020202020204" pitchFamily="34" charset="0"/>
              </a:rPr>
              <a:t>12</a:t>
            </a:r>
            <a:r>
              <a:rPr lang="zh-CN" altLang="en-US" sz="1844"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6" name="TextBox 149"/>
          <p:cNvSpPr txBox="1"/>
          <p:nvPr/>
        </p:nvSpPr>
        <p:spPr>
          <a:xfrm>
            <a:off x="441647" y="1216846"/>
            <a:ext cx="2214068" cy="497700"/>
          </a:xfrm>
          <a:prstGeom prst="rect">
            <a:avLst/>
          </a:prstGeom>
          <a:noFill/>
        </p:spPr>
        <p:txBody>
          <a:bodyPr wrap="none" rtlCol="0">
            <a:spAutoFit/>
          </a:bodyPr>
          <a:lstStyle/>
          <a:p>
            <a:r>
              <a:rPr lang="zh-CN" altLang="en-US" sz="2634" dirty="0">
                <a:solidFill>
                  <a:srgbClr val="0067B0"/>
                </a:solidFill>
                <a:ea typeface="微软雅黑" panose="020B0503020204020204" pitchFamily="34" charset="-122"/>
                <a:sym typeface="Arial" panose="020B0604020202020204" pitchFamily="34" charset="0"/>
              </a:rPr>
              <a:t>输入你的标题</a:t>
            </a:r>
          </a:p>
        </p:txBody>
      </p:sp>
      <p:sp>
        <p:nvSpPr>
          <p:cNvPr id="117" name="TextBox 150"/>
          <p:cNvSpPr txBox="1"/>
          <p:nvPr/>
        </p:nvSpPr>
        <p:spPr>
          <a:xfrm>
            <a:off x="1648852" y="5077551"/>
            <a:ext cx="1396536" cy="335476"/>
          </a:xfrm>
          <a:prstGeom prst="rect">
            <a:avLst/>
          </a:prstGeom>
          <a:noFill/>
        </p:spPr>
        <p:txBody>
          <a:bodyPr wrap="none" rtlCol="0">
            <a:spAutoFit/>
          </a:bodyPr>
          <a:lstStyle/>
          <a:p>
            <a:pPr algn="r"/>
            <a:r>
              <a:rPr lang="zh-CN" altLang="en-US" sz="1580" dirty="0">
                <a:ea typeface="微软雅黑" panose="020B0503020204020204" pitchFamily="34" charset="-122"/>
                <a:sym typeface="Arial" panose="020B0604020202020204" pitchFamily="34" charset="0"/>
              </a:rPr>
              <a:t>输入你的标题</a:t>
            </a:r>
          </a:p>
        </p:txBody>
      </p:sp>
      <p:sp>
        <p:nvSpPr>
          <p:cNvPr id="118" name="TextBox 151"/>
          <p:cNvSpPr txBox="1"/>
          <p:nvPr/>
        </p:nvSpPr>
        <p:spPr>
          <a:xfrm>
            <a:off x="2569522" y="46013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19" name="TextBox 152"/>
          <p:cNvSpPr txBox="1"/>
          <p:nvPr/>
        </p:nvSpPr>
        <p:spPr>
          <a:xfrm>
            <a:off x="2569522"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0" name="TextBox 153"/>
          <p:cNvSpPr txBox="1"/>
          <p:nvPr/>
        </p:nvSpPr>
        <p:spPr>
          <a:xfrm>
            <a:off x="4401810" y="425979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1" name="TextBox 154"/>
          <p:cNvSpPr txBox="1"/>
          <p:nvPr/>
        </p:nvSpPr>
        <p:spPr>
          <a:xfrm>
            <a:off x="4421221" y="269394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2" name="TextBox 155"/>
          <p:cNvSpPr txBox="1"/>
          <p:nvPr/>
        </p:nvSpPr>
        <p:spPr>
          <a:xfrm>
            <a:off x="6152774" y="40246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3" name="TextBox 156"/>
          <p:cNvSpPr txBox="1"/>
          <p:nvPr/>
        </p:nvSpPr>
        <p:spPr>
          <a:xfrm>
            <a:off x="6856318" y="2244587"/>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4" name="TextBox 157"/>
          <p:cNvSpPr txBox="1"/>
          <p:nvPr/>
        </p:nvSpPr>
        <p:spPr>
          <a:xfrm>
            <a:off x="7964391" y="4509789"/>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5" name="TextBox 158"/>
          <p:cNvSpPr txBox="1"/>
          <p:nvPr/>
        </p:nvSpPr>
        <p:spPr>
          <a:xfrm>
            <a:off x="8733275"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6" name="TextBox 159"/>
          <p:cNvSpPr txBox="1"/>
          <p:nvPr/>
        </p:nvSpPr>
        <p:spPr>
          <a:xfrm>
            <a:off x="9791595" y="4626206"/>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7" name="TextBox 160"/>
          <p:cNvSpPr txBox="1"/>
          <p:nvPr/>
        </p:nvSpPr>
        <p:spPr>
          <a:xfrm>
            <a:off x="10406344" y="2062213"/>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p>
        </p:txBody>
      </p:sp>
      <p:sp>
        <p:nvSpPr>
          <p:cNvPr id="128" name="TextBox 161"/>
          <p:cNvSpPr txBox="1"/>
          <p:nvPr/>
        </p:nvSpPr>
        <p:spPr>
          <a:xfrm>
            <a:off x="293897" y="1746694"/>
            <a:ext cx="3378053" cy="1064907"/>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32207123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fade">
                                      <p:cBhvr>
                                        <p:cTn id="16" dur="500"/>
                                        <p:tgtEl>
                                          <p:spTgt spid="116"/>
                                        </p:tgtEl>
                                      </p:cBhvr>
                                    </p:animEffect>
                                    <p:anim calcmode="lin" valueType="num">
                                      <p:cBhvr>
                                        <p:cTn id="17" dur="500" fill="hold"/>
                                        <p:tgtEl>
                                          <p:spTgt spid="116"/>
                                        </p:tgtEl>
                                        <p:attrNameLst>
                                          <p:attrName>ppt_x</p:attrName>
                                        </p:attrNameLst>
                                      </p:cBhvr>
                                      <p:tavLst>
                                        <p:tav tm="0">
                                          <p:val>
                                            <p:strVal val="#ppt_x"/>
                                          </p:val>
                                        </p:tav>
                                        <p:tav tm="100000">
                                          <p:val>
                                            <p:strVal val="#ppt_x"/>
                                          </p:val>
                                        </p:tav>
                                      </p:tavLst>
                                    </p:anim>
                                    <p:anim calcmode="lin" valueType="num">
                                      <p:cBhvr>
                                        <p:cTn id="18" dur="500" fill="hold"/>
                                        <p:tgtEl>
                                          <p:spTgt spid="116"/>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18" presetClass="entr" presetSubtype="3" fill="hold" grpId="0"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strips(upRight)">
                                      <p:cBhvr>
                                        <p:cTn id="22" dur="500"/>
                                        <p:tgtEl>
                                          <p:spTgt spid="1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par>
                                <p:cTn id="33" presetID="10" presetClass="entr" presetSubtype="0" fill="hold" grpId="0" nodeType="withEffect">
                                  <p:stCondLst>
                                    <p:cond delay="10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500"/>
                                        <p:tgtEl>
                                          <p:spTgt spid="10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10" presetClass="entr" presetSubtype="0" fill="hold" grpId="0" nodeType="withEffect">
                                  <p:stCondLst>
                                    <p:cond delay="40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par>
                                <p:cTn id="63" presetID="10" presetClass="entr" presetSubtype="0" fill="hold" grpId="0" nodeType="withEffect">
                                  <p:stCondLst>
                                    <p:cond delay="110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17"/>
                                        </p:tgtEl>
                                        <p:attrNameLst>
                                          <p:attrName>style.visibility</p:attrName>
                                        </p:attrNameLst>
                                      </p:cBhvr>
                                      <p:to>
                                        <p:strVal val="visible"/>
                                      </p:to>
                                    </p:set>
                                    <p:animEffect transition="in" filter="wipe(left)">
                                      <p:cBhvr>
                                        <p:cTn id="75" dur="500"/>
                                        <p:tgtEl>
                                          <p:spTgt spid="1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down)">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18"/>
                                        </p:tgtEl>
                                        <p:attrNameLst>
                                          <p:attrName>style.visibility</p:attrName>
                                        </p:attrNameLst>
                                      </p:cBhvr>
                                      <p:to>
                                        <p:strVal val="visible"/>
                                      </p:to>
                                    </p:set>
                                    <p:animEffect transition="in" filter="wipe(left)">
                                      <p:cBhvr>
                                        <p:cTn id="90" dur="500"/>
                                        <p:tgtEl>
                                          <p:spTgt spid="11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wipe(left)">
                                      <p:cBhvr>
                                        <p:cTn id="105" dur="500"/>
                                        <p:tgtEl>
                                          <p:spTgt spid="119"/>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wipe(left)">
                                      <p:cBhvr>
                                        <p:cTn id="110" dur="500"/>
                                        <p:tgtEl>
                                          <p:spTgt spid="1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120"/>
                                        </p:tgtEl>
                                        <p:attrNameLst>
                                          <p:attrName>style.visibility</p:attrName>
                                        </p:attrNameLst>
                                      </p:cBhvr>
                                      <p:to>
                                        <p:strVal val="visible"/>
                                      </p:to>
                                    </p:set>
                                    <p:animEffect transition="in" filter="wipe(left)">
                                      <p:cBhvr>
                                        <p:cTn id="120" dur="500"/>
                                        <p:tgtEl>
                                          <p:spTgt spid="12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nodeType="click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wipe(down)">
                                      <p:cBhvr>
                                        <p:cTn id="125" dur="500"/>
                                        <p:tgtEl>
                                          <p:spTgt spid="11"/>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fade">
                                      <p:cBhvr>
                                        <p:cTn id="130" dur="500"/>
                                        <p:tgtEl>
                                          <p:spTgt spid="4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wipe(left)">
                                      <p:cBhvr>
                                        <p:cTn id="135" dur="500"/>
                                        <p:tgtEl>
                                          <p:spTgt spid="12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left)">
                                      <p:cBhvr>
                                        <p:cTn id="140" dur="500"/>
                                        <p:tgtEl>
                                          <p:spTgt spid="12"/>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nodeType="clickEffect">
                                  <p:stCondLst>
                                    <p:cond delay="0"/>
                                  </p:stCondLst>
                                  <p:childTnLst>
                                    <p:set>
                                      <p:cBhvr>
                                        <p:cTn id="144" dur="1" fill="hold">
                                          <p:stCondLst>
                                            <p:cond delay="0"/>
                                          </p:stCondLst>
                                        </p:cTn>
                                        <p:tgtEl>
                                          <p:spTgt spid="55"/>
                                        </p:tgtEl>
                                        <p:attrNameLst>
                                          <p:attrName>style.visibility</p:attrName>
                                        </p:attrNameLst>
                                      </p:cBhvr>
                                      <p:to>
                                        <p:strVal val="visible"/>
                                      </p:to>
                                    </p:set>
                                    <p:animEffect transition="in" filter="fade">
                                      <p:cBhvr>
                                        <p:cTn id="145" dur="500"/>
                                        <p:tgtEl>
                                          <p:spTgt spid="55"/>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wipe(left)">
                                      <p:cBhvr>
                                        <p:cTn id="150" dur="500"/>
                                        <p:tgtEl>
                                          <p:spTgt spid="122"/>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4" fill="hold" nodeType="click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wipe(down)">
                                      <p:cBhvr>
                                        <p:cTn id="155" dur="500"/>
                                        <p:tgtEl>
                                          <p:spTgt spid="13"/>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nodeType="click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500"/>
                                        <p:tgtEl>
                                          <p:spTgt spid="62"/>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nodeType="clickEffect">
                                  <p:stCondLst>
                                    <p:cond delay="0"/>
                                  </p:stCondLst>
                                  <p:childTnLst>
                                    <p:set>
                                      <p:cBhvr>
                                        <p:cTn id="164" dur="1" fill="hold">
                                          <p:stCondLst>
                                            <p:cond delay="0"/>
                                          </p:stCondLst>
                                        </p:cTn>
                                        <p:tgtEl>
                                          <p:spTgt spid="14"/>
                                        </p:tgtEl>
                                        <p:attrNameLst>
                                          <p:attrName>style.visibility</p:attrName>
                                        </p:attrNameLst>
                                      </p:cBhvr>
                                      <p:to>
                                        <p:strVal val="visible"/>
                                      </p:to>
                                    </p:set>
                                    <p:animEffect transition="in" filter="wipe(down)">
                                      <p:cBhvr>
                                        <p:cTn id="165" dur="500"/>
                                        <p:tgtEl>
                                          <p:spTgt spid="14"/>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nodeType="clickEffect">
                                  <p:stCondLst>
                                    <p:cond delay="0"/>
                                  </p:stCondLst>
                                  <p:childTnLst>
                                    <p:set>
                                      <p:cBhvr>
                                        <p:cTn id="169" dur="1" fill="hold">
                                          <p:stCondLst>
                                            <p:cond delay="0"/>
                                          </p:stCondLst>
                                        </p:cTn>
                                        <p:tgtEl>
                                          <p:spTgt spid="69"/>
                                        </p:tgtEl>
                                        <p:attrNameLst>
                                          <p:attrName>style.visibility</p:attrName>
                                        </p:attrNameLst>
                                      </p:cBhvr>
                                      <p:to>
                                        <p:strVal val="visible"/>
                                      </p:to>
                                    </p:set>
                                    <p:animEffect transition="in" filter="fade">
                                      <p:cBhvr>
                                        <p:cTn id="170" dur="500"/>
                                        <p:tgtEl>
                                          <p:spTgt spid="69"/>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123"/>
                                        </p:tgtEl>
                                        <p:attrNameLst>
                                          <p:attrName>style.visibility</p:attrName>
                                        </p:attrNameLst>
                                      </p:cBhvr>
                                      <p:to>
                                        <p:strVal val="visible"/>
                                      </p:to>
                                    </p:set>
                                    <p:animEffect transition="in" filter="wipe(left)">
                                      <p:cBhvr>
                                        <p:cTn id="175" dur="500"/>
                                        <p:tgtEl>
                                          <p:spTgt spid="123"/>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15"/>
                                        </p:tgtEl>
                                        <p:attrNameLst>
                                          <p:attrName>style.visibility</p:attrName>
                                        </p:attrNameLst>
                                      </p:cBhvr>
                                      <p:to>
                                        <p:strVal val="visible"/>
                                      </p:to>
                                    </p:set>
                                    <p:animEffect transition="in" filter="wipe(left)">
                                      <p:cBhvr>
                                        <p:cTn id="180" dur="500"/>
                                        <p:tgtEl>
                                          <p:spTgt spid="15"/>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nodeType="clickEffect">
                                  <p:stCondLst>
                                    <p:cond delay="0"/>
                                  </p:stCondLst>
                                  <p:childTnLst>
                                    <p:set>
                                      <p:cBhvr>
                                        <p:cTn id="184" dur="1" fill="hold">
                                          <p:stCondLst>
                                            <p:cond delay="0"/>
                                          </p:stCondLst>
                                        </p:cTn>
                                        <p:tgtEl>
                                          <p:spTgt spid="76"/>
                                        </p:tgtEl>
                                        <p:attrNameLst>
                                          <p:attrName>style.visibility</p:attrName>
                                        </p:attrNameLst>
                                      </p:cBhvr>
                                      <p:to>
                                        <p:strVal val="visible"/>
                                      </p:to>
                                    </p:set>
                                    <p:animEffect transition="in" filter="fade">
                                      <p:cBhvr>
                                        <p:cTn id="185" dur="500"/>
                                        <p:tgtEl>
                                          <p:spTgt spid="76"/>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grpId="0" nodeType="click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wipe(left)">
                                      <p:cBhvr>
                                        <p:cTn id="190" dur="500"/>
                                        <p:tgtEl>
                                          <p:spTgt spid="124"/>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4" fill="hold" nodeType="clickEffect">
                                  <p:stCondLst>
                                    <p:cond delay="0"/>
                                  </p:stCondLst>
                                  <p:childTnLst>
                                    <p:set>
                                      <p:cBhvr>
                                        <p:cTn id="194" dur="1" fill="hold">
                                          <p:stCondLst>
                                            <p:cond delay="0"/>
                                          </p:stCondLst>
                                        </p:cTn>
                                        <p:tgtEl>
                                          <p:spTgt spid="16"/>
                                        </p:tgtEl>
                                        <p:attrNameLst>
                                          <p:attrName>style.visibility</p:attrName>
                                        </p:attrNameLst>
                                      </p:cBhvr>
                                      <p:to>
                                        <p:strVal val="visible"/>
                                      </p:to>
                                    </p:set>
                                    <p:animEffect transition="in" filter="wipe(down)">
                                      <p:cBhvr>
                                        <p:cTn id="195" dur="500"/>
                                        <p:tgtEl>
                                          <p:spTgt spid="16"/>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nodeType="clickEffect">
                                  <p:stCondLst>
                                    <p:cond delay="0"/>
                                  </p:stCondLst>
                                  <p:childTnLst>
                                    <p:set>
                                      <p:cBhvr>
                                        <p:cTn id="199" dur="1" fill="hold">
                                          <p:stCondLst>
                                            <p:cond delay="0"/>
                                          </p:stCondLst>
                                        </p:cTn>
                                        <p:tgtEl>
                                          <p:spTgt spid="83"/>
                                        </p:tgtEl>
                                        <p:attrNameLst>
                                          <p:attrName>style.visibility</p:attrName>
                                        </p:attrNameLst>
                                      </p:cBhvr>
                                      <p:to>
                                        <p:strVal val="visible"/>
                                      </p:to>
                                    </p:set>
                                    <p:animEffect transition="in" filter="fade">
                                      <p:cBhvr>
                                        <p:cTn id="200" dur="500"/>
                                        <p:tgtEl>
                                          <p:spTgt spid="8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125"/>
                                        </p:tgtEl>
                                        <p:attrNameLst>
                                          <p:attrName>style.visibility</p:attrName>
                                        </p:attrNameLst>
                                      </p:cBhvr>
                                      <p:to>
                                        <p:strVal val="visible"/>
                                      </p:to>
                                    </p:set>
                                    <p:animEffect transition="in" filter="wipe(left)">
                                      <p:cBhvr>
                                        <p:cTn id="205" dur="500"/>
                                        <p:tgtEl>
                                          <p:spTgt spid="125"/>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nodeType="clickEffect">
                                  <p:stCondLst>
                                    <p:cond delay="0"/>
                                  </p:stCondLst>
                                  <p:childTnLst>
                                    <p:set>
                                      <p:cBhvr>
                                        <p:cTn id="209" dur="1" fill="hold">
                                          <p:stCondLst>
                                            <p:cond delay="0"/>
                                          </p:stCondLst>
                                        </p:cTn>
                                        <p:tgtEl>
                                          <p:spTgt spid="17"/>
                                        </p:tgtEl>
                                        <p:attrNameLst>
                                          <p:attrName>style.visibility</p:attrName>
                                        </p:attrNameLst>
                                      </p:cBhvr>
                                      <p:to>
                                        <p:strVal val="visible"/>
                                      </p:to>
                                    </p:set>
                                    <p:animEffect transition="in" filter="wipe(left)">
                                      <p:cBhvr>
                                        <p:cTn id="210" dur="500"/>
                                        <p:tgtEl>
                                          <p:spTgt spid="17"/>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fade">
                                      <p:cBhvr>
                                        <p:cTn id="215" dur="500"/>
                                        <p:tgtEl>
                                          <p:spTgt spid="90"/>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grpId="0" nodeType="clickEffect">
                                  <p:stCondLst>
                                    <p:cond delay="0"/>
                                  </p:stCondLst>
                                  <p:childTnLst>
                                    <p:set>
                                      <p:cBhvr>
                                        <p:cTn id="219" dur="1" fill="hold">
                                          <p:stCondLst>
                                            <p:cond delay="0"/>
                                          </p:stCondLst>
                                        </p:cTn>
                                        <p:tgtEl>
                                          <p:spTgt spid="126"/>
                                        </p:tgtEl>
                                        <p:attrNameLst>
                                          <p:attrName>style.visibility</p:attrName>
                                        </p:attrNameLst>
                                      </p:cBhvr>
                                      <p:to>
                                        <p:strVal val="visible"/>
                                      </p:to>
                                    </p:set>
                                    <p:animEffect transition="in" filter="wipe(left)">
                                      <p:cBhvr>
                                        <p:cTn id="220" dur="500"/>
                                        <p:tgtEl>
                                          <p:spTgt spid="126"/>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4" fill="hold" nodeType="clickEffect">
                                  <p:stCondLst>
                                    <p:cond delay="0"/>
                                  </p:stCondLst>
                                  <p:childTnLst>
                                    <p:set>
                                      <p:cBhvr>
                                        <p:cTn id="224" dur="1" fill="hold">
                                          <p:stCondLst>
                                            <p:cond delay="0"/>
                                          </p:stCondLst>
                                        </p:cTn>
                                        <p:tgtEl>
                                          <p:spTgt spid="18"/>
                                        </p:tgtEl>
                                        <p:attrNameLst>
                                          <p:attrName>style.visibility</p:attrName>
                                        </p:attrNameLst>
                                      </p:cBhvr>
                                      <p:to>
                                        <p:strVal val="visible"/>
                                      </p:to>
                                    </p:set>
                                    <p:animEffect transition="in" filter="wipe(down)">
                                      <p:cBhvr>
                                        <p:cTn id="225" dur="500"/>
                                        <p:tgtEl>
                                          <p:spTgt spid="18"/>
                                        </p:tgtEl>
                                      </p:cBhvr>
                                    </p:animEffect>
                                  </p:childTnLst>
                                </p:cTn>
                              </p:par>
                            </p:childTnLst>
                          </p:cTn>
                        </p:par>
                      </p:childTnLst>
                    </p:cTn>
                  </p:par>
                  <p:par>
                    <p:cTn id="226" fill="hold">
                      <p:stCondLst>
                        <p:cond delay="indefinite"/>
                      </p:stCondLst>
                      <p:childTnLst>
                        <p:par>
                          <p:cTn id="227" fill="hold">
                            <p:stCondLst>
                              <p:cond delay="0"/>
                            </p:stCondLst>
                            <p:childTnLst>
                              <p:par>
                                <p:cTn id="228" presetID="10" presetClass="entr" presetSubtype="0" fill="hold" nodeType="clickEffect">
                                  <p:stCondLst>
                                    <p:cond delay="0"/>
                                  </p:stCondLst>
                                  <p:childTnLst>
                                    <p:set>
                                      <p:cBhvr>
                                        <p:cTn id="229" dur="1" fill="hold">
                                          <p:stCondLst>
                                            <p:cond delay="0"/>
                                          </p:stCondLst>
                                        </p:cTn>
                                        <p:tgtEl>
                                          <p:spTgt spid="97"/>
                                        </p:tgtEl>
                                        <p:attrNameLst>
                                          <p:attrName>style.visibility</p:attrName>
                                        </p:attrNameLst>
                                      </p:cBhvr>
                                      <p:to>
                                        <p:strVal val="visible"/>
                                      </p:to>
                                    </p:set>
                                    <p:animEffect transition="in" filter="fade">
                                      <p:cBhvr>
                                        <p:cTn id="230" dur="500"/>
                                        <p:tgtEl>
                                          <p:spTgt spid="97"/>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8" fill="hold" grpId="0" nodeType="clickEffect">
                                  <p:stCondLst>
                                    <p:cond delay="0"/>
                                  </p:stCondLst>
                                  <p:childTnLst>
                                    <p:set>
                                      <p:cBhvr>
                                        <p:cTn id="234" dur="1" fill="hold">
                                          <p:stCondLst>
                                            <p:cond delay="0"/>
                                          </p:stCondLst>
                                        </p:cTn>
                                        <p:tgtEl>
                                          <p:spTgt spid="127"/>
                                        </p:tgtEl>
                                        <p:attrNameLst>
                                          <p:attrName>style.visibility</p:attrName>
                                        </p:attrNameLst>
                                      </p:cBhvr>
                                      <p:to>
                                        <p:strVal val="visible"/>
                                      </p:to>
                                    </p:set>
                                    <p:animEffect transition="in" filter="wipe(left)">
                                      <p:cBhvr>
                                        <p:cTn id="23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1360824" y="2035031"/>
            <a:ext cx="2233928" cy="3506204"/>
            <a:chOff x="778084" y="1038958"/>
            <a:chExt cx="1850186" cy="2900945"/>
          </a:xfrm>
        </p:grpSpPr>
        <p:sp>
          <p:nvSpPr>
            <p:cNvPr id="9" name="圆角矩形 8"/>
            <p:cNvSpPr/>
            <p:nvPr/>
          </p:nvSpPr>
          <p:spPr>
            <a:xfrm>
              <a:off x="887052" y="1038958"/>
              <a:ext cx="1632254" cy="1502650"/>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0" name="任意多边形 9"/>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1" name="椭圆 10"/>
            <p:cNvSpPr/>
            <p:nvPr/>
          </p:nvSpPr>
          <p:spPr>
            <a:xfrm>
              <a:off x="1403141" y="1647875"/>
              <a:ext cx="600075" cy="60007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12"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01</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13"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14"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完成模高和</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图高的作业</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争取尽快做</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好不能再拖</a:t>
              </a:r>
              <a:endParaRPr lang="zh-HK" altLang="en-US" sz="1467"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a:off x="3766063" y="2035031"/>
            <a:ext cx="2233928" cy="3506204"/>
            <a:chOff x="2690633" y="1038958"/>
            <a:chExt cx="1850186" cy="2900945"/>
          </a:xfrm>
        </p:grpSpPr>
        <p:sp>
          <p:nvSpPr>
            <p:cNvPr id="16" name="圆角矩形 15"/>
            <p:cNvSpPr/>
            <p:nvPr/>
          </p:nvSpPr>
          <p:spPr>
            <a:xfrm>
              <a:off x="2799601"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7" name="任意多边形 16"/>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8" name="椭圆 17"/>
            <p:cNvSpPr/>
            <p:nvPr/>
          </p:nvSpPr>
          <p:spPr>
            <a:xfrm>
              <a:off x="3315689"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19"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02</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20"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21"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辅助软件可以</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为幻灯片提供</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很好的辅助等</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有必要去学习</a:t>
              </a:r>
              <a:endParaRPr lang="en-US" altLang="zh-CN" sz="1467" dirty="0">
                <a:solidFill>
                  <a:schemeClr val="tx1">
                    <a:lumMod val="85000"/>
                    <a:lumOff val="15000"/>
                  </a:schemeClr>
                </a:solidFill>
                <a:latin typeface="微软雅黑" pitchFamily="34" charset="-122"/>
                <a:ea typeface="微软雅黑" pitchFamily="34" charset="-122"/>
              </a:endParaRPr>
            </a:p>
          </p:txBody>
        </p:sp>
      </p:grpSp>
      <p:grpSp>
        <p:nvGrpSpPr>
          <p:cNvPr id="22" name="组合 21"/>
          <p:cNvGrpSpPr/>
          <p:nvPr/>
        </p:nvGrpSpPr>
        <p:grpSpPr>
          <a:xfrm>
            <a:off x="6161357" y="2035031"/>
            <a:ext cx="2233928" cy="3506204"/>
            <a:chOff x="4603182" y="1038958"/>
            <a:chExt cx="1850186" cy="2900945"/>
          </a:xfrm>
        </p:grpSpPr>
        <p:sp>
          <p:nvSpPr>
            <p:cNvPr id="23" name="圆角矩形 22"/>
            <p:cNvSpPr/>
            <p:nvPr/>
          </p:nvSpPr>
          <p:spPr>
            <a:xfrm>
              <a:off x="4712149"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24" name="任意多边形 23"/>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25" name="椭圆 24"/>
            <p:cNvSpPr/>
            <p:nvPr/>
          </p:nvSpPr>
          <p:spPr>
            <a:xfrm>
              <a:off x="5228238"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26"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03</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27"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28"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形成思路风格</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仔细考量细节 </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把每一步做好</a:t>
              </a:r>
              <a:endParaRPr lang="en-US" altLang="zh-CN" sz="1467" dirty="0">
                <a:solidFill>
                  <a:schemeClr val="tx1">
                    <a:lumMod val="85000"/>
                    <a:lumOff val="15000"/>
                  </a:schemeClr>
                </a:solidFill>
                <a:latin typeface="微软雅黑" pitchFamily="34" charset="-122"/>
                <a:ea typeface="微软雅黑" pitchFamily="34" charset="-122"/>
              </a:endParaRPr>
            </a:p>
          </p:txBody>
        </p:sp>
      </p:grpSp>
      <p:grpSp>
        <p:nvGrpSpPr>
          <p:cNvPr id="29" name="组合 28"/>
          <p:cNvGrpSpPr/>
          <p:nvPr/>
        </p:nvGrpSpPr>
        <p:grpSpPr>
          <a:xfrm>
            <a:off x="8566595" y="2035031"/>
            <a:ext cx="2233928" cy="3506204"/>
            <a:chOff x="6515731" y="1038958"/>
            <a:chExt cx="1850186" cy="2900945"/>
          </a:xfrm>
        </p:grpSpPr>
        <p:sp>
          <p:nvSpPr>
            <p:cNvPr id="30" name="圆角矩形 29"/>
            <p:cNvSpPr/>
            <p:nvPr/>
          </p:nvSpPr>
          <p:spPr>
            <a:xfrm>
              <a:off x="6624698"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31" name="任意多边形 30"/>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32" name="椭圆 31"/>
            <p:cNvSpPr/>
            <p:nvPr/>
          </p:nvSpPr>
          <p:spPr>
            <a:xfrm>
              <a:off x="7140787"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itchFamily="34" charset="0"/>
              </a:endParaRPr>
            </a:p>
          </p:txBody>
        </p:sp>
        <p:sp>
          <p:nvSpPr>
            <p:cNvPr id="33"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itchFamily="34" charset="0"/>
                  <a:ea typeface="张海山锐谐体2.0-授权联系：Samtype@QQ.com" panose="02000000000000000000" pitchFamily="2" charset="-122"/>
                </a:rPr>
                <a:t>04</a:t>
              </a:r>
              <a:endParaRPr lang="zh-HK" altLang="en-US" sz="4400" dirty="0">
                <a:solidFill>
                  <a:schemeClr val="bg1"/>
                </a:solidFill>
                <a:latin typeface="Impact" pitchFamily="34" charset="0"/>
                <a:ea typeface="张海山锐谐体2.0-授权联系：Samtype@QQ.com" panose="02000000000000000000" pitchFamily="2" charset="-122"/>
              </a:endParaRPr>
            </a:p>
          </p:txBody>
        </p:sp>
        <p:sp>
          <p:nvSpPr>
            <p:cNvPr id="34"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a:r>
                <a:rPr lang="zh-CN" altLang="en-US" sz="2133" b="1" dirty="0">
                  <a:solidFill>
                    <a:schemeClr val="tx1">
                      <a:lumMod val="75000"/>
                      <a:lumOff val="25000"/>
                    </a:schemeClr>
                  </a:solidFill>
                  <a:latin typeface="微软雅黑" pitchFamily="34" charset="-122"/>
                  <a:ea typeface="微软雅黑" pitchFamily="34" charset="-122"/>
                </a:rPr>
                <a:t>添加标题</a:t>
              </a:r>
              <a:endParaRPr lang="zh-HK" altLang="en-US" sz="2133" b="1" dirty="0">
                <a:solidFill>
                  <a:schemeClr val="tx1">
                    <a:lumMod val="75000"/>
                    <a:lumOff val="25000"/>
                  </a:schemeClr>
                </a:solidFill>
                <a:latin typeface="微软雅黑" pitchFamily="34" charset="-122"/>
                <a:ea typeface="微软雅黑" pitchFamily="34" charset="-122"/>
              </a:endParaRPr>
            </a:p>
          </p:txBody>
        </p:sp>
        <p:sp>
          <p:nvSpPr>
            <p:cNvPr id="35"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a:r>
                <a:rPr lang="zh-CN" altLang="en-US" sz="1467" dirty="0">
                  <a:solidFill>
                    <a:schemeClr val="tx1">
                      <a:lumMod val="85000"/>
                      <a:lumOff val="15000"/>
                    </a:schemeClr>
                  </a:solidFill>
                  <a:latin typeface="微软雅黑" pitchFamily="34" charset="-122"/>
                  <a:ea typeface="微软雅黑" pitchFamily="34" charset="-122"/>
                </a:rPr>
                <a:t>这是并列关系</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的表达方式之</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你可以输入其</a:t>
              </a:r>
              <a:endParaRPr lang="en-US" altLang="zh-CN" sz="1467" dirty="0">
                <a:solidFill>
                  <a:schemeClr val="tx1">
                    <a:lumMod val="85000"/>
                    <a:lumOff val="15000"/>
                  </a:schemeClr>
                </a:solidFill>
                <a:latin typeface="微软雅黑" pitchFamily="34" charset="-122"/>
                <a:ea typeface="微软雅黑" pitchFamily="34" charset="-122"/>
              </a:endParaRPr>
            </a:p>
            <a:p>
              <a:pPr algn="ctr"/>
              <a:r>
                <a:rPr lang="zh-CN" altLang="en-US" sz="1467" dirty="0">
                  <a:solidFill>
                    <a:schemeClr val="tx1">
                      <a:lumMod val="85000"/>
                      <a:lumOff val="15000"/>
                    </a:schemeClr>
                  </a:solidFill>
                  <a:latin typeface="微软雅黑" pitchFamily="34" charset="-122"/>
                  <a:ea typeface="微软雅黑" pitchFamily="34" charset="-122"/>
                </a:rPr>
                <a:t>他的内容代替</a:t>
              </a:r>
              <a:endParaRPr lang="zh-HK" altLang="en-US" sz="1467"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353918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par>
                                <p:cTn id="12" presetID="2" presetClass="entr" presetSubtype="4"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 presetClass="entr" presetSubtype="4"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3">
              <a:solidFill>
                <a:schemeClr val="bg1"/>
              </a:solidFill>
              <a:latin typeface="微软雅黑" pitchFamily="34" charset="-122"/>
              <a:ea typeface="微软雅黑" pitchFamily="34" charset="-122"/>
            </a:endParaRPr>
          </a:p>
        </p:txBody>
      </p:sp>
      <p:grpSp>
        <p:nvGrpSpPr>
          <p:cNvPr id="9" name="组合 8"/>
          <p:cNvGrpSpPr>
            <a:grpSpLocks/>
          </p:cNvGrpSpPr>
          <p:nvPr/>
        </p:nvGrpSpPr>
        <p:grpSpPr bwMode="auto">
          <a:xfrm>
            <a:off x="3791745" y="2997805"/>
            <a:ext cx="2054273" cy="1608151"/>
            <a:chOff x="1214414" y="2904673"/>
            <a:chExt cx="1935848" cy="1512817"/>
          </a:xfrm>
          <a:effectLst>
            <a:outerShdw blurRad="127000" dist="38100" dir="8100000" algn="tr" rotWithShape="0">
              <a:prstClr val="black">
                <a:alpha val="40000"/>
              </a:prstClr>
            </a:outerShdw>
          </a:effectLst>
        </p:grpSpPr>
        <p:sp>
          <p:nvSpPr>
            <p:cNvPr id="10" name="Oval 8"/>
            <p:cNvSpPr>
              <a:spLocks noChangeArrowheads="1"/>
            </p:cNvSpPr>
            <p:nvPr/>
          </p:nvSpPr>
          <p:spPr bwMode="auto">
            <a:xfrm>
              <a:off x="1414177" y="2904673"/>
              <a:ext cx="1514918" cy="1512817"/>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1"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2" name="组合 11"/>
          <p:cNvGrpSpPr>
            <a:grpSpLocks/>
          </p:cNvGrpSpPr>
          <p:nvPr/>
        </p:nvGrpSpPr>
        <p:grpSpPr bwMode="auto">
          <a:xfrm>
            <a:off x="6183621" y="2997802"/>
            <a:ext cx="2054272" cy="1608149"/>
            <a:chOff x="1214414" y="2904671"/>
            <a:chExt cx="1935848" cy="1512816"/>
          </a:xfrm>
          <a:effectLst>
            <a:outerShdw blurRad="127000" dist="38100" dir="8100000" algn="tr" rotWithShape="0">
              <a:prstClr val="black">
                <a:alpha val="40000"/>
              </a:prstClr>
            </a:outerShdw>
          </a:effectLst>
        </p:grpSpPr>
        <p:sp>
          <p:nvSpPr>
            <p:cNvPr id="13" name="Oval 8"/>
            <p:cNvSpPr>
              <a:spLocks noChangeArrowheads="1"/>
            </p:cNvSpPr>
            <p:nvPr/>
          </p:nvSpPr>
          <p:spPr bwMode="auto">
            <a:xfrm>
              <a:off x="1414180" y="2904671"/>
              <a:ext cx="1514919" cy="1512816"/>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4"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5" name="组合 14"/>
          <p:cNvGrpSpPr>
            <a:grpSpLocks/>
          </p:cNvGrpSpPr>
          <p:nvPr/>
        </p:nvGrpSpPr>
        <p:grpSpPr bwMode="auto">
          <a:xfrm>
            <a:off x="8572024" y="2997806"/>
            <a:ext cx="2054273" cy="1608151"/>
            <a:chOff x="1214414" y="2904673"/>
            <a:chExt cx="1935848" cy="1512817"/>
          </a:xfrm>
          <a:effectLst>
            <a:outerShdw blurRad="127000" dist="38100" dir="8100000" algn="tr" rotWithShape="0">
              <a:prstClr val="black">
                <a:alpha val="40000"/>
              </a:prstClr>
            </a:outerShdw>
          </a:effectLst>
        </p:grpSpPr>
        <p:sp>
          <p:nvSpPr>
            <p:cNvPr id="16" name="Oval 8"/>
            <p:cNvSpPr>
              <a:spLocks noChangeArrowheads="1"/>
            </p:cNvSpPr>
            <p:nvPr/>
          </p:nvSpPr>
          <p:spPr bwMode="auto">
            <a:xfrm>
              <a:off x="1414179" y="2904673"/>
              <a:ext cx="1514920" cy="1512817"/>
            </a:xfrm>
            <a:prstGeom prst="ellipse">
              <a:avLst/>
            </a:prstGeom>
            <a:solidFill>
              <a:srgbClr val="0070C0"/>
            </a:solidFill>
            <a:ln w="76200">
              <a:solidFill>
                <a:srgbClr val="FFFFFF"/>
              </a:solidFill>
              <a:round/>
              <a:headEnd/>
              <a:tailEnd/>
            </a:ln>
          </p:spPr>
          <p:txBody>
            <a:bodyPr/>
            <a:lstStyle/>
            <a:p>
              <a:pPr>
                <a:defRPr/>
              </a:pPr>
              <a:endParaRPr lang="zh-CN" altLang="en-US" sz="1867">
                <a:solidFill>
                  <a:schemeClr val="bg1"/>
                </a:solidFill>
                <a:latin typeface="微软雅黑" pitchFamily="34" charset="-122"/>
                <a:ea typeface="微软雅黑" pitchFamily="34" charset="-122"/>
              </a:endParaRPr>
            </a:p>
          </p:txBody>
        </p:sp>
        <p:sp>
          <p:nvSpPr>
            <p:cNvPr id="17"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grpSp>
        <p:nvGrpSpPr>
          <p:cNvPr id="18" name="组合 40"/>
          <p:cNvGrpSpPr>
            <a:grpSpLocks/>
          </p:cNvGrpSpPr>
          <p:nvPr/>
        </p:nvGrpSpPr>
        <p:grpSpPr bwMode="auto">
          <a:xfrm>
            <a:off x="1391478" y="2997803"/>
            <a:ext cx="2054273" cy="1608149"/>
            <a:chOff x="1214414" y="2904671"/>
            <a:chExt cx="1935848" cy="1512816"/>
          </a:xfrm>
        </p:grpSpPr>
        <p:sp>
          <p:nvSpPr>
            <p:cNvPr id="19" name="Oval 8"/>
            <p:cNvSpPr>
              <a:spLocks noChangeArrowheads="1"/>
            </p:cNvSpPr>
            <p:nvPr/>
          </p:nvSpPr>
          <p:spPr bwMode="auto">
            <a:xfrm>
              <a:off x="1415152" y="2904671"/>
              <a:ext cx="1514918" cy="1512816"/>
            </a:xfrm>
            <a:prstGeom prst="ellipse">
              <a:avLst/>
            </a:prstGeom>
            <a:solidFill>
              <a:srgbClr val="0070C0"/>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867">
                <a:solidFill>
                  <a:schemeClr val="bg1"/>
                </a:solidFill>
                <a:latin typeface="微软雅黑" pitchFamily="34" charset="-122"/>
                <a:ea typeface="微软雅黑" pitchFamily="34" charset="-122"/>
              </a:endParaRPr>
            </a:p>
          </p:txBody>
        </p:sp>
        <p:sp>
          <p:nvSpPr>
            <p:cNvPr id="20"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867" b="1" dirty="0">
                  <a:solidFill>
                    <a:schemeClr val="bg1"/>
                  </a:solidFill>
                  <a:latin typeface="微软雅黑" pitchFamily="34" charset="-122"/>
                  <a:ea typeface="微软雅黑" pitchFamily="34" charset="-122"/>
                </a:rPr>
                <a:t>点击添加</a:t>
              </a:r>
              <a:endParaRPr lang="en-US" altLang="zh-CN" sz="1867" b="1" dirty="0">
                <a:solidFill>
                  <a:schemeClr val="bg1"/>
                </a:solidFill>
                <a:latin typeface="微软雅黑" pitchFamily="34" charset="-122"/>
                <a:ea typeface="微软雅黑" pitchFamily="34" charset="-122"/>
              </a:endParaRPr>
            </a:p>
            <a:p>
              <a:pPr algn="ctr" eaLnBrk="1" hangingPunct="1"/>
              <a:r>
                <a:rPr lang="zh-CN" altLang="en-US" sz="1867" b="1" dirty="0">
                  <a:solidFill>
                    <a:schemeClr val="bg1"/>
                  </a:solidFill>
                  <a:latin typeface="微软雅黑" pitchFamily="34" charset="-122"/>
                  <a:ea typeface="微软雅黑" pitchFamily="34" charset="-122"/>
                </a:rPr>
                <a:t>文本内容</a:t>
              </a:r>
            </a:p>
          </p:txBody>
        </p:sp>
      </p:grpSp>
      <p:sp>
        <p:nvSpPr>
          <p:cNvPr id="21" name="矩形标注 20"/>
          <p:cNvSpPr/>
          <p:nvPr/>
        </p:nvSpPr>
        <p:spPr>
          <a:xfrm>
            <a:off x="419214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2" name="矩形标注 21"/>
          <p:cNvSpPr/>
          <p:nvPr/>
        </p:nvSpPr>
        <p:spPr>
          <a:xfrm>
            <a:off x="1758896"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3" name="Rectangle 28"/>
          <p:cNvSpPr>
            <a:spLocks noChangeArrowheads="1"/>
          </p:cNvSpPr>
          <p:nvPr/>
        </p:nvSpPr>
        <p:spPr bwMode="auto">
          <a:xfrm>
            <a:off x="3698331"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28"/>
          <p:cNvSpPr>
            <a:spLocks noChangeArrowheads="1"/>
          </p:cNvSpPr>
          <p:nvPr/>
        </p:nvSpPr>
        <p:spPr bwMode="auto">
          <a:xfrm>
            <a:off x="1274606"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标注 24"/>
          <p:cNvSpPr/>
          <p:nvPr/>
        </p:nvSpPr>
        <p:spPr>
          <a:xfrm>
            <a:off x="6486957"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6" name="Rectangle 28"/>
          <p:cNvSpPr>
            <a:spLocks noChangeArrowheads="1"/>
          </p:cNvSpPr>
          <p:nvPr/>
        </p:nvSpPr>
        <p:spPr bwMode="auto">
          <a:xfrm>
            <a:off x="6002668"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标注 26"/>
          <p:cNvSpPr/>
          <p:nvPr/>
        </p:nvSpPr>
        <p:spPr>
          <a:xfrm>
            <a:off x="901637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8" name="Rectangle 28"/>
          <p:cNvSpPr>
            <a:spLocks noChangeArrowheads="1"/>
          </p:cNvSpPr>
          <p:nvPr/>
        </p:nvSpPr>
        <p:spPr bwMode="auto">
          <a:xfrm>
            <a:off x="8522563"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3"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91036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0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2"/>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4750"/>
                            </p:stCondLst>
                            <p:childTnLst>
                              <p:par>
                                <p:cTn id="42" presetID="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childTnLst>
                          </p:cTn>
                        </p:par>
                        <p:par>
                          <p:cTn id="46" fill="hold">
                            <p:stCondLst>
                              <p:cond delay="5250"/>
                            </p:stCondLst>
                            <p:childTnLst>
                              <p:par>
                                <p:cTn id="47" presetID="32" presetClass="emph" presetSubtype="0" fill="hold" grpId="1" nodeType="afterEffect">
                                  <p:stCondLst>
                                    <p:cond delay="0"/>
                                  </p:stCondLst>
                                  <p:childTnLst>
                                    <p:animRot by="120000">
                                      <p:cBhvr>
                                        <p:cTn id="48" dur="50" fill="hold">
                                          <p:stCondLst>
                                            <p:cond delay="0"/>
                                          </p:stCondLst>
                                        </p:cTn>
                                        <p:tgtEl>
                                          <p:spTgt spid="22"/>
                                        </p:tgtEl>
                                        <p:attrNameLst>
                                          <p:attrName>r</p:attrName>
                                        </p:attrNameLst>
                                      </p:cBhvr>
                                    </p:animRot>
                                    <p:animRot by="-240000">
                                      <p:cBhvr>
                                        <p:cTn id="49" dur="100" fill="hold">
                                          <p:stCondLst>
                                            <p:cond delay="100"/>
                                          </p:stCondLst>
                                        </p:cTn>
                                        <p:tgtEl>
                                          <p:spTgt spid="22"/>
                                        </p:tgtEl>
                                        <p:attrNameLst>
                                          <p:attrName>r</p:attrName>
                                        </p:attrNameLst>
                                      </p:cBhvr>
                                    </p:animRot>
                                    <p:animRot by="240000">
                                      <p:cBhvr>
                                        <p:cTn id="50" dur="100" fill="hold">
                                          <p:stCondLst>
                                            <p:cond delay="200"/>
                                          </p:stCondLst>
                                        </p:cTn>
                                        <p:tgtEl>
                                          <p:spTgt spid="22"/>
                                        </p:tgtEl>
                                        <p:attrNameLst>
                                          <p:attrName>r</p:attrName>
                                        </p:attrNameLst>
                                      </p:cBhvr>
                                    </p:animRot>
                                    <p:animRot by="-240000">
                                      <p:cBhvr>
                                        <p:cTn id="51" dur="100" fill="hold">
                                          <p:stCondLst>
                                            <p:cond delay="300"/>
                                          </p:stCondLst>
                                        </p:cTn>
                                        <p:tgtEl>
                                          <p:spTgt spid="22"/>
                                        </p:tgtEl>
                                        <p:attrNameLst>
                                          <p:attrName>r</p:attrName>
                                        </p:attrNameLst>
                                      </p:cBhvr>
                                    </p:animRot>
                                    <p:animRot by="120000">
                                      <p:cBhvr>
                                        <p:cTn id="52" dur="100" fill="hold">
                                          <p:stCondLst>
                                            <p:cond delay="400"/>
                                          </p:stCondLst>
                                        </p:cTn>
                                        <p:tgtEl>
                                          <p:spTgt spid="22"/>
                                        </p:tgtEl>
                                        <p:attrNameLst>
                                          <p:attrName>r</p:attrName>
                                        </p:attrNameLst>
                                      </p:cBhvr>
                                    </p:animRot>
                                  </p:childTnLst>
                                </p:cTn>
                              </p:par>
                            </p:childTnLst>
                          </p:cTn>
                        </p:par>
                        <p:par>
                          <p:cTn id="53" fill="hold">
                            <p:stCondLst>
                              <p:cond delay="5750"/>
                            </p:stCondLst>
                            <p:childTnLst>
                              <p:par>
                                <p:cTn id="54" presetID="18" presetClass="entr" presetSubtype="9"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upLeft)">
                                      <p:cBhvr>
                                        <p:cTn id="56" dur="500"/>
                                        <p:tgtEl>
                                          <p:spTgt spid="24"/>
                                        </p:tgtEl>
                                      </p:cBhvr>
                                    </p:animEffect>
                                  </p:childTnLst>
                                </p:cTn>
                              </p:par>
                            </p:childTnLst>
                          </p:cTn>
                        </p:par>
                        <p:par>
                          <p:cTn id="57" fill="hold">
                            <p:stCondLst>
                              <p:cond delay="6250"/>
                            </p:stCondLst>
                            <p:childTnLst>
                              <p:par>
                                <p:cTn id="58" presetID="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childTnLst>
                          </p:cTn>
                        </p:par>
                        <p:par>
                          <p:cTn id="62" fill="hold">
                            <p:stCondLst>
                              <p:cond delay="6750"/>
                            </p:stCondLst>
                            <p:childTnLst>
                              <p:par>
                                <p:cTn id="63" presetID="32" presetClass="emph" presetSubtype="0" fill="hold" grpId="1" nodeType="afterEffect">
                                  <p:stCondLst>
                                    <p:cond delay="0"/>
                                  </p:stCondLst>
                                  <p:childTnLst>
                                    <p:animRot by="120000">
                                      <p:cBhvr>
                                        <p:cTn id="64" dur="50" fill="hold">
                                          <p:stCondLst>
                                            <p:cond delay="0"/>
                                          </p:stCondLst>
                                        </p:cTn>
                                        <p:tgtEl>
                                          <p:spTgt spid="21"/>
                                        </p:tgtEl>
                                        <p:attrNameLst>
                                          <p:attrName>r</p:attrName>
                                        </p:attrNameLst>
                                      </p:cBhvr>
                                    </p:animRot>
                                    <p:animRot by="-240000">
                                      <p:cBhvr>
                                        <p:cTn id="65" dur="100" fill="hold">
                                          <p:stCondLst>
                                            <p:cond delay="100"/>
                                          </p:stCondLst>
                                        </p:cTn>
                                        <p:tgtEl>
                                          <p:spTgt spid="21"/>
                                        </p:tgtEl>
                                        <p:attrNameLst>
                                          <p:attrName>r</p:attrName>
                                        </p:attrNameLst>
                                      </p:cBhvr>
                                    </p:animRot>
                                    <p:animRot by="240000">
                                      <p:cBhvr>
                                        <p:cTn id="66" dur="100" fill="hold">
                                          <p:stCondLst>
                                            <p:cond delay="200"/>
                                          </p:stCondLst>
                                        </p:cTn>
                                        <p:tgtEl>
                                          <p:spTgt spid="21"/>
                                        </p:tgtEl>
                                        <p:attrNameLst>
                                          <p:attrName>r</p:attrName>
                                        </p:attrNameLst>
                                      </p:cBhvr>
                                    </p:animRot>
                                    <p:animRot by="-240000">
                                      <p:cBhvr>
                                        <p:cTn id="67" dur="100" fill="hold">
                                          <p:stCondLst>
                                            <p:cond delay="300"/>
                                          </p:stCondLst>
                                        </p:cTn>
                                        <p:tgtEl>
                                          <p:spTgt spid="21"/>
                                        </p:tgtEl>
                                        <p:attrNameLst>
                                          <p:attrName>r</p:attrName>
                                        </p:attrNameLst>
                                      </p:cBhvr>
                                    </p:animRot>
                                    <p:animRot by="120000">
                                      <p:cBhvr>
                                        <p:cTn id="68" dur="100" fill="hold">
                                          <p:stCondLst>
                                            <p:cond delay="400"/>
                                          </p:stCondLst>
                                        </p:cTn>
                                        <p:tgtEl>
                                          <p:spTgt spid="21"/>
                                        </p:tgtEl>
                                        <p:attrNameLst>
                                          <p:attrName>r</p:attrName>
                                        </p:attrNameLst>
                                      </p:cBhvr>
                                    </p:animRot>
                                  </p:childTnLst>
                                </p:cTn>
                              </p:par>
                            </p:childTnLst>
                          </p:cTn>
                        </p:par>
                        <p:par>
                          <p:cTn id="69" fill="hold">
                            <p:stCondLst>
                              <p:cond delay="7250"/>
                            </p:stCondLst>
                            <p:childTnLst>
                              <p:par>
                                <p:cTn id="70" presetID="18" presetClass="entr" presetSubtype="9"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strips(upLeft)">
                                      <p:cBhvr>
                                        <p:cTn id="72" dur="500"/>
                                        <p:tgtEl>
                                          <p:spTgt spid="23"/>
                                        </p:tgtEl>
                                      </p:cBhvr>
                                    </p:animEffect>
                                  </p:childTnLst>
                                </p:cTn>
                              </p:par>
                            </p:childTnLst>
                          </p:cTn>
                        </p:par>
                        <p:par>
                          <p:cTn id="73" fill="hold">
                            <p:stCondLst>
                              <p:cond delay="7750"/>
                            </p:stCondLst>
                            <p:childTnLst>
                              <p:par>
                                <p:cTn id="74" presetID="2" presetClass="entr" presetSubtype="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0-#ppt_h/2"/>
                                          </p:val>
                                        </p:tav>
                                        <p:tav tm="100000">
                                          <p:val>
                                            <p:strVal val="#ppt_y"/>
                                          </p:val>
                                        </p:tav>
                                      </p:tavLst>
                                    </p:anim>
                                  </p:childTnLst>
                                </p:cTn>
                              </p:par>
                            </p:childTnLst>
                          </p:cTn>
                        </p:par>
                        <p:par>
                          <p:cTn id="78" fill="hold">
                            <p:stCondLst>
                              <p:cond delay="8250"/>
                            </p:stCondLst>
                            <p:childTnLst>
                              <p:par>
                                <p:cTn id="79" presetID="32" presetClass="emph" presetSubtype="0" fill="hold" grpId="1" nodeType="afterEffect">
                                  <p:stCondLst>
                                    <p:cond delay="0"/>
                                  </p:stCondLst>
                                  <p:childTnLst>
                                    <p:animRot by="120000">
                                      <p:cBhvr>
                                        <p:cTn id="80" dur="50" fill="hold">
                                          <p:stCondLst>
                                            <p:cond delay="0"/>
                                          </p:stCondLst>
                                        </p:cTn>
                                        <p:tgtEl>
                                          <p:spTgt spid="25"/>
                                        </p:tgtEl>
                                        <p:attrNameLst>
                                          <p:attrName>r</p:attrName>
                                        </p:attrNameLst>
                                      </p:cBhvr>
                                    </p:animRot>
                                    <p:animRot by="-240000">
                                      <p:cBhvr>
                                        <p:cTn id="81" dur="100" fill="hold">
                                          <p:stCondLst>
                                            <p:cond delay="100"/>
                                          </p:stCondLst>
                                        </p:cTn>
                                        <p:tgtEl>
                                          <p:spTgt spid="25"/>
                                        </p:tgtEl>
                                        <p:attrNameLst>
                                          <p:attrName>r</p:attrName>
                                        </p:attrNameLst>
                                      </p:cBhvr>
                                    </p:animRot>
                                    <p:animRot by="240000">
                                      <p:cBhvr>
                                        <p:cTn id="82" dur="100" fill="hold">
                                          <p:stCondLst>
                                            <p:cond delay="200"/>
                                          </p:stCondLst>
                                        </p:cTn>
                                        <p:tgtEl>
                                          <p:spTgt spid="25"/>
                                        </p:tgtEl>
                                        <p:attrNameLst>
                                          <p:attrName>r</p:attrName>
                                        </p:attrNameLst>
                                      </p:cBhvr>
                                    </p:animRot>
                                    <p:animRot by="-240000">
                                      <p:cBhvr>
                                        <p:cTn id="83" dur="100" fill="hold">
                                          <p:stCondLst>
                                            <p:cond delay="300"/>
                                          </p:stCondLst>
                                        </p:cTn>
                                        <p:tgtEl>
                                          <p:spTgt spid="25"/>
                                        </p:tgtEl>
                                        <p:attrNameLst>
                                          <p:attrName>r</p:attrName>
                                        </p:attrNameLst>
                                      </p:cBhvr>
                                    </p:animRot>
                                    <p:animRot by="120000">
                                      <p:cBhvr>
                                        <p:cTn id="84" dur="100" fill="hold">
                                          <p:stCondLst>
                                            <p:cond delay="400"/>
                                          </p:stCondLst>
                                        </p:cTn>
                                        <p:tgtEl>
                                          <p:spTgt spid="25"/>
                                        </p:tgtEl>
                                        <p:attrNameLst>
                                          <p:attrName>r</p:attrName>
                                        </p:attrNameLst>
                                      </p:cBhvr>
                                    </p:animRot>
                                  </p:childTnLst>
                                </p:cTn>
                              </p:par>
                            </p:childTnLst>
                          </p:cTn>
                        </p:par>
                        <p:par>
                          <p:cTn id="85" fill="hold">
                            <p:stCondLst>
                              <p:cond delay="8750"/>
                            </p:stCondLst>
                            <p:childTnLst>
                              <p:par>
                                <p:cTn id="86" presetID="18" presetClass="entr" presetSubtype="9"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strips(upLeft)">
                                      <p:cBhvr>
                                        <p:cTn id="88" dur="500"/>
                                        <p:tgtEl>
                                          <p:spTgt spid="26"/>
                                        </p:tgtEl>
                                      </p:cBhvr>
                                    </p:animEffect>
                                  </p:childTnLst>
                                </p:cTn>
                              </p:par>
                            </p:childTnLst>
                          </p:cTn>
                        </p:par>
                        <p:par>
                          <p:cTn id="89" fill="hold">
                            <p:stCondLst>
                              <p:cond delay="9250"/>
                            </p:stCondLst>
                            <p:childTnLst>
                              <p:par>
                                <p:cTn id="90" presetID="2" presetClass="entr" presetSubtype="4"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fill="hold"/>
                                        <p:tgtEl>
                                          <p:spTgt spid="27"/>
                                        </p:tgtEl>
                                        <p:attrNameLst>
                                          <p:attrName>ppt_x</p:attrName>
                                        </p:attrNameLst>
                                      </p:cBhvr>
                                      <p:tavLst>
                                        <p:tav tm="0">
                                          <p:val>
                                            <p:strVal val="#ppt_x"/>
                                          </p:val>
                                        </p:tav>
                                        <p:tav tm="100000">
                                          <p:val>
                                            <p:strVal val="#ppt_x"/>
                                          </p:val>
                                        </p:tav>
                                      </p:tavLst>
                                    </p:anim>
                                    <p:anim calcmode="lin" valueType="num">
                                      <p:cBhvr additive="base">
                                        <p:cTn id="93" dur="500" fill="hold"/>
                                        <p:tgtEl>
                                          <p:spTgt spid="27"/>
                                        </p:tgtEl>
                                        <p:attrNameLst>
                                          <p:attrName>ppt_y</p:attrName>
                                        </p:attrNameLst>
                                      </p:cBhvr>
                                      <p:tavLst>
                                        <p:tav tm="0">
                                          <p:val>
                                            <p:strVal val="1+#ppt_h/2"/>
                                          </p:val>
                                        </p:tav>
                                        <p:tav tm="100000">
                                          <p:val>
                                            <p:strVal val="#ppt_y"/>
                                          </p:val>
                                        </p:tav>
                                      </p:tavLst>
                                    </p:anim>
                                  </p:childTnLst>
                                </p:cTn>
                              </p:par>
                            </p:childTnLst>
                          </p:cTn>
                        </p:par>
                        <p:par>
                          <p:cTn id="94" fill="hold">
                            <p:stCondLst>
                              <p:cond delay="9750"/>
                            </p:stCondLst>
                            <p:childTnLst>
                              <p:par>
                                <p:cTn id="95" presetID="32" presetClass="emph" presetSubtype="0" fill="hold" grpId="1" nodeType="afterEffect">
                                  <p:stCondLst>
                                    <p:cond delay="0"/>
                                  </p:stCondLst>
                                  <p:childTnLst>
                                    <p:animRot by="120000">
                                      <p:cBhvr>
                                        <p:cTn id="96" dur="50" fill="hold">
                                          <p:stCondLst>
                                            <p:cond delay="0"/>
                                          </p:stCondLst>
                                        </p:cTn>
                                        <p:tgtEl>
                                          <p:spTgt spid="27"/>
                                        </p:tgtEl>
                                        <p:attrNameLst>
                                          <p:attrName>r</p:attrName>
                                        </p:attrNameLst>
                                      </p:cBhvr>
                                    </p:animRot>
                                    <p:animRot by="-240000">
                                      <p:cBhvr>
                                        <p:cTn id="97" dur="100" fill="hold">
                                          <p:stCondLst>
                                            <p:cond delay="100"/>
                                          </p:stCondLst>
                                        </p:cTn>
                                        <p:tgtEl>
                                          <p:spTgt spid="27"/>
                                        </p:tgtEl>
                                        <p:attrNameLst>
                                          <p:attrName>r</p:attrName>
                                        </p:attrNameLst>
                                      </p:cBhvr>
                                    </p:animRot>
                                    <p:animRot by="240000">
                                      <p:cBhvr>
                                        <p:cTn id="98" dur="100" fill="hold">
                                          <p:stCondLst>
                                            <p:cond delay="200"/>
                                          </p:stCondLst>
                                        </p:cTn>
                                        <p:tgtEl>
                                          <p:spTgt spid="27"/>
                                        </p:tgtEl>
                                        <p:attrNameLst>
                                          <p:attrName>r</p:attrName>
                                        </p:attrNameLst>
                                      </p:cBhvr>
                                    </p:animRot>
                                    <p:animRot by="-240000">
                                      <p:cBhvr>
                                        <p:cTn id="99" dur="100" fill="hold">
                                          <p:stCondLst>
                                            <p:cond delay="300"/>
                                          </p:stCondLst>
                                        </p:cTn>
                                        <p:tgtEl>
                                          <p:spTgt spid="27"/>
                                        </p:tgtEl>
                                        <p:attrNameLst>
                                          <p:attrName>r</p:attrName>
                                        </p:attrNameLst>
                                      </p:cBhvr>
                                    </p:animRot>
                                    <p:animRot by="120000">
                                      <p:cBhvr>
                                        <p:cTn id="100" dur="100" fill="hold">
                                          <p:stCondLst>
                                            <p:cond delay="400"/>
                                          </p:stCondLst>
                                        </p:cTn>
                                        <p:tgtEl>
                                          <p:spTgt spid="27"/>
                                        </p:tgtEl>
                                        <p:attrNameLst>
                                          <p:attrName>r</p:attrName>
                                        </p:attrNameLst>
                                      </p:cBhvr>
                                    </p:animRot>
                                  </p:childTnLst>
                                </p:cTn>
                              </p:par>
                            </p:childTnLst>
                          </p:cTn>
                        </p:par>
                        <p:par>
                          <p:cTn id="101" fill="hold">
                            <p:stCondLst>
                              <p:cond delay="10250"/>
                            </p:stCondLst>
                            <p:childTnLst>
                              <p:par>
                                <p:cTn id="102" presetID="18" presetClass="entr" presetSubtype="9"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strips(upLeft)">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animBg="1"/>
      <p:bldP spid="21" grpId="1" animBg="1"/>
      <p:bldP spid="22" grpId="0" animBg="1"/>
      <p:bldP spid="22" grpId="1" animBg="1"/>
      <p:bldP spid="23" grpId="0"/>
      <p:bldP spid="24" grpId="0"/>
      <p:bldP spid="25" grpId="0" animBg="1"/>
      <p:bldP spid="25" grpId="1" animBg="1"/>
      <p:bldP spid="26" grpId="0"/>
      <p:bldP spid="27" grpId="0" animBg="1"/>
      <p:bldP spid="27" grpId="1"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03</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31063408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文本框 7"/>
          <p:cNvSpPr txBox="1"/>
          <p:nvPr/>
        </p:nvSpPr>
        <p:spPr>
          <a:xfrm flipH="1">
            <a:off x="8575085" y="3903253"/>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03</a:t>
            </a:r>
            <a:endParaRPr lang="zh-CN" altLang="en-US" sz="6000" dirty="0">
              <a:latin typeface="Stencil Std" panose="04020904080802020404" pitchFamily="82" charset="0"/>
            </a:endParaRPr>
          </a:p>
        </p:txBody>
      </p:sp>
      <p:sp>
        <p:nvSpPr>
          <p:cNvPr id="9" name="文本框 8"/>
          <p:cNvSpPr txBox="1"/>
          <p:nvPr/>
        </p:nvSpPr>
        <p:spPr>
          <a:xfrm flipH="1">
            <a:off x="5820497" y="3135418"/>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02</a:t>
            </a:r>
            <a:endParaRPr lang="zh-CN" altLang="en-US" sz="6000" dirty="0">
              <a:latin typeface="Stencil Std" panose="04020904080802020404" pitchFamily="82" charset="0"/>
            </a:endParaRPr>
          </a:p>
        </p:txBody>
      </p:sp>
      <p:sp>
        <p:nvSpPr>
          <p:cNvPr id="10" name="文本框 9"/>
          <p:cNvSpPr txBox="1"/>
          <p:nvPr/>
        </p:nvSpPr>
        <p:spPr>
          <a:xfrm flipH="1">
            <a:off x="2213663" y="3913438"/>
            <a:ext cx="1194730" cy="1015663"/>
          </a:xfrm>
          <a:prstGeom prst="rect">
            <a:avLst/>
          </a:prstGeom>
          <a:noFill/>
        </p:spPr>
        <p:txBody>
          <a:bodyPr wrap="square" rtlCol="0">
            <a:spAutoFit/>
          </a:bodyPr>
          <a:lstStyle/>
          <a:p>
            <a:pPr algn="ctr"/>
            <a:r>
              <a:rPr lang="en-US" altLang="zh-CN" sz="6000" dirty="0" smtClean="0">
                <a:solidFill>
                  <a:schemeClr val="tx1">
                    <a:lumMod val="95000"/>
                    <a:lumOff val="5000"/>
                  </a:schemeClr>
                </a:solidFill>
                <a:latin typeface="Stencil Std" panose="04020904080802020404" pitchFamily="82" charset="0"/>
              </a:rPr>
              <a:t>01</a:t>
            </a:r>
            <a:endParaRPr lang="zh-CN" altLang="en-US" sz="6000" dirty="0">
              <a:solidFill>
                <a:schemeClr val="tx1">
                  <a:lumMod val="95000"/>
                  <a:lumOff val="5000"/>
                </a:schemeClr>
              </a:solidFill>
              <a:latin typeface="Stencil Std" panose="04020904080802020404" pitchFamily="82" charset="0"/>
            </a:endParaRPr>
          </a:p>
        </p:txBody>
      </p:sp>
      <p:sp>
        <p:nvSpPr>
          <p:cNvPr id="11" name="圆角矩形 10"/>
          <p:cNvSpPr/>
          <p:nvPr/>
        </p:nvSpPr>
        <p:spPr>
          <a:xfrm>
            <a:off x="1432794"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658449"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30230"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flipH="1">
            <a:off x="1822758"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5" name="圆角矩形 14"/>
          <p:cNvSpPr/>
          <p:nvPr/>
        </p:nvSpPr>
        <p:spPr>
          <a:xfrm>
            <a:off x="7834885"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8060540"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032321"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flipH="1">
            <a:off x="8224849"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9" name="圆角矩形 18"/>
          <p:cNvSpPr/>
          <p:nvPr/>
        </p:nvSpPr>
        <p:spPr>
          <a:xfrm>
            <a:off x="4993593" y="3913438"/>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5219248" y="4092104"/>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91029" y="5635920"/>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5383557" y="4289424"/>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3796918" y="3782256"/>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4" name="文本框 23"/>
          <p:cNvSpPr txBox="1"/>
          <p:nvPr/>
        </p:nvSpPr>
        <p:spPr>
          <a:xfrm flipH="1">
            <a:off x="7363714" y="6086605"/>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5" name="文本框 24"/>
          <p:cNvSpPr txBox="1"/>
          <p:nvPr/>
        </p:nvSpPr>
        <p:spPr>
          <a:xfrm flipH="1">
            <a:off x="10224572" y="3781749"/>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Tree>
    <p:extLst>
      <p:ext uri="{BB962C8B-B14F-4D97-AF65-F5344CB8AC3E}">
        <p14:creationId xmlns:p14="http://schemas.microsoft.com/office/powerpoint/2010/main" val="22932916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000"/>
                            </p:stCondLst>
                            <p:childTnLst>
                              <p:par>
                                <p:cTn id="34" presetID="21"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heel(4)">
                                      <p:cBhvr>
                                        <p:cTn id="36" dur="2000"/>
                                        <p:tgtEl>
                                          <p:spTgt spid="12"/>
                                        </p:tgtEl>
                                      </p:cBhvr>
                                    </p:animEffect>
                                  </p:childTnLst>
                                </p:cTn>
                              </p:par>
                            </p:childTnLst>
                          </p:cTn>
                        </p:par>
                        <p:par>
                          <p:cTn id="37" fill="hold">
                            <p:stCondLst>
                              <p:cond delay="5000"/>
                            </p:stCondLst>
                            <p:childTnLst>
                              <p:par>
                                <p:cTn id="38" presetID="14" presetClass="entr" presetSubtype="1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000"/>
                            </p:stCondLst>
                            <p:childTnLst>
                              <p:par>
                                <p:cTn id="63" presetID="21" presetClass="entr" presetSubtype="4"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heel(4)">
                                      <p:cBhvr>
                                        <p:cTn id="65" dur="2000"/>
                                        <p:tgtEl>
                                          <p:spTgt spid="20"/>
                                        </p:tgtEl>
                                      </p:cBhvr>
                                    </p:animEffect>
                                  </p:childTnLst>
                                </p:cTn>
                              </p:par>
                            </p:childTnLst>
                          </p:cTn>
                        </p:par>
                        <p:par>
                          <p:cTn id="66" fill="hold">
                            <p:stCondLst>
                              <p:cond delay="5000"/>
                            </p:stCondLst>
                            <p:childTnLst>
                              <p:par>
                                <p:cTn id="67" presetID="14" presetClass="entr" presetSubtype="1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randombar(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par>
                          <p:cTn id="75" fill="hold">
                            <p:stCondLst>
                              <p:cond delay="500"/>
                            </p:stCondLst>
                            <p:childTnLst>
                              <p:par>
                                <p:cTn id="76" presetID="47"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47" presetClass="entr" presetSubtype="0"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par>
                          <p:cTn id="87" fill="hold">
                            <p:stCondLst>
                              <p:cond delay="250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3000"/>
                            </p:stCondLst>
                            <p:childTnLst>
                              <p:par>
                                <p:cTn id="92" presetID="21"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heel(4)">
                                      <p:cBhvr>
                                        <p:cTn id="94" dur="2000"/>
                                        <p:tgtEl>
                                          <p:spTgt spid="16"/>
                                        </p:tgtEl>
                                      </p:cBhvr>
                                    </p:animEffect>
                                  </p:childTnLst>
                                </p:cTn>
                              </p:par>
                            </p:childTnLst>
                          </p:cTn>
                        </p:par>
                        <p:par>
                          <p:cTn id="95" fill="hold">
                            <p:stCondLst>
                              <p:cond delay="5000"/>
                            </p:stCondLst>
                            <p:childTnLst>
                              <p:par>
                                <p:cTn id="96" presetID="14" presetClass="entr" presetSubtype="1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randombar(horizontal)">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p:nvPr/>
        </p:nvCxnSpPr>
        <p:spPr>
          <a:xfrm flipH="1">
            <a:off x="7870594" y="4754336"/>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17750" y="5910523"/>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551748" y="4744408"/>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579486" y="3125790"/>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761369" y="1871182"/>
            <a:ext cx="943204" cy="238304"/>
            <a:chOff x="4470269" y="1661160"/>
            <a:chExt cx="1290451" cy="262890"/>
          </a:xfrm>
        </p:grpSpPr>
        <p:cxnSp>
          <p:nvCxnSpPr>
            <p:cNvPr id="13" name="直接连接符 1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791249" y="2849798"/>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6" name="六边形 15"/>
            <p:cNvSpPr/>
            <p:nvPr/>
          </p:nvSpPr>
          <p:spPr>
            <a:xfrm>
              <a:off x="684276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463691" y="2097066"/>
            <a:ext cx="1090253"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9" name="六边形 18"/>
            <p:cNvSpPr/>
            <p:nvPr/>
          </p:nvSpPr>
          <p:spPr>
            <a:xfrm>
              <a:off x="5525852" y="187908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64"/>
            <p:cNvSpPr txBox="1"/>
            <p:nvPr/>
          </p:nvSpPr>
          <p:spPr>
            <a:xfrm>
              <a:off x="5686670" y="1989361"/>
              <a:ext cx="882325"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780342" y="4277728"/>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2" name="六边形 21"/>
            <p:cNvSpPr/>
            <p:nvPr/>
          </p:nvSpPr>
          <p:spPr>
            <a:xfrm>
              <a:off x="684276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67"/>
            <p:cNvSpPr txBox="1"/>
            <p:nvPr/>
          </p:nvSpPr>
          <p:spPr>
            <a:xfrm>
              <a:off x="6981635" y="4119151"/>
              <a:ext cx="926211"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105946" y="4266078"/>
            <a:ext cx="1090253"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5" name="六边形 24"/>
            <p:cNvSpPr/>
            <p:nvPr/>
          </p:nvSpPr>
          <p:spPr>
            <a:xfrm>
              <a:off x="420624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4133682" y="2811646"/>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8" name="六边形 27"/>
            <p:cNvSpPr/>
            <p:nvPr/>
          </p:nvSpPr>
          <p:spPr>
            <a:xfrm>
              <a:off x="420624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9"/>
          <p:cNvSpPr/>
          <p:nvPr/>
        </p:nvSpPr>
        <p:spPr>
          <a:xfrm>
            <a:off x="3433232" y="1659519"/>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1746491" y="1990338"/>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2" name="矩形 31"/>
          <p:cNvSpPr/>
          <p:nvPr/>
        </p:nvSpPr>
        <p:spPr>
          <a:xfrm>
            <a:off x="2215781" y="2915866"/>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1227425" y="3246684"/>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4" name="矩形 33"/>
          <p:cNvSpPr/>
          <p:nvPr/>
        </p:nvSpPr>
        <p:spPr>
          <a:xfrm>
            <a:off x="2188045" y="4413594"/>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5" name="矩形 47"/>
          <p:cNvSpPr>
            <a:spLocks noChangeArrowheads="1"/>
          </p:cNvSpPr>
          <p:nvPr/>
        </p:nvSpPr>
        <p:spPr bwMode="auto">
          <a:xfrm>
            <a:off x="1199688" y="4744409"/>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6" name="矩形 35"/>
          <p:cNvSpPr/>
          <p:nvPr/>
        </p:nvSpPr>
        <p:spPr>
          <a:xfrm>
            <a:off x="8455532" y="2417851"/>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7" name="矩形 47"/>
          <p:cNvSpPr>
            <a:spLocks noChangeArrowheads="1"/>
          </p:cNvSpPr>
          <p:nvPr/>
        </p:nvSpPr>
        <p:spPr bwMode="auto">
          <a:xfrm>
            <a:off x="8478531" y="2762958"/>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38" name="矩形 37"/>
          <p:cNvSpPr/>
          <p:nvPr/>
        </p:nvSpPr>
        <p:spPr>
          <a:xfrm>
            <a:off x="8484664" y="4142582"/>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39" name="矩形 47"/>
          <p:cNvSpPr>
            <a:spLocks noChangeArrowheads="1"/>
          </p:cNvSpPr>
          <p:nvPr/>
        </p:nvSpPr>
        <p:spPr bwMode="auto">
          <a:xfrm>
            <a:off x="8498038" y="4487690"/>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sp>
        <p:nvSpPr>
          <p:cNvPr id="40" name="矩形 39"/>
          <p:cNvSpPr/>
          <p:nvPr/>
        </p:nvSpPr>
        <p:spPr>
          <a:xfrm>
            <a:off x="7544866" y="5442864"/>
            <a:ext cx="1292558" cy="309392"/>
          </a:xfrm>
          <a:prstGeom prst="rect">
            <a:avLst/>
          </a:prstGeom>
        </p:spPr>
        <p:txBody>
          <a:bodyPr wrap="none" lIns="82816" tIns="41408" rIns="82816" bIns="41408">
            <a:spAutoFit/>
          </a:bodyPr>
          <a:lstStyle/>
          <a:p>
            <a:pPr algn="r"/>
            <a:r>
              <a:rPr lang="zh-CN" altLang="en-US" sz="1467" b="1" dirty="0">
                <a:solidFill>
                  <a:schemeClr val="tx1">
                    <a:lumMod val="75000"/>
                    <a:lumOff val="25000"/>
                  </a:schemeClr>
                </a:solidFill>
                <a:latin typeface="微软雅黑" pitchFamily="34" charset="-122"/>
                <a:ea typeface="微软雅黑" pitchFamily="34" charset="-122"/>
              </a:rPr>
              <a:t>此处添加标题</a:t>
            </a:r>
            <a:endParaRPr lang="en-US" altLang="zh-CN" sz="1467"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7567871" y="5787975"/>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42" name="组合 41"/>
          <p:cNvGrpSpPr/>
          <p:nvPr/>
        </p:nvGrpSpPr>
        <p:grpSpPr>
          <a:xfrm flipH="1">
            <a:off x="7635086" y="2624104"/>
            <a:ext cx="800612" cy="238304"/>
            <a:chOff x="4255294" y="1661160"/>
            <a:chExt cx="1505426" cy="262890"/>
          </a:xfrm>
        </p:grpSpPr>
        <p:cxnSp>
          <p:nvCxnSpPr>
            <p:cNvPr id="43" name="直接连接符 4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154409" y="3299587"/>
            <a:ext cx="1708833"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46" name="六边形 45"/>
            <p:cNvSpPr/>
            <p:nvPr/>
          </p:nvSpPr>
          <p:spPr>
            <a:xfrm>
              <a:off x="5927099" y="3207123"/>
              <a:ext cx="1887055" cy="1592580"/>
            </a:xfrm>
            <a:prstGeom prst="hexagon">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67">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1"/>
            <p:cNvSpPr txBox="1"/>
            <p:nvPr/>
          </p:nvSpPr>
          <p:spPr>
            <a:xfrm>
              <a:off x="6291627" y="3451749"/>
              <a:ext cx="1157998" cy="1097669"/>
            </a:xfrm>
            <a:prstGeom prst="rect">
              <a:avLst/>
            </a:prstGeom>
            <a:noFill/>
            <a:ln w="38100">
              <a:noFill/>
            </a:ln>
          </p:spPr>
          <p:txBody>
            <a:bodyPr wrap="square" rtlCol="0">
              <a:spAutoFit/>
            </a:bodyPr>
            <a:lstStyle/>
            <a:p>
              <a:pPr algn="ctr"/>
              <a:r>
                <a:rPr lang="zh-CN" altLang="en-US" sz="2933"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8" name="组合 47"/>
          <p:cNvGrpSpPr/>
          <p:nvPr/>
        </p:nvGrpSpPr>
        <p:grpSpPr>
          <a:xfrm>
            <a:off x="5463691" y="4965110"/>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49" name="六边形 48"/>
            <p:cNvSpPr/>
            <p:nvPr/>
          </p:nvSpPr>
          <p:spPr>
            <a:xfrm>
              <a:off x="5525852" y="468324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602526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3" presetClass="entr" presetSubtype="52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350" fill="hold"/>
                                        <p:tgtEl>
                                          <p:spTgt spid="45"/>
                                        </p:tgtEl>
                                        <p:attrNameLst>
                                          <p:attrName>ppt_w</p:attrName>
                                        </p:attrNameLst>
                                      </p:cBhvr>
                                      <p:tavLst>
                                        <p:tav tm="0">
                                          <p:val>
                                            <p:fltVal val="0"/>
                                          </p:val>
                                        </p:tav>
                                        <p:tav tm="100000">
                                          <p:val>
                                            <p:strVal val="#ppt_w"/>
                                          </p:val>
                                        </p:tav>
                                      </p:tavLst>
                                    </p:anim>
                                    <p:anim calcmode="lin" valueType="num">
                                      <p:cBhvr>
                                        <p:cTn id="16" dur="350" fill="hold"/>
                                        <p:tgtEl>
                                          <p:spTgt spid="45"/>
                                        </p:tgtEl>
                                        <p:attrNameLst>
                                          <p:attrName>ppt_h</p:attrName>
                                        </p:attrNameLst>
                                      </p:cBhvr>
                                      <p:tavLst>
                                        <p:tav tm="0">
                                          <p:val>
                                            <p:fltVal val="0"/>
                                          </p:val>
                                        </p:tav>
                                        <p:tav tm="100000">
                                          <p:val>
                                            <p:strVal val="#ppt_h"/>
                                          </p:val>
                                        </p:tav>
                                      </p:tavLst>
                                    </p:anim>
                                    <p:anim calcmode="lin" valueType="num">
                                      <p:cBhvr>
                                        <p:cTn id="17" dur="350" fill="hold"/>
                                        <p:tgtEl>
                                          <p:spTgt spid="45"/>
                                        </p:tgtEl>
                                        <p:attrNameLst>
                                          <p:attrName>ppt_x</p:attrName>
                                        </p:attrNameLst>
                                      </p:cBhvr>
                                      <p:tavLst>
                                        <p:tav tm="0">
                                          <p:val>
                                            <p:fltVal val="0.5"/>
                                          </p:val>
                                        </p:tav>
                                        <p:tav tm="100000">
                                          <p:val>
                                            <p:strVal val="#ppt_x"/>
                                          </p:val>
                                        </p:tav>
                                      </p:tavLst>
                                    </p:anim>
                                    <p:anim calcmode="lin" valueType="num">
                                      <p:cBhvr>
                                        <p:cTn id="18" dur="350" fill="hold"/>
                                        <p:tgtEl>
                                          <p:spTgt spid="45"/>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250" fill="hold"/>
                                        <p:tgtEl>
                                          <p:spTgt spid="18"/>
                                        </p:tgtEl>
                                        <p:attrNameLst>
                                          <p:attrName>ppt_x</p:attrName>
                                        </p:attrNameLst>
                                      </p:cBhvr>
                                      <p:tavLst>
                                        <p:tav tm="0">
                                          <p:val>
                                            <p:strVal val="#ppt_x"/>
                                          </p:val>
                                        </p:tav>
                                        <p:tav tm="100000">
                                          <p:val>
                                            <p:strVal val="#ppt_x"/>
                                          </p:val>
                                        </p:tav>
                                      </p:tavLst>
                                    </p:anim>
                                    <p:anim calcmode="lin" valueType="num">
                                      <p:cBhvr additive="base">
                                        <p:cTn id="22" dur="25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2" presetClass="entr" presetSubtype="2" fill="hold" nodeType="after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par>
                          <p:cTn id="27" fill="hold">
                            <p:stCondLst>
                              <p:cond delay="4250"/>
                            </p:stCondLst>
                            <p:childTnLst>
                              <p:par>
                                <p:cTn id="28" presetID="22" presetClass="entr" presetSubtype="2"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right)">
                                      <p:cBhvr>
                                        <p:cTn id="30" dur="500"/>
                                        <p:tgtEl>
                                          <p:spTgt spid="30"/>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childTnLst>
                          </p:cTn>
                        </p:par>
                        <p:par>
                          <p:cTn id="34" fill="hold">
                            <p:stCondLst>
                              <p:cond delay="4750"/>
                            </p:stCondLst>
                            <p:childTnLst>
                              <p:par>
                                <p:cTn id="35" presetID="2" presetClass="entr" presetSubtype="2" fill="hold" nodeType="after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1+#ppt_w/2"/>
                                          </p:val>
                                        </p:tav>
                                        <p:tav tm="100000">
                                          <p:val>
                                            <p:strVal val="#ppt_x"/>
                                          </p:val>
                                        </p:tav>
                                      </p:tavLst>
                                    </p:anim>
                                    <p:anim calcmode="lin" valueType="num">
                                      <p:cBhvr additive="base">
                                        <p:cTn id="38" dur="25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525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575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250"/>
                            </p:stCondLst>
                            <p:childTnLst>
                              <p:par>
                                <p:cTn id="51" presetID="2" presetClass="entr" presetSubtype="2" fill="hold" nodeType="afterEffect">
                                  <p:stCondLst>
                                    <p:cond delay="25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1+#ppt_w/2"/>
                                          </p:val>
                                        </p:tav>
                                        <p:tav tm="100000">
                                          <p:val>
                                            <p:strVal val="#ppt_x"/>
                                          </p:val>
                                        </p:tav>
                                      </p:tavLst>
                                    </p:anim>
                                    <p:anim calcmode="lin" valueType="num">
                                      <p:cBhvr additive="base">
                                        <p:cTn id="54" dur="25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67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7250"/>
                            </p:stCondLst>
                            <p:childTnLst>
                              <p:par>
                                <p:cTn id="60" presetID="2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left)">
                                      <p:cBhvr>
                                        <p:cTn id="65" dur="500"/>
                                        <p:tgtEl>
                                          <p:spTgt spid="39"/>
                                        </p:tgtEl>
                                      </p:cBhvr>
                                    </p:animEffect>
                                  </p:childTnLst>
                                </p:cTn>
                              </p:par>
                            </p:childTnLst>
                          </p:cTn>
                        </p:par>
                        <p:par>
                          <p:cTn id="66" fill="hold">
                            <p:stCondLst>
                              <p:cond delay="7750"/>
                            </p:stCondLst>
                            <p:childTnLst>
                              <p:par>
                                <p:cTn id="67" presetID="2" presetClass="entr" presetSubtype="4" fill="hold" nodeType="afterEffect">
                                  <p:stCondLst>
                                    <p:cond delay="25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250" fill="hold"/>
                                        <p:tgtEl>
                                          <p:spTgt spid="48"/>
                                        </p:tgtEl>
                                        <p:attrNameLst>
                                          <p:attrName>ppt_x</p:attrName>
                                        </p:attrNameLst>
                                      </p:cBhvr>
                                      <p:tavLst>
                                        <p:tav tm="0">
                                          <p:val>
                                            <p:strVal val="#ppt_x"/>
                                          </p:val>
                                        </p:tav>
                                        <p:tav tm="100000">
                                          <p:val>
                                            <p:strVal val="#ppt_x"/>
                                          </p:val>
                                        </p:tav>
                                      </p:tavLst>
                                    </p:anim>
                                    <p:anim calcmode="lin" valueType="num">
                                      <p:cBhvr additive="base">
                                        <p:cTn id="70" dur="250" fill="hold"/>
                                        <p:tgtEl>
                                          <p:spTgt spid="48"/>
                                        </p:tgtEl>
                                        <p:attrNameLst>
                                          <p:attrName>ppt_y</p:attrName>
                                        </p:attrNameLst>
                                      </p:cBhvr>
                                      <p:tavLst>
                                        <p:tav tm="0">
                                          <p:val>
                                            <p:strVal val="1+#ppt_h/2"/>
                                          </p:val>
                                        </p:tav>
                                        <p:tav tm="100000">
                                          <p:val>
                                            <p:strVal val="#ppt_y"/>
                                          </p:val>
                                        </p:tav>
                                      </p:tavLst>
                                    </p:anim>
                                  </p:childTnLst>
                                </p:cTn>
                              </p:par>
                            </p:childTnLst>
                          </p:cTn>
                        </p:par>
                        <p:par>
                          <p:cTn id="71" fill="hold">
                            <p:stCondLst>
                              <p:cond delay="8250"/>
                            </p:stCondLst>
                            <p:childTnLst>
                              <p:par>
                                <p:cTn id="72" presetID="22" presetClass="entr" presetSubtype="8"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childTnLst>
                          </p:cTn>
                        </p:par>
                        <p:par>
                          <p:cTn id="75" fill="hold">
                            <p:stCondLst>
                              <p:cond delay="8750"/>
                            </p:stCondLst>
                            <p:childTnLst>
                              <p:par>
                                <p:cTn id="76" presetID="22" presetClass="entr" presetSubtype="8"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childTnLst>
                          </p:cTn>
                        </p:par>
                        <p:par>
                          <p:cTn id="82" fill="hold">
                            <p:stCondLst>
                              <p:cond delay="9250"/>
                            </p:stCondLst>
                            <p:childTnLst>
                              <p:par>
                                <p:cTn id="83" presetID="2" presetClass="entr" presetSubtype="8" fill="hold" nodeType="afterEffect">
                                  <p:stCondLst>
                                    <p:cond delay="25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250" fill="hold"/>
                                        <p:tgtEl>
                                          <p:spTgt spid="24"/>
                                        </p:tgtEl>
                                        <p:attrNameLst>
                                          <p:attrName>ppt_x</p:attrName>
                                        </p:attrNameLst>
                                      </p:cBhvr>
                                      <p:tavLst>
                                        <p:tav tm="0">
                                          <p:val>
                                            <p:strVal val="0-#ppt_w/2"/>
                                          </p:val>
                                        </p:tav>
                                        <p:tav tm="100000">
                                          <p:val>
                                            <p:strVal val="#ppt_x"/>
                                          </p:val>
                                        </p:tav>
                                      </p:tavLst>
                                    </p:anim>
                                    <p:anim calcmode="lin" valueType="num">
                                      <p:cBhvr additive="base">
                                        <p:cTn id="86" dur="25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9750"/>
                            </p:stCondLst>
                            <p:childTnLst>
                              <p:par>
                                <p:cTn id="88" presetID="22" presetClass="entr" presetSubtype="2" fill="hold"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right)">
                                      <p:cBhvr>
                                        <p:cTn id="90" dur="250"/>
                                        <p:tgtEl>
                                          <p:spTgt spid="10"/>
                                        </p:tgtEl>
                                      </p:cBhvr>
                                    </p:animEffect>
                                  </p:childTnLst>
                                </p:cTn>
                              </p:par>
                            </p:childTnLst>
                          </p:cTn>
                        </p:par>
                        <p:par>
                          <p:cTn id="91" fill="hold">
                            <p:stCondLst>
                              <p:cond delay="10000"/>
                            </p:stCondLst>
                            <p:childTnLst>
                              <p:par>
                                <p:cTn id="92" presetID="22" presetClass="entr" presetSubtype="2"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right)">
                                      <p:cBhvr>
                                        <p:cTn id="94" dur="500"/>
                                        <p:tgtEl>
                                          <p:spTgt spid="3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right)">
                                      <p:cBhvr>
                                        <p:cTn id="97" dur="500"/>
                                        <p:tgtEl>
                                          <p:spTgt spid="35"/>
                                        </p:tgtEl>
                                      </p:cBhvr>
                                    </p:animEffect>
                                  </p:childTnLst>
                                </p:cTn>
                              </p:par>
                            </p:childTnLst>
                          </p:cTn>
                        </p:par>
                        <p:par>
                          <p:cTn id="98" fill="hold">
                            <p:stCondLst>
                              <p:cond delay="10500"/>
                            </p:stCondLst>
                            <p:childTnLst>
                              <p:par>
                                <p:cTn id="99" presetID="2" presetClass="entr" presetSubtype="8" fill="hold" nodeType="afterEffect">
                                  <p:stCondLst>
                                    <p:cond delay="25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250" fill="hold"/>
                                        <p:tgtEl>
                                          <p:spTgt spid="27"/>
                                        </p:tgtEl>
                                        <p:attrNameLst>
                                          <p:attrName>ppt_x</p:attrName>
                                        </p:attrNameLst>
                                      </p:cBhvr>
                                      <p:tavLst>
                                        <p:tav tm="0">
                                          <p:val>
                                            <p:strVal val="0-#ppt_w/2"/>
                                          </p:val>
                                        </p:tav>
                                        <p:tav tm="100000">
                                          <p:val>
                                            <p:strVal val="#ppt_x"/>
                                          </p:val>
                                        </p:tav>
                                      </p:tavLst>
                                    </p:anim>
                                    <p:anim calcmode="lin" valueType="num">
                                      <p:cBhvr additive="base">
                                        <p:cTn id="102" dur="250" fill="hold"/>
                                        <p:tgtEl>
                                          <p:spTgt spid="27"/>
                                        </p:tgtEl>
                                        <p:attrNameLst>
                                          <p:attrName>ppt_y</p:attrName>
                                        </p:attrNameLst>
                                      </p:cBhvr>
                                      <p:tavLst>
                                        <p:tav tm="0">
                                          <p:val>
                                            <p:strVal val="#ppt_y"/>
                                          </p:val>
                                        </p:tav>
                                        <p:tav tm="100000">
                                          <p:val>
                                            <p:strVal val="#ppt_y"/>
                                          </p:val>
                                        </p:tav>
                                      </p:tavLst>
                                    </p:anim>
                                  </p:childTnLst>
                                </p:cTn>
                              </p:par>
                            </p:childTnLst>
                          </p:cTn>
                        </p:par>
                        <p:par>
                          <p:cTn id="103" fill="hold">
                            <p:stCondLst>
                              <p:cond delay="11000"/>
                            </p:stCondLst>
                            <p:childTnLst>
                              <p:par>
                                <p:cTn id="104" presetID="22" presetClass="entr" presetSubtype="2" fill="hold"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wipe(right)">
                                      <p:cBhvr>
                                        <p:cTn id="106" dur="250"/>
                                        <p:tgtEl>
                                          <p:spTgt spid="11"/>
                                        </p:tgtEl>
                                      </p:cBhvr>
                                    </p:animEffect>
                                  </p:childTnLst>
                                </p:cTn>
                              </p:par>
                            </p:childTnLst>
                          </p:cTn>
                        </p:par>
                        <p:par>
                          <p:cTn id="107" fill="hold">
                            <p:stCondLst>
                              <p:cond delay="11250"/>
                            </p:stCondLst>
                            <p:childTnLst>
                              <p:par>
                                <p:cTn id="108" presetID="22" presetClass="entr" presetSubtype="2" fill="hold" grpId="0" nodeType="after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right)">
                                      <p:cBhvr>
                                        <p:cTn id="110" dur="500"/>
                                        <p:tgtEl>
                                          <p:spTgt spid="32"/>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right)">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Group 14"/>
          <p:cNvGrpSpPr/>
          <p:nvPr/>
        </p:nvGrpSpPr>
        <p:grpSpPr>
          <a:xfrm>
            <a:off x="5379143" y="3062299"/>
            <a:ext cx="1414667" cy="1619124"/>
            <a:chOff x="5379142" y="2991066"/>
            <a:chExt cx="1414667" cy="1619124"/>
          </a:xfrm>
          <a:solidFill>
            <a:srgbClr val="0070C0"/>
          </a:solidFill>
        </p:grpSpPr>
        <p:sp>
          <p:nvSpPr>
            <p:cNvPr id="9"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0"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1" name="Group 12"/>
          <p:cNvGrpSpPr/>
          <p:nvPr/>
        </p:nvGrpSpPr>
        <p:grpSpPr>
          <a:xfrm>
            <a:off x="3563871" y="3270642"/>
            <a:ext cx="1414667" cy="1619124"/>
            <a:chOff x="3563871" y="3199409"/>
            <a:chExt cx="1414666" cy="1619124"/>
          </a:xfrm>
          <a:solidFill>
            <a:schemeClr val="accent1">
              <a:lumMod val="75000"/>
            </a:schemeClr>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4" name="Group 11"/>
          <p:cNvGrpSpPr/>
          <p:nvPr/>
        </p:nvGrpSpPr>
        <p:grpSpPr>
          <a:xfrm>
            <a:off x="1679509" y="3062299"/>
            <a:ext cx="1414667" cy="1619124"/>
            <a:chOff x="1743076" y="2991066"/>
            <a:chExt cx="1414666" cy="1619124"/>
          </a:xfrm>
          <a:solidFill>
            <a:srgbClr val="0070C0"/>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17" name="Group 15"/>
          <p:cNvGrpSpPr/>
          <p:nvPr/>
        </p:nvGrpSpPr>
        <p:grpSpPr>
          <a:xfrm>
            <a:off x="7199937" y="3270642"/>
            <a:ext cx="1414667" cy="1619125"/>
            <a:chOff x="7199937" y="3199409"/>
            <a:chExt cx="1414666" cy="1619125"/>
          </a:xfrm>
          <a:solidFill>
            <a:schemeClr val="accent1">
              <a:lumMod val="75000"/>
            </a:schemeClr>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grpSp>
        <p:nvGrpSpPr>
          <p:cNvPr id="20" name="Group 16"/>
          <p:cNvGrpSpPr/>
          <p:nvPr/>
        </p:nvGrpSpPr>
        <p:grpSpPr>
          <a:xfrm>
            <a:off x="9015209" y="3062299"/>
            <a:ext cx="1414667" cy="1619124"/>
            <a:chOff x="9015209" y="2991066"/>
            <a:chExt cx="1414666" cy="1619124"/>
          </a:xfrm>
          <a:solidFill>
            <a:srgbClr val="0070C0"/>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3">
                <a:latin typeface="微软雅黑" panose="020B0503020204020204" pitchFamily="34" charset="-122"/>
                <a:ea typeface="微软雅黑" panose="020B0503020204020204" pitchFamily="34" charset="-122"/>
              </a:endParaRPr>
            </a:p>
          </p:txBody>
        </p:sp>
      </p:grpSp>
      <p:sp>
        <p:nvSpPr>
          <p:cNvPr id="23" name="Text Placeholder 4"/>
          <p:cNvSpPr txBox="1">
            <a:spLocks/>
          </p:cNvSpPr>
          <p:nvPr/>
        </p:nvSpPr>
        <p:spPr>
          <a:xfrm>
            <a:off x="17814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3663032"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548035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7298385"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91171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8" name="TextBox 62"/>
          <p:cNvSpPr txBox="1"/>
          <p:nvPr/>
        </p:nvSpPr>
        <p:spPr>
          <a:xfrm>
            <a:off x="1295468"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29" name="TextBox 63"/>
          <p:cNvSpPr txBox="1"/>
          <p:nvPr/>
        </p:nvSpPr>
        <p:spPr>
          <a:xfrm>
            <a:off x="3119670" y="522842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0" name="TextBox 64"/>
          <p:cNvSpPr txBox="1"/>
          <p:nvPr/>
        </p:nvSpPr>
        <p:spPr>
          <a:xfrm>
            <a:off x="4936088"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1" name="TextBox 65"/>
          <p:cNvSpPr txBox="1"/>
          <p:nvPr/>
        </p:nvSpPr>
        <p:spPr>
          <a:xfrm>
            <a:off x="6753874" y="5228424"/>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
        <p:nvSpPr>
          <p:cNvPr id="32" name="TextBox 66"/>
          <p:cNvSpPr txBox="1"/>
          <p:nvPr/>
        </p:nvSpPr>
        <p:spPr>
          <a:xfrm>
            <a:off x="8552757" y="1747261"/>
            <a:ext cx="2328369" cy="984629"/>
          </a:xfrm>
          <a:prstGeom prst="rect">
            <a:avLst/>
          </a:prstGeom>
          <a:noFill/>
        </p:spPr>
        <p:txBody>
          <a:bodyPr wrap="square" lIns="0" tIns="0" rIns="0" bIns="0" rtlCol="0">
            <a:spAutoFit/>
          </a:bodyPr>
          <a:lstStyle/>
          <a:p>
            <a:pPr algn="just">
              <a:lnSpc>
                <a:spcPct val="120000"/>
              </a:lnSpc>
            </a:pPr>
            <a:r>
              <a:rPr lang="zh-CN" altLang="en-US" sz="1333" dirty="0">
                <a:solidFill>
                  <a:schemeClr val="tx1">
                    <a:lumMod val="85000"/>
                    <a:lumOff val="15000"/>
                  </a:schemeClr>
                </a:solidFill>
                <a:latin typeface="微软雅黑" pitchFamily="34" charset="-122"/>
                <a:ea typeface="微软雅黑" pitchFamily="34" charset="-122"/>
              </a:rPr>
              <a:t>详写内容</a:t>
            </a:r>
            <a:r>
              <a:rPr lang="en-US" altLang="zh-CN" sz="1333" dirty="0">
                <a:solidFill>
                  <a:schemeClr val="tx1">
                    <a:lumMod val="85000"/>
                    <a:lumOff val="15000"/>
                  </a:schemeClr>
                </a:solidFill>
                <a:latin typeface="微软雅黑" pitchFamily="34" charset="-122"/>
                <a:ea typeface="微软雅黑" pitchFamily="34" charset="-122"/>
              </a:rPr>
              <a:t>……</a:t>
            </a:r>
            <a:r>
              <a:rPr lang="zh-CN" altLang="en-US" sz="1333"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1457361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9"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fade">
                                      <p:cBhvr>
                                        <p:cTn id="18" dur="500"/>
                                        <p:tgtEl>
                                          <p:spTgt spid="23">
                                            <p:txEl>
                                              <p:pRg st="0" end="0"/>
                                            </p:txEl>
                                          </p:spTgt>
                                        </p:tgtEl>
                                      </p:cBhvr>
                                    </p:animEffect>
                                  </p:childTnLst>
                                </p:cTn>
                              </p:par>
                            </p:childTnLst>
                          </p:cTn>
                        </p:par>
                        <p:par>
                          <p:cTn id="19" fill="hold">
                            <p:stCondLst>
                              <p:cond delay="3000"/>
                            </p:stCondLst>
                            <p:childTnLst>
                              <p:par>
                                <p:cTn id="20" presetID="18" presetClass="entr" presetSubtype="6"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strips(downRight)">
                                      <p:cBhvr>
                                        <p:cTn id="22" dur="500"/>
                                        <p:tgtEl>
                                          <p:spTgt spid="28"/>
                                        </p:tgtEl>
                                      </p:cBhvr>
                                    </p:animEffect>
                                  </p:childTnLst>
                                </p:cTn>
                              </p:par>
                            </p:childTnLst>
                          </p:cTn>
                        </p:par>
                        <p:par>
                          <p:cTn id="23" fill="hold">
                            <p:stCondLst>
                              <p:cond delay="3500"/>
                            </p:stCondLst>
                            <p:childTnLst>
                              <p:par>
                                <p:cTn id="24" presetID="9"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par>
                          <p:cTn id="30" fill="hold">
                            <p:stCondLst>
                              <p:cond delay="4000"/>
                            </p:stCondLst>
                            <p:childTnLst>
                              <p:par>
                                <p:cTn id="31" presetID="18" presetClass="entr" presetSubtype="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strips(downRight)">
                                      <p:cBhvr>
                                        <p:cTn id="33" dur="500"/>
                                        <p:tgtEl>
                                          <p:spTgt spid="29"/>
                                        </p:tgtEl>
                                      </p:cBhvr>
                                    </p:animEffect>
                                  </p:childTnLst>
                                </p:cTn>
                              </p:par>
                            </p:childTnLst>
                          </p:cTn>
                        </p:par>
                        <p:par>
                          <p:cTn id="34" fill="hold">
                            <p:stCondLst>
                              <p:cond delay="4500"/>
                            </p:stCondLst>
                            <p:childTnLst>
                              <p:par>
                                <p:cTn id="35" presetID="9"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childTnLst>
                          </p:cTn>
                        </p:par>
                        <p:par>
                          <p:cTn id="41" fill="hold">
                            <p:stCondLst>
                              <p:cond delay="5000"/>
                            </p:stCondLst>
                            <p:childTnLst>
                              <p:par>
                                <p:cTn id="42" presetID="18" presetClass="entr" presetSubtype="6"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5500"/>
                            </p:stCondLst>
                            <p:childTnLst>
                              <p:par>
                                <p:cTn id="46" presetID="9"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dissolv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fade">
                                      <p:cBhvr>
                                        <p:cTn id="51" dur="500"/>
                                        <p:tgtEl>
                                          <p:spTgt spid="26">
                                            <p:txEl>
                                              <p:pRg st="0" end="0"/>
                                            </p:txEl>
                                          </p:spTgt>
                                        </p:tgtEl>
                                      </p:cBhvr>
                                    </p:animEffect>
                                  </p:childTnLst>
                                </p:cTn>
                              </p:par>
                            </p:childTnLst>
                          </p:cTn>
                        </p:par>
                        <p:par>
                          <p:cTn id="52" fill="hold">
                            <p:stCondLst>
                              <p:cond delay="6000"/>
                            </p:stCondLst>
                            <p:childTnLst>
                              <p:par>
                                <p:cTn id="53" presetID="18" presetClass="entr" presetSubtype="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strips(downRight)">
                                      <p:cBhvr>
                                        <p:cTn id="55" dur="500"/>
                                        <p:tgtEl>
                                          <p:spTgt spid="31"/>
                                        </p:tgtEl>
                                      </p:cBhvr>
                                    </p:animEffect>
                                  </p:childTnLst>
                                </p:cTn>
                              </p:par>
                            </p:childTnLst>
                          </p:cTn>
                        </p:par>
                        <p:par>
                          <p:cTn id="56" fill="hold">
                            <p:stCondLst>
                              <p:cond delay="6500"/>
                            </p:stCondLst>
                            <p:childTnLst>
                              <p:par>
                                <p:cTn id="57" presetID="9"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ssolv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xEl>
                                              <p:pRg st="0" end="0"/>
                                            </p:txEl>
                                          </p:spTgt>
                                        </p:tgtEl>
                                        <p:attrNameLst>
                                          <p:attrName>style.visibility</p:attrName>
                                        </p:attrNameLst>
                                      </p:cBhvr>
                                      <p:to>
                                        <p:strVal val="visible"/>
                                      </p:to>
                                    </p:set>
                                    <p:animEffect transition="in" filter="fade">
                                      <p:cBhvr>
                                        <p:cTn id="62" dur="500"/>
                                        <p:tgtEl>
                                          <p:spTgt spid="27">
                                            <p:txEl>
                                              <p:pRg st="0" end="0"/>
                                            </p:txEl>
                                          </p:spTgt>
                                        </p:tgtEl>
                                      </p:cBhvr>
                                    </p:animEffect>
                                  </p:childTnLst>
                                </p:cTn>
                              </p:par>
                            </p:childTnLst>
                          </p:cTn>
                        </p:par>
                        <p:par>
                          <p:cTn id="63" fill="hold">
                            <p:stCondLst>
                              <p:cond delay="7000"/>
                            </p:stCondLst>
                            <p:childTnLst>
                              <p:par>
                                <p:cTn id="64" presetID="18" presetClass="entr" presetSubtype="6"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trips(downRigh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六边形 7"/>
          <p:cNvSpPr/>
          <p:nvPr/>
        </p:nvSpPr>
        <p:spPr>
          <a:xfrm rot="5400000">
            <a:off x="4759078" y="4535332"/>
            <a:ext cx="1059135" cy="913802"/>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9" name="六边形 8"/>
          <p:cNvSpPr/>
          <p:nvPr/>
        </p:nvSpPr>
        <p:spPr>
          <a:xfrm rot="5400000">
            <a:off x="1973871" y="2198067"/>
            <a:ext cx="1485178" cy="1280120"/>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0" name="六边形 9"/>
          <p:cNvSpPr/>
          <p:nvPr/>
        </p:nvSpPr>
        <p:spPr>
          <a:xfrm rot="5400000">
            <a:off x="718637" y="3781794"/>
            <a:ext cx="1156687" cy="997418"/>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grpSp>
        <p:nvGrpSpPr>
          <p:cNvPr id="11" name="组合 101"/>
          <p:cNvGrpSpPr>
            <a:grpSpLocks/>
          </p:cNvGrpSpPr>
          <p:nvPr/>
        </p:nvGrpSpPr>
        <p:grpSpPr bwMode="auto">
          <a:xfrm>
            <a:off x="3591442" y="1573934"/>
            <a:ext cx="1556849" cy="1805707"/>
            <a:chOff x="2803652" y="1116161"/>
            <a:chExt cx="1241260" cy="1439861"/>
          </a:xfrm>
        </p:grpSpPr>
        <p:sp>
          <p:nvSpPr>
            <p:cNvPr id="12" name="六边形 11"/>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3"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01</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14" name="组合 104"/>
          <p:cNvGrpSpPr>
            <a:grpSpLocks/>
          </p:cNvGrpSpPr>
          <p:nvPr/>
        </p:nvGrpSpPr>
        <p:grpSpPr bwMode="auto">
          <a:xfrm>
            <a:off x="2715465" y="3114856"/>
            <a:ext cx="1556849" cy="1805707"/>
            <a:chOff x="2105727" y="2344988"/>
            <a:chExt cx="1241260" cy="1439861"/>
          </a:xfrm>
        </p:grpSpPr>
        <p:sp>
          <p:nvSpPr>
            <p:cNvPr id="15" name="六边形 14"/>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6"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02</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17" name="组合 107"/>
          <p:cNvGrpSpPr>
            <a:grpSpLocks/>
          </p:cNvGrpSpPr>
          <p:nvPr/>
        </p:nvGrpSpPr>
        <p:grpSpPr bwMode="auto">
          <a:xfrm>
            <a:off x="3591442" y="4619943"/>
            <a:ext cx="1556849" cy="1805707"/>
            <a:chOff x="2803652" y="3545528"/>
            <a:chExt cx="1241260" cy="1439861"/>
          </a:xfrm>
        </p:grpSpPr>
        <p:sp>
          <p:nvSpPr>
            <p:cNvPr id="18" name="六边形 17"/>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719">
                <a:defRPr/>
              </a:pPr>
              <a:endParaRPr lang="zh-CN" altLang="en-US" sz="2257" kern="0">
                <a:solidFill>
                  <a:schemeClr val="accent5">
                    <a:lumMod val="50000"/>
                  </a:schemeClr>
                </a:solidFill>
                <a:latin typeface="Calibri"/>
              </a:endParaRPr>
            </a:p>
          </p:txBody>
        </p:sp>
        <p:sp>
          <p:nvSpPr>
            <p:cNvPr id="19"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itchFamily="34" charset="-122"/>
                </a:rPr>
                <a:t>03</a:t>
              </a:r>
              <a:endParaRPr lang="en-US" sz="4515" b="1" dirty="0">
                <a:solidFill>
                  <a:srgbClr val="0070C0"/>
                </a:solidFill>
                <a:effectLst>
                  <a:innerShdw blurRad="63500" dist="50800" dir="13500000">
                    <a:prstClr val="black">
                      <a:alpha val="50000"/>
                    </a:prstClr>
                  </a:innerShdw>
                </a:effectLst>
                <a:latin typeface="微软雅黑" pitchFamily="34" charset="-122"/>
              </a:endParaRPr>
            </a:p>
          </p:txBody>
        </p:sp>
      </p:grpSp>
      <p:grpSp>
        <p:nvGrpSpPr>
          <p:cNvPr id="20" name="组合 110"/>
          <p:cNvGrpSpPr>
            <a:grpSpLocks/>
          </p:cNvGrpSpPr>
          <p:nvPr/>
        </p:nvGrpSpPr>
        <p:grpSpPr bwMode="auto">
          <a:xfrm>
            <a:off x="6474201" y="1884507"/>
            <a:ext cx="2912622" cy="463870"/>
            <a:chOff x="1574602" y="3235045"/>
            <a:chExt cx="2322150" cy="370957"/>
          </a:xfrm>
        </p:grpSpPr>
        <p:sp>
          <p:nvSpPr>
            <p:cNvPr id="21" name="五边形 20"/>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22"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01</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23" name="TextBox 113"/>
          <p:cNvSpPr txBox="1"/>
          <p:nvPr/>
        </p:nvSpPr>
        <p:spPr>
          <a:xfrm>
            <a:off x="6442346" y="2337609"/>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4" name="组合 114"/>
          <p:cNvGrpSpPr>
            <a:grpSpLocks/>
          </p:cNvGrpSpPr>
          <p:nvPr/>
        </p:nvGrpSpPr>
        <p:grpSpPr bwMode="auto">
          <a:xfrm>
            <a:off x="6474201" y="3379641"/>
            <a:ext cx="2912622" cy="463869"/>
            <a:chOff x="1574602" y="3235045"/>
            <a:chExt cx="2322150" cy="370957"/>
          </a:xfrm>
          <a:solidFill>
            <a:srgbClr val="0070C0"/>
          </a:solidFill>
        </p:grpSpPr>
        <p:sp>
          <p:nvSpPr>
            <p:cNvPr id="25" name="五边形 24"/>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26" name="Title 3"/>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02</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27" name="TextBox 117"/>
          <p:cNvSpPr txBox="1"/>
          <p:nvPr/>
        </p:nvSpPr>
        <p:spPr>
          <a:xfrm>
            <a:off x="6442347" y="3921153"/>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8" name="组合 118"/>
          <p:cNvGrpSpPr>
            <a:grpSpLocks/>
          </p:cNvGrpSpPr>
          <p:nvPr/>
        </p:nvGrpSpPr>
        <p:grpSpPr bwMode="auto">
          <a:xfrm>
            <a:off x="6474201" y="4940472"/>
            <a:ext cx="2912622" cy="465860"/>
            <a:chOff x="1574602" y="3235045"/>
            <a:chExt cx="2322150" cy="370957"/>
          </a:xfrm>
        </p:grpSpPr>
        <p:sp>
          <p:nvSpPr>
            <p:cNvPr id="29" name="五边形 28"/>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719">
                <a:defRPr/>
              </a:pPr>
              <a:endParaRPr lang="zh-CN" altLang="en-US" sz="2257"/>
            </a:p>
          </p:txBody>
        </p:sp>
        <p:sp>
          <p:nvSpPr>
            <p:cNvPr id="30"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2257" b="1">
                  <a:solidFill>
                    <a:schemeClr val="bg1"/>
                  </a:solidFill>
                  <a:latin typeface="微软雅黑" pitchFamily="34" charset="-122"/>
                </a:rPr>
                <a:t>03</a:t>
              </a:r>
              <a:r>
                <a:rPr lang="zh-CN" altLang="en-US" sz="2257" b="1">
                  <a:solidFill>
                    <a:schemeClr val="bg1"/>
                  </a:solidFill>
                  <a:latin typeface="微软雅黑" pitchFamily="34" charset="-122"/>
                </a:rPr>
                <a:t>单击填加标题</a:t>
              </a:r>
              <a:endParaRPr lang="en-US" sz="2257" b="1">
                <a:solidFill>
                  <a:schemeClr val="bg1"/>
                </a:solidFill>
                <a:latin typeface="微软雅黑" pitchFamily="34" charset="-122"/>
              </a:endParaRPr>
            </a:p>
          </p:txBody>
        </p:sp>
      </p:grpSp>
      <p:sp>
        <p:nvSpPr>
          <p:cNvPr id="31" name="TextBox 121"/>
          <p:cNvSpPr txBox="1"/>
          <p:nvPr/>
        </p:nvSpPr>
        <p:spPr>
          <a:xfrm>
            <a:off x="6442347" y="5481984"/>
            <a:ext cx="4425673" cy="745774"/>
          </a:xfrm>
          <a:prstGeom prst="rect">
            <a:avLst/>
          </a:prstGeom>
          <a:noFill/>
        </p:spPr>
        <p:txBody>
          <a:bodyPr lIns="90991" tIns="45494" rIns="90991" bIns="45494">
            <a:spAutoFit/>
          </a:bodyPr>
          <a:lstStyle/>
          <a:p>
            <a:pPr defTabSz="1213719">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248088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 calcmode="lin" valueType="num">
                                      <p:cBhvr>
                                        <p:cTn id="18" dur="500" fill="hold"/>
                                        <p:tgtEl>
                                          <p:spTgt spid="11"/>
                                        </p:tgtEl>
                                        <p:attrNameLst>
                                          <p:attrName>style.rotation</p:attrName>
                                        </p:attrNameLst>
                                      </p:cBhvr>
                                      <p:tavLst>
                                        <p:tav tm="0">
                                          <p:val>
                                            <p:fltVal val="90"/>
                                          </p:val>
                                        </p:tav>
                                        <p:tav tm="100000">
                                          <p:val>
                                            <p:fltVal val="0"/>
                                          </p:val>
                                        </p:tav>
                                      </p:tavLst>
                                    </p:anim>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style.rotation</p:attrName>
                                        </p:attrNameLst>
                                      </p:cBhvr>
                                      <p:tavLst>
                                        <p:tav tm="0">
                                          <p:val>
                                            <p:fltVal val="90"/>
                                          </p:val>
                                        </p:tav>
                                        <p:tav tm="100000">
                                          <p:val>
                                            <p:fltVal val="0"/>
                                          </p:val>
                                        </p:tav>
                                      </p:tavLst>
                                    </p:anim>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90"/>
                                          </p:val>
                                        </p:tav>
                                        <p:tav tm="100000">
                                          <p:val>
                                            <p:fltVal val="0"/>
                                          </p:val>
                                        </p:tav>
                                      </p:tavLst>
                                    </p:anim>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 calcmode="lin" valueType="num">
                                      <p:cBhvr>
                                        <p:cTn id="58" dur="500" fill="hold"/>
                                        <p:tgtEl>
                                          <p:spTgt spid="8"/>
                                        </p:tgtEl>
                                        <p:attrNameLst>
                                          <p:attrName>style.rotation</p:attrName>
                                        </p:attrNameLst>
                                      </p:cBhvr>
                                      <p:tavLst>
                                        <p:tav tm="0">
                                          <p:val>
                                            <p:fltVal val="90"/>
                                          </p:val>
                                        </p:tav>
                                        <p:tav tm="100000">
                                          <p:val>
                                            <p:fltVal val="0"/>
                                          </p:val>
                                        </p:tav>
                                      </p:tavLst>
                                    </p:anim>
                                    <p:animEffect transition="in" filter="fade">
                                      <p:cBhvr>
                                        <p:cTn id="59" dur="500"/>
                                        <p:tgtEl>
                                          <p:spTgt spid="8"/>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2500"/>
                            </p:stCondLst>
                            <p:childTnLst>
                              <p:par>
                                <p:cTn id="77" presetID="22" presetClass="entr" presetSubtype="8"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par>
                          <p:cTn id="80" fill="hold">
                            <p:stCondLst>
                              <p:cond delay="3000"/>
                            </p:stCondLst>
                            <p:childTnLst>
                              <p:par>
                                <p:cTn id="81" presetID="22" presetClass="entr" presetSubtype="8"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23" grpId="0"/>
      <p:bldP spid="27"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04</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9131512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3776036" y="1935451"/>
            <a:ext cx="2557424" cy="907751"/>
            <a:chOff x="3666731" y="1984470"/>
            <a:chExt cx="2636520" cy="1447800"/>
          </a:xfrm>
          <a:effectLst>
            <a:outerShdw blurRad="127000" dist="38100" dir="5400000" algn="t" rotWithShape="0">
              <a:prstClr val="black">
                <a:alpha val="40000"/>
              </a:prstClr>
            </a:outerShdw>
          </a:effectLst>
        </p:grpSpPr>
        <p:sp>
          <p:nvSpPr>
            <p:cNvPr id="9" name="任意多边形 8"/>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0" name="文本框 35"/>
            <p:cNvSpPr txBox="1"/>
            <p:nvPr/>
          </p:nvSpPr>
          <p:spPr>
            <a:xfrm>
              <a:off x="3971726" y="2285655"/>
              <a:ext cx="2230360" cy="845444"/>
            </a:xfrm>
            <a:prstGeom prst="rect">
              <a:avLst/>
            </a:prstGeom>
            <a:noFill/>
            <a:ln w="50800">
              <a:noFill/>
            </a:ln>
          </p:spPr>
          <p:txBody>
            <a:bodyPr wrap="square" rtlCol="0" anchor="ctr">
              <a:spAutoFit/>
            </a:bodyPr>
            <a:lstStyle/>
            <a:p>
              <a:pPr algn="ct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难点二</a:t>
              </a:r>
            </a:p>
          </p:txBody>
        </p:sp>
      </p:grpSp>
      <p:grpSp>
        <p:nvGrpSpPr>
          <p:cNvPr id="11" name="组合 10"/>
          <p:cNvGrpSpPr/>
          <p:nvPr/>
        </p:nvGrpSpPr>
        <p:grpSpPr>
          <a:xfrm>
            <a:off x="1393781" y="1935451"/>
            <a:ext cx="2557424" cy="907751"/>
            <a:chOff x="1436370" y="1984470"/>
            <a:chExt cx="2636520" cy="1447800"/>
          </a:xfrm>
          <a:effectLst>
            <a:outerShdw blurRad="127000" dist="38100" dir="5400000" algn="t" rotWithShape="0">
              <a:prstClr val="black">
                <a:alpha val="40000"/>
              </a:prstClr>
            </a:outerShdw>
          </a:effectLst>
        </p:grpSpPr>
        <p:sp>
          <p:nvSpPr>
            <p:cNvPr id="12" name="任意多边形 11"/>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3" name="文本框 43"/>
            <p:cNvSpPr txBox="1"/>
            <p:nvPr/>
          </p:nvSpPr>
          <p:spPr>
            <a:xfrm>
              <a:off x="1709209" y="2215856"/>
              <a:ext cx="2293960"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难点一</a:t>
              </a:r>
            </a:p>
          </p:txBody>
        </p:sp>
      </p:grpSp>
      <p:grpSp>
        <p:nvGrpSpPr>
          <p:cNvPr id="14" name="组合 13"/>
          <p:cNvGrpSpPr/>
          <p:nvPr/>
        </p:nvGrpSpPr>
        <p:grpSpPr>
          <a:xfrm>
            <a:off x="8627141" y="1935451"/>
            <a:ext cx="2557424" cy="907751"/>
            <a:chOff x="8127453" y="1984470"/>
            <a:chExt cx="2636520" cy="1447800"/>
          </a:xfrm>
          <a:effectLst>
            <a:outerShdw blurRad="127000" dist="38100" dir="5400000" algn="t" rotWithShape="0">
              <a:prstClr val="black">
                <a:alpha val="40000"/>
              </a:prstClr>
            </a:outerShdw>
          </a:effectLst>
        </p:grpSpPr>
        <p:sp>
          <p:nvSpPr>
            <p:cNvPr id="15" name="任意多边形 14"/>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50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6" name="文本框 46"/>
            <p:cNvSpPr txBox="1"/>
            <p:nvPr/>
          </p:nvSpPr>
          <p:spPr>
            <a:xfrm>
              <a:off x="8439016" y="2215858"/>
              <a:ext cx="2230360"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难点四</a:t>
              </a:r>
            </a:p>
          </p:txBody>
        </p:sp>
      </p:grpSp>
      <p:grpSp>
        <p:nvGrpSpPr>
          <p:cNvPr id="17" name="组合 16"/>
          <p:cNvGrpSpPr/>
          <p:nvPr/>
        </p:nvGrpSpPr>
        <p:grpSpPr>
          <a:xfrm>
            <a:off x="6201588" y="1935451"/>
            <a:ext cx="2557424" cy="907751"/>
            <a:chOff x="5897092" y="1984470"/>
            <a:chExt cx="2636520" cy="1447800"/>
          </a:xfrm>
          <a:effectLst>
            <a:outerShdw blurRad="127000" dist="38100" dir="5400000" algn="t" rotWithShape="0">
              <a:prstClr val="black">
                <a:alpha val="40000"/>
              </a:prstClr>
            </a:outerShdw>
          </a:effectLst>
        </p:grpSpPr>
        <p:sp>
          <p:nvSpPr>
            <p:cNvPr id="18" name="任意多边形 1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3"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9" name="文本框 49"/>
            <p:cNvSpPr txBox="1"/>
            <p:nvPr/>
          </p:nvSpPr>
          <p:spPr>
            <a:xfrm>
              <a:off x="6227711" y="2215861"/>
              <a:ext cx="2205655" cy="985037"/>
            </a:xfrm>
            <a:prstGeom prst="rect">
              <a:avLst/>
            </a:prstGeom>
            <a:noFill/>
            <a:ln w="50800">
              <a:noFill/>
            </a:ln>
          </p:spPr>
          <p:txBody>
            <a:bodyPr wrap="square" rtlCol="0" anchor="ctr">
              <a:spAutoFit/>
            </a:bodyPr>
            <a:lstStyle/>
            <a:p>
              <a:pPr algn="ctr">
                <a:lnSpc>
                  <a:spcPct val="120000"/>
                </a:lnSpc>
              </a:pPr>
              <a:r>
                <a:rPr lang="zh-CN" altLang="en-US" sz="4267" b="1" baseline="-3000" dirty="0">
                  <a:solidFill>
                    <a:schemeClr val="bg1"/>
                  </a:solidFill>
                  <a:latin typeface="Arial" panose="020B0604020202020204" pitchFamily="34" charset="0"/>
                  <a:ea typeface="微软雅黑" pitchFamily="34" charset="-122"/>
                  <a:cs typeface="Arial" panose="020B0604020202020204" pitchFamily="34" charset="0"/>
                </a:rPr>
                <a:t>难点三</a:t>
              </a:r>
            </a:p>
          </p:txBody>
        </p:sp>
      </p:grpSp>
      <p:sp>
        <p:nvSpPr>
          <p:cNvPr id="20" name="矩形 47"/>
          <p:cNvSpPr>
            <a:spLocks noChangeArrowheads="1"/>
          </p:cNvSpPr>
          <p:nvPr/>
        </p:nvSpPr>
        <p:spPr bwMode="auto">
          <a:xfrm>
            <a:off x="1415072" y="5337775"/>
            <a:ext cx="9385451" cy="58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33"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21" name="矩形 20"/>
          <p:cNvSpPr/>
          <p:nvPr/>
        </p:nvSpPr>
        <p:spPr>
          <a:xfrm>
            <a:off x="2018614"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1583499" y="3754178"/>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43511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3958659" y="3754178"/>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5" name="矩形 24"/>
          <p:cNvSpPr/>
          <p:nvPr/>
        </p:nvSpPr>
        <p:spPr>
          <a:xfrm>
            <a:off x="6766328"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6384034" y="3754178"/>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91392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单击添加标题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8784300" y="3754178"/>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33"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9" name="直接连接符 8"/>
          <p:cNvCxnSpPr/>
          <p:nvPr/>
        </p:nvCxnSpPr>
        <p:spPr>
          <a:xfrm>
            <a:off x="1427847" y="5215429"/>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8980004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fill="hold"/>
                                        <p:tgtEl>
                                          <p:spTgt spid="11"/>
                                        </p:tgtEl>
                                        <p:attrNameLst>
                                          <p:attrName>ppt_x</p:attrName>
                                        </p:attrNameLst>
                                      </p:cBhvr>
                                      <p:tavLst>
                                        <p:tav tm="0">
                                          <p:val>
                                            <p:strVal val="0-#ppt_w/2"/>
                                          </p:val>
                                        </p:tav>
                                        <p:tav tm="100000">
                                          <p:val>
                                            <p:strVal val="#ppt_x"/>
                                          </p:val>
                                        </p:tav>
                                      </p:tavLst>
                                    </p:anim>
                                    <p:anim calcmode="lin" valueType="num">
                                      <p:cBhvr additive="base">
                                        <p:cTn id="16" dur="400" fill="hold"/>
                                        <p:tgtEl>
                                          <p:spTgt spid="11"/>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p:tgtEl>
                                          <p:spTgt spid="21"/>
                                        </p:tgtEl>
                                        <p:attrNameLst>
                                          <p:attrName>ppt_y</p:attrName>
                                        </p:attrNameLst>
                                      </p:cBhvr>
                                      <p:tavLst>
                                        <p:tav tm="0">
                                          <p:val>
                                            <p:strVal val="#ppt_y-#ppt_h*1.125000"/>
                                          </p:val>
                                        </p:tav>
                                        <p:tav tm="100000">
                                          <p:val>
                                            <p:strVal val="#ppt_y"/>
                                          </p:val>
                                        </p:tav>
                                      </p:tavLst>
                                    </p:anim>
                                    <p:animEffect transition="in" filter="wipe(down)">
                                      <p:cBhvr>
                                        <p:cTn id="20" dur="400"/>
                                        <p:tgtEl>
                                          <p:spTgt spid="21"/>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400"/>
                                        <p:tgtEl>
                                          <p:spTgt spid="22"/>
                                        </p:tgtEl>
                                        <p:attrNameLst>
                                          <p:attrName>ppt_y</p:attrName>
                                        </p:attrNameLst>
                                      </p:cBhvr>
                                      <p:tavLst>
                                        <p:tav tm="0">
                                          <p:val>
                                            <p:strVal val="#ppt_y-#ppt_h*1.125000"/>
                                          </p:val>
                                        </p:tav>
                                        <p:tav tm="100000">
                                          <p:val>
                                            <p:strVal val="#ppt_y"/>
                                          </p:val>
                                        </p:tav>
                                      </p:tavLst>
                                    </p:anim>
                                    <p:animEffect transition="in" filter="wipe(down)">
                                      <p:cBhvr>
                                        <p:cTn id="24" dur="400"/>
                                        <p:tgtEl>
                                          <p:spTgt spid="22"/>
                                        </p:tgtEl>
                                      </p:cBhvr>
                                    </p:animEffect>
                                  </p:childTnLst>
                                </p:cTn>
                              </p:par>
                            </p:childTnLst>
                          </p:cTn>
                        </p:par>
                        <p:par>
                          <p:cTn id="25" fill="hold">
                            <p:stCondLst>
                              <p:cond delay="3400"/>
                            </p:stCondLst>
                            <p:childTnLst>
                              <p:par>
                                <p:cTn id="26" presetID="1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400"/>
                                        <p:tgtEl>
                                          <p:spTgt spid="8"/>
                                        </p:tgtEl>
                                        <p:attrNameLst>
                                          <p:attrName>ppt_x</p:attrName>
                                        </p:attrNameLst>
                                      </p:cBhvr>
                                      <p:tavLst>
                                        <p:tav tm="0">
                                          <p:val>
                                            <p:strVal val="#ppt_x-#ppt_w*1.125000"/>
                                          </p:val>
                                        </p:tav>
                                        <p:tav tm="100000">
                                          <p:val>
                                            <p:strVal val="#ppt_x"/>
                                          </p:val>
                                        </p:tav>
                                      </p:tavLst>
                                    </p:anim>
                                    <p:animEffect transition="in" filter="wipe(right)">
                                      <p:cBhvr>
                                        <p:cTn id="29" dur="400"/>
                                        <p:tgtEl>
                                          <p:spTgt spid="8"/>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400"/>
                                        <p:tgtEl>
                                          <p:spTgt spid="23"/>
                                        </p:tgtEl>
                                        <p:attrNameLst>
                                          <p:attrName>ppt_y</p:attrName>
                                        </p:attrNameLst>
                                      </p:cBhvr>
                                      <p:tavLst>
                                        <p:tav tm="0">
                                          <p:val>
                                            <p:strVal val="#ppt_y-#ppt_h*1.125000"/>
                                          </p:val>
                                        </p:tav>
                                        <p:tav tm="100000">
                                          <p:val>
                                            <p:strVal val="#ppt_y"/>
                                          </p:val>
                                        </p:tav>
                                      </p:tavLst>
                                    </p:anim>
                                    <p:animEffect transition="in" filter="wipe(down)">
                                      <p:cBhvr>
                                        <p:cTn id="33" dur="400"/>
                                        <p:tgtEl>
                                          <p:spTgt spid="23"/>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p:tgtEl>
                                          <p:spTgt spid="24"/>
                                        </p:tgtEl>
                                        <p:attrNameLst>
                                          <p:attrName>ppt_y</p:attrName>
                                        </p:attrNameLst>
                                      </p:cBhvr>
                                      <p:tavLst>
                                        <p:tav tm="0">
                                          <p:val>
                                            <p:strVal val="#ppt_y-#ppt_h*1.125000"/>
                                          </p:val>
                                        </p:tav>
                                        <p:tav tm="100000">
                                          <p:val>
                                            <p:strVal val="#ppt_y"/>
                                          </p:val>
                                        </p:tav>
                                      </p:tavLst>
                                    </p:anim>
                                    <p:animEffect transition="in" filter="wipe(down)">
                                      <p:cBhvr>
                                        <p:cTn id="37" dur="400"/>
                                        <p:tgtEl>
                                          <p:spTgt spid="24"/>
                                        </p:tgtEl>
                                      </p:cBhvr>
                                    </p:animEffect>
                                  </p:childTnLst>
                                </p:cTn>
                              </p:par>
                            </p:childTnLst>
                          </p:cTn>
                        </p:par>
                        <p:par>
                          <p:cTn id="38" fill="hold">
                            <p:stCondLst>
                              <p:cond delay="4300"/>
                            </p:stCondLst>
                            <p:childTnLst>
                              <p:par>
                                <p:cTn id="39" presetID="1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400"/>
                                        <p:tgtEl>
                                          <p:spTgt spid="17"/>
                                        </p:tgtEl>
                                        <p:attrNameLst>
                                          <p:attrName>ppt_x</p:attrName>
                                        </p:attrNameLst>
                                      </p:cBhvr>
                                      <p:tavLst>
                                        <p:tav tm="0">
                                          <p:val>
                                            <p:strVal val="#ppt_x-#ppt_w*1.125000"/>
                                          </p:val>
                                        </p:tav>
                                        <p:tav tm="100000">
                                          <p:val>
                                            <p:strVal val="#ppt_x"/>
                                          </p:val>
                                        </p:tav>
                                      </p:tavLst>
                                    </p:anim>
                                    <p:animEffect transition="in" filter="wipe(right)">
                                      <p:cBhvr>
                                        <p:cTn id="42" dur="400"/>
                                        <p:tgtEl>
                                          <p:spTgt spid="17"/>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400"/>
                                        <p:tgtEl>
                                          <p:spTgt spid="25"/>
                                        </p:tgtEl>
                                        <p:attrNameLst>
                                          <p:attrName>ppt_y</p:attrName>
                                        </p:attrNameLst>
                                      </p:cBhvr>
                                      <p:tavLst>
                                        <p:tav tm="0">
                                          <p:val>
                                            <p:strVal val="#ppt_y-#ppt_h*1.125000"/>
                                          </p:val>
                                        </p:tav>
                                        <p:tav tm="100000">
                                          <p:val>
                                            <p:strVal val="#ppt_y"/>
                                          </p:val>
                                        </p:tav>
                                      </p:tavLst>
                                    </p:anim>
                                    <p:animEffect transition="in" filter="wipe(down)">
                                      <p:cBhvr>
                                        <p:cTn id="46" dur="400"/>
                                        <p:tgtEl>
                                          <p:spTgt spid="25"/>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400"/>
                                        <p:tgtEl>
                                          <p:spTgt spid="26"/>
                                        </p:tgtEl>
                                        <p:attrNameLst>
                                          <p:attrName>ppt_y</p:attrName>
                                        </p:attrNameLst>
                                      </p:cBhvr>
                                      <p:tavLst>
                                        <p:tav tm="0">
                                          <p:val>
                                            <p:strVal val="#ppt_y-#ppt_h*1.125000"/>
                                          </p:val>
                                        </p:tav>
                                        <p:tav tm="100000">
                                          <p:val>
                                            <p:strVal val="#ppt_y"/>
                                          </p:val>
                                        </p:tav>
                                      </p:tavLst>
                                    </p:anim>
                                    <p:animEffect transition="in" filter="wipe(down)">
                                      <p:cBhvr>
                                        <p:cTn id="50" dur="400"/>
                                        <p:tgtEl>
                                          <p:spTgt spid="26"/>
                                        </p:tgtEl>
                                      </p:cBhvr>
                                    </p:animEffect>
                                  </p:childTnLst>
                                </p:cTn>
                              </p:par>
                            </p:childTnLst>
                          </p:cTn>
                        </p:par>
                        <p:par>
                          <p:cTn id="51" fill="hold">
                            <p:stCondLst>
                              <p:cond delay="5200"/>
                            </p:stCondLst>
                            <p:childTnLst>
                              <p:par>
                                <p:cTn id="52" presetID="1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400"/>
                                        <p:tgtEl>
                                          <p:spTgt spid="14"/>
                                        </p:tgtEl>
                                        <p:attrNameLst>
                                          <p:attrName>ppt_x</p:attrName>
                                        </p:attrNameLst>
                                      </p:cBhvr>
                                      <p:tavLst>
                                        <p:tav tm="0">
                                          <p:val>
                                            <p:strVal val="#ppt_x-#ppt_w*1.125000"/>
                                          </p:val>
                                        </p:tav>
                                        <p:tav tm="100000">
                                          <p:val>
                                            <p:strVal val="#ppt_x"/>
                                          </p:val>
                                        </p:tav>
                                      </p:tavLst>
                                    </p:anim>
                                    <p:animEffect transition="in" filter="wipe(right)">
                                      <p:cBhvr>
                                        <p:cTn id="55" dur="400"/>
                                        <p:tgtEl>
                                          <p:spTgt spid="14"/>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400"/>
                                        <p:tgtEl>
                                          <p:spTgt spid="27"/>
                                        </p:tgtEl>
                                        <p:attrNameLst>
                                          <p:attrName>ppt_y</p:attrName>
                                        </p:attrNameLst>
                                      </p:cBhvr>
                                      <p:tavLst>
                                        <p:tav tm="0">
                                          <p:val>
                                            <p:strVal val="#ppt_y-#ppt_h*1.125000"/>
                                          </p:val>
                                        </p:tav>
                                        <p:tav tm="100000">
                                          <p:val>
                                            <p:strVal val="#ppt_y"/>
                                          </p:val>
                                        </p:tav>
                                      </p:tavLst>
                                    </p:anim>
                                    <p:animEffect transition="in" filter="wipe(down)">
                                      <p:cBhvr>
                                        <p:cTn id="59" dur="400"/>
                                        <p:tgtEl>
                                          <p:spTgt spid="27"/>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400"/>
                                        <p:tgtEl>
                                          <p:spTgt spid="28"/>
                                        </p:tgtEl>
                                        <p:attrNameLst>
                                          <p:attrName>ppt_y</p:attrName>
                                        </p:attrNameLst>
                                      </p:cBhvr>
                                      <p:tavLst>
                                        <p:tav tm="0">
                                          <p:val>
                                            <p:strVal val="#ppt_y-#ppt_h*1.125000"/>
                                          </p:val>
                                        </p:tav>
                                        <p:tav tm="100000">
                                          <p:val>
                                            <p:strVal val="#ppt_y"/>
                                          </p:val>
                                        </p:tav>
                                      </p:tavLst>
                                    </p:anim>
                                    <p:animEffect transition="in" filter="wipe(down)">
                                      <p:cBhvr>
                                        <p:cTn id="63" dur="400"/>
                                        <p:tgtEl>
                                          <p:spTgt spid="28"/>
                                        </p:tgtEl>
                                      </p:cBhvr>
                                    </p:animEffect>
                                  </p:childTnLst>
                                </p:cTn>
                              </p:par>
                            </p:childTnLst>
                          </p:cTn>
                        </p:par>
                        <p:par>
                          <p:cTn id="64" fill="hold">
                            <p:stCondLst>
                              <p:cond delay="6100"/>
                            </p:stCondLst>
                            <p:childTnLst>
                              <p:par>
                                <p:cTn id="65" presetID="16" presetClass="entr" presetSubtype="37"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arn(outVertical)">
                                      <p:cBhvr>
                                        <p:cTn id="67" dur="750"/>
                                        <p:tgtEl>
                                          <p:spTgt spid="29"/>
                                        </p:tgtEl>
                                      </p:cBhvr>
                                    </p:animEffect>
                                  </p:childTnLst>
                                </p:cTn>
                              </p:par>
                              <p:par>
                                <p:cTn id="68" presetID="53" presetClass="entr" presetSubtype="16" fill="hold" grpId="0" nodeType="withEffect">
                                  <p:stCondLst>
                                    <p:cond delay="25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childTnLst>
                          </p:cTn>
                        </p:par>
                        <p:par>
                          <p:cTn id="73" fill="hold">
                            <p:stCondLst>
                              <p:cond delay="685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650" fill="hold"/>
                                        <p:tgtEl>
                                          <p:spTgt spid="30"/>
                                        </p:tgtEl>
                                        <p:attrNameLst>
                                          <p:attrName>ppt_w</p:attrName>
                                        </p:attrNameLst>
                                      </p:cBhvr>
                                      <p:tavLst>
                                        <p:tav tm="0">
                                          <p:val>
                                            <p:fltVal val="0"/>
                                          </p:val>
                                        </p:tav>
                                        <p:tav tm="100000">
                                          <p:val>
                                            <p:strVal val="#ppt_w"/>
                                          </p:val>
                                        </p:tav>
                                      </p:tavLst>
                                    </p:anim>
                                    <p:anim calcmode="lin" valueType="num">
                                      <p:cBhvr>
                                        <p:cTn id="77" dur="650" fill="hold"/>
                                        <p:tgtEl>
                                          <p:spTgt spid="30"/>
                                        </p:tgtEl>
                                        <p:attrNameLst>
                                          <p:attrName>ppt_h</p:attrName>
                                        </p:attrNameLst>
                                      </p:cBhvr>
                                      <p:tavLst>
                                        <p:tav tm="0">
                                          <p:val>
                                            <p:fltVal val="0"/>
                                          </p:val>
                                        </p:tav>
                                        <p:tav tm="100000">
                                          <p:val>
                                            <p:strVal val="#ppt_h"/>
                                          </p:val>
                                        </p:tav>
                                      </p:tavLst>
                                    </p:anim>
                                    <p:animEffect transition="in" filter="fade">
                                      <p:cBhvr>
                                        <p:cTn id="78" dur="6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P spid="24" grpId="0"/>
      <p:bldP spid="25" grpId="0"/>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文本框 6"/>
          <p:cNvSpPr txBox="1"/>
          <p:nvPr/>
        </p:nvSpPr>
        <p:spPr>
          <a:xfrm>
            <a:off x="5507329" y="213952"/>
            <a:ext cx="1111202" cy="646331"/>
          </a:xfrm>
          <a:prstGeom prst="rect">
            <a:avLst/>
          </a:prstGeom>
          <a:noFill/>
        </p:spPr>
        <p:txBody>
          <a:bodyPr wrap="none" rtlCol="0">
            <a:spAutoFit/>
          </a:bodyPr>
          <a:lstStyle/>
          <a:p>
            <a:r>
              <a:rPr lang="zh-CN" altLang="en-US" sz="3600" b="1" dirty="0" smtClean="0">
                <a:solidFill>
                  <a:srgbClr val="0070C0"/>
                </a:solidFill>
                <a:latin typeface="+mj-ea"/>
                <a:ea typeface="+mj-ea"/>
              </a:rPr>
              <a:t>目录</a:t>
            </a:r>
            <a:endParaRPr lang="zh-CN" altLang="en-US" sz="3600" b="1" dirty="0">
              <a:solidFill>
                <a:srgbClr val="0070C0"/>
              </a:solidFill>
              <a:latin typeface="+mj-ea"/>
              <a:ea typeface="+mj-ea"/>
            </a:endParaRPr>
          </a:p>
        </p:txBody>
      </p:sp>
      <p:sp>
        <p:nvSpPr>
          <p:cNvPr id="8" name="Freeform 81"/>
          <p:cNvSpPr>
            <a:spLocks/>
          </p:cNvSpPr>
          <p:nvPr/>
        </p:nvSpPr>
        <p:spPr bwMode="auto">
          <a:xfrm>
            <a:off x="2081050" y="2830708"/>
            <a:ext cx="7738363" cy="2237383"/>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zh-CN" altLang="en-US" sz="2400">
              <a:latin typeface="微软雅黑" panose="020B0503020204020204" pitchFamily="34" charset="-122"/>
              <a:ea typeface="微软雅黑" panose="020B0503020204020204" pitchFamily="34" charset="-122"/>
            </a:endParaRPr>
          </a:p>
        </p:txBody>
      </p:sp>
      <p:sp>
        <p:nvSpPr>
          <p:cNvPr id="9" name="Text Box 16"/>
          <p:cNvSpPr txBox="1">
            <a:spLocks noChangeArrowheads="1"/>
          </p:cNvSpPr>
          <p:nvPr/>
        </p:nvSpPr>
        <p:spPr bwMode="auto">
          <a:xfrm>
            <a:off x="1074766" y="3011537"/>
            <a:ext cx="18069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 Box 38"/>
          <p:cNvSpPr txBox="1">
            <a:spLocks noChangeArrowheads="1"/>
          </p:cNvSpPr>
          <p:nvPr/>
        </p:nvSpPr>
        <p:spPr bwMode="auto">
          <a:xfrm>
            <a:off x="3255754" y="4039812"/>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 Box 40"/>
          <p:cNvSpPr txBox="1">
            <a:spLocks noChangeArrowheads="1"/>
          </p:cNvSpPr>
          <p:nvPr/>
        </p:nvSpPr>
        <p:spPr bwMode="auto">
          <a:xfrm>
            <a:off x="5178540" y="2858291"/>
            <a:ext cx="16690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 Box 42"/>
          <p:cNvSpPr txBox="1">
            <a:spLocks noChangeArrowheads="1"/>
          </p:cNvSpPr>
          <p:nvPr/>
        </p:nvSpPr>
        <p:spPr bwMode="auto">
          <a:xfrm>
            <a:off x="7396688" y="4292667"/>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9139661" y="3057704"/>
            <a:ext cx="249627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10967" y="2277844"/>
            <a:ext cx="1381681" cy="1382024"/>
            <a:chOff x="2501743" y="1635646"/>
            <a:chExt cx="1036261" cy="1036518"/>
          </a:xfrm>
        </p:grpSpPr>
        <p:sp>
          <p:nvSpPr>
            <p:cNvPr id="15" name="Oval 53"/>
            <p:cNvSpPr>
              <a:spLocks noChangeArrowheads="1"/>
            </p:cNvSpPr>
            <p:nvPr/>
          </p:nvSpPr>
          <p:spPr bwMode="auto">
            <a:xfrm>
              <a:off x="2501743"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6" name="Text Box 59"/>
            <p:cNvSpPr txBox="1">
              <a:spLocks noChangeArrowheads="1"/>
            </p:cNvSpPr>
            <p:nvPr/>
          </p:nvSpPr>
          <p:spPr bwMode="auto">
            <a:xfrm>
              <a:off x="2639226"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02</a:t>
              </a:r>
            </a:p>
          </p:txBody>
        </p:sp>
      </p:grpSp>
      <p:grpSp>
        <p:nvGrpSpPr>
          <p:cNvPr id="17" name="组合 16"/>
          <p:cNvGrpSpPr/>
          <p:nvPr/>
        </p:nvGrpSpPr>
        <p:grpSpPr>
          <a:xfrm>
            <a:off x="5436378" y="4015644"/>
            <a:ext cx="1381681" cy="1382024"/>
            <a:chOff x="4170801" y="2938997"/>
            <a:chExt cx="1036261" cy="1036518"/>
          </a:xfrm>
        </p:grpSpPr>
        <p:sp>
          <p:nvSpPr>
            <p:cNvPr id="18" name="Oval 53"/>
            <p:cNvSpPr>
              <a:spLocks noChangeArrowheads="1"/>
            </p:cNvSpPr>
            <p:nvPr/>
          </p:nvSpPr>
          <p:spPr bwMode="auto">
            <a:xfrm>
              <a:off x="4170801" y="293899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9" name="Text Box 60"/>
            <p:cNvSpPr txBox="1">
              <a:spLocks noChangeArrowheads="1"/>
            </p:cNvSpPr>
            <p:nvPr/>
          </p:nvSpPr>
          <p:spPr bwMode="auto">
            <a:xfrm>
              <a:off x="4292373"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03</a:t>
              </a:r>
            </a:p>
          </p:txBody>
        </p:sp>
      </p:grpSp>
      <p:grpSp>
        <p:nvGrpSpPr>
          <p:cNvPr id="20" name="组合 19"/>
          <p:cNvGrpSpPr/>
          <p:nvPr/>
        </p:nvGrpSpPr>
        <p:grpSpPr>
          <a:xfrm>
            <a:off x="7313878" y="2277844"/>
            <a:ext cx="1381681" cy="1382024"/>
            <a:chOff x="5578926" y="1635646"/>
            <a:chExt cx="1036261" cy="1036518"/>
          </a:xfrm>
        </p:grpSpPr>
        <p:sp>
          <p:nvSpPr>
            <p:cNvPr id="21" name="Oval 53"/>
            <p:cNvSpPr>
              <a:spLocks noChangeArrowheads="1"/>
            </p:cNvSpPr>
            <p:nvPr/>
          </p:nvSpPr>
          <p:spPr bwMode="auto">
            <a:xfrm>
              <a:off x="5578926"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2" name="Text Box 61"/>
            <p:cNvSpPr txBox="1">
              <a:spLocks noChangeArrowheads="1"/>
            </p:cNvSpPr>
            <p:nvPr/>
          </p:nvSpPr>
          <p:spPr bwMode="auto">
            <a:xfrm>
              <a:off x="5721148"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04</a:t>
              </a:r>
            </a:p>
          </p:txBody>
        </p:sp>
      </p:grpSp>
      <p:grpSp>
        <p:nvGrpSpPr>
          <p:cNvPr id="23" name="组合 22"/>
          <p:cNvGrpSpPr/>
          <p:nvPr/>
        </p:nvGrpSpPr>
        <p:grpSpPr>
          <a:xfrm>
            <a:off x="9329315" y="3954348"/>
            <a:ext cx="1381681" cy="1382024"/>
            <a:chOff x="7090504" y="2893023"/>
            <a:chExt cx="1036261" cy="1036518"/>
          </a:xfrm>
        </p:grpSpPr>
        <p:sp>
          <p:nvSpPr>
            <p:cNvPr id="24" name="Oval 53"/>
            <p:cNvSpPr>
              <a:spLocks noChangeArrowheads="1"/>
            </p:cNvSpPr>
            <p:nvPr/>
          </p:nvSpPr>
          <p:spPr bwMode="auto">
            <a:xfrm>
              <a:off x="7090504" y="2893023"/>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5" name="Text Box 62"/>
            <p:cNvSpPr txBox="1">
              <a:spLocks noChangeArrowheads="1"/>
            </p:cNvSpPr>
            <p:nvPr/>
          </p:nvSpPr>
          <p:spPr bwMode="auto">
            <a:xfrm>
              <a:off x="7225896" y="3105837"/>
              <a:ext cx="782803" cy="6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05</a:t>
              </a:r>
            </a:p>
          </p:txBody>
        </p:sp>
      </p:grpSp>
      <p:grpSp>
        <p:nvGrpSpPr>
          <p:cNvPr id="26" name="组合 25"/>
          <p:cNvGrpSpPr/>
          <p:nvPr/>
        </p:nvGrpSpPr>
        <p:grpSpPr>
          <a:xfrm>
            <a:off x="1264498" y="3946684"/>
            <a:ext cx="1381681" cy="1382024"/>
            <a:chOff x="1041891" y="2887277"/>
            <a:chExt cx="1036261" cy="1036518"/>
          </a:xfrm>
        </p:grpSpPr>
        <p:sp>
          <p:nvSpPr>
            <p:cNvPr id="27" name="Oval 53"/>
            <p:cNvSpPr>
              <a:spLocks noChangeArrowheads="1"/>
            </p:cNvSpPr>
            <p:nvPr/>
          </p:nvSpPr>
          <p:spPr bwMode="auto">
            <a:xfrm>
              <a:off x="1041891" y="288727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8" name="Text Box 58"/>
            <p:cNvSpPr txBox="1">
              <a:spLocks noChangeArrowheads="1"/>
            </p:cNvSpPr>
            <p:nvPr/>
          </p:nvSpPr>
          <p:spPr bwMode="auto">
            <a:xfrm>
              <a:off x="1177282"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7"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39092518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42" presetClass="entr" presetSubtype="0" fill="hold" grpId="0" nodeType="withEffect">
                                  <p:stCondLst>
                                    <p:cond delay="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par>
                                <p:cTn id="37" presetID="42" presetClass="entr" presetSubtype="0" fill="hold" grpId="0" nodeType="withEffect">
                                  <p:stCondLst>
                                    <p:cond delay="12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par>
                                <p:cTn id="42" presetID="53" presetClass="entr" presetSubtype="16" fill="hold" nodeType="withEffect">
                                  <p:stCondLst>
                                    <p:cond delay="10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42" presetClass="entr" presetSubtype="0" fill="hold" grpId="0" nodeType="withEffect">
                                  <p:stCondLst>
                                    <p:cond delay="17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53" presetClass="entr" presetSubtype="16" fill="hold" nodeType="withEffect">
                                  <p:stCondLst>
                                    <p:cond delay="1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nodeType="withEffect">
                                  <p:stCondLst>
                                    <p:cond delay="2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42" presetClass="entr" presetSubtype="0" fill="hold" grpId="0" nodeType="withEffect">
                                  <p:stCondLst>
                                    <p:cond delay="24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直接连接符 7"/>
          <p:cNvCxnSpPr/>
          <p:nvPr/>
        </p:nvCxnSpPr>
        <p:spPr>
          <a:xfrm>
            <a:off x="10238635" y="266890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8150324"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740312"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356976"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368549"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15573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4" name="椭圆 13"/>
          <p:cNvSpPr/>
          <p:nvPr/>
        </p:nvSpPr>
        <p:spPr>
          <a:xfrm>
            <a:off x="1704550" y="1848018"/>
            <a:ext cx="1582101" cy="1582101"/>
          </a:xfrm>
          <a:prstGeom prst="ellipse">
            <a:avLst/>
          </a:prstGeom>
          <a:blipFill dpi="0" rotWithShape="1">
            <a:blip r:embed="rId4"/>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3957605"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6" name="椭圆 15"/>
          <p:cNvSpPr/>
          <p:nvPr/>
        </p:nvSpPr>
        <p:spPr>
          <a:xfrm>
            <a:off x="4104816" y="1848018"/>
            <a:ext cx="1582101" cy="1582101"/>
          </a:xfrm>
          <a:prstGeom prst="ellipse">
            <a:avLst/>
          </a:prstGeom>
          <a:blipFill dpi="0" rotWithShape="1">
            <a:blip r:embed="rId5"/>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6357872"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8" name="椭圆 17"/>
          <p:cNvSpPr/>
          <p:nvPr/>
        </p:nvSpPr>
        <p:spPr>
          <a:xfrm>
            <a:off x="6505083" y="1848018"/>
            <a:ext cx="1582101" cy="1582101"/>
          </a:xfrm>
          <a:prstGeom prst="ellipse">
            <a:avLst/>
          </a:prstGeom>
          <a:blipFill dpi="0" rotWithShape="1">
            <a:blip r:embed="rId6"/>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87581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椭圆 19"/>
          <p:cNvSpPr/>
          <p:nvPr/>
        </p:nvSpPr>
        <p:spPr>
          <a:xfrm>
            <a:off x="8905350" y="1848018"/>
            <a:ext cx="1582101" cy="1582101"/>
          </a:xfrm>
          <a:prstGeom prst="ellipse">
            <a:avLst/>
          </a:prstGeom>
          <a:blipFill dpi="0" rotWithShape="1">
            <a:blip r:embed="rId7"/>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812463"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案例一</a:t>
            </a:r>
          </a:p>
        </p:txBody>
      </p:sp>
      <p:sp>
        <p:nvSpPr>
          <p:cNvPr id="22" name="矩形 21"/>
          <p:cNvSpPr/>
          <p:nvPr/>
        </p:nvSpPr>
        <p:spPr>
          <a:xfrm>
            <a:off x="1475454" y="4308388"/>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年的业务方面情况只写完任务说明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4157203" y="3800654"/>
            <a:ext cx="1107996" cy="461665"/>
          </a:xfrm>
          <a:prstGeom prst="rect">
            <a:avLst/>
          </a:prstGeom>
        </p:spPr>
        <p:txBody>
          <a:bodyPr wrap="none">
            <a:spAutoFit/>
          </a:bodyPr>
          <a:lstStyle/>
          <a:p>
            <a:r>
              <a:rPr lang="zh-CN" altLang="en-US" sz="2400" dirty="0">
                <a:solidFill>
                  <a:srgbClr val="0070C0"/>
                </a:solidFill>
                <a:latin typeface="方正大黑简体" panose="02010601030101010101" pitchFamily="2" charset="-122"/>
                <a:ea typeface="方正大黑简体" panose="02010601030101010101" pitchFamily="2" charset="-122"/>
              </a:rPr>
              <a:t>案例二</a:t>
            </a:r>
          </a:p>
        </p:txBody>
      </p:sp>
      <p:sp>
        <p:nvSpPr>
          <p:cNvPr id="24" name="矩形 23"/>
          <p:cNvSpPr/>
          <p:nvPr/>
        </p:nvSpPr>
        <p:spPr>
          <a:xfrm>
            <a:off x="6557469"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案例三</a:t>
            </a:r>
          </a:p>
        </p:txBody>
      </p:sp>
      <p:sp>
        <p:nvSpPr>
          <p:cNvPr id="25" name="矩形 24"/>
          <p:cNvSpPr/>
          <p:nvPr/>
        </p:nvSpPr>
        <p:spPr>
          <a:xfrm>
            <a:off x="8957736"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案例四</a:t>
            </a:r>
          </a:p>
        </p:txBody>
      </p:sp>
      <p:sp>
        <p:nvSpPr>
          <p:cNvPr id="26" name="矩形 25"/>
          <p:cNvSpPr/>
          <p:nvPr/>
        </p:nvSpPr>
        <p:spPr>
          <a:xfrm>
            <a:off x="3820194" y="4308389"/>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年的技能方面情况只写完任务说明</a:t>
            </a:r>
          </a:p>
        </p:txBody>
      </p:sp>
      <p:sp>
        <p:nvSpPr>
          <p:cNvPr id="27" name="矩形 26"/>
          <p:cNvSpPr/>
          <p:nvPr/>
        </p:nvSpPr>
        <p:spPr>
          <a:xfrm>
            <a:off x="6220461" y="4308388"/>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年的业绩方面情况只写完任务说明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8620728" y="4308389"/>
            <a:ext cx="2151345" cy="1126655"/>
          </a:xfrm>
          <a:prstGeom prst="rect">
            <a:avLst/>
          </a:prstGeom>
        </p:spPr>
        <p:txBody>
          <a:bodyPr wrap="square" anchor="ctr">
            <a:spAutoFit/>
          </a:bodyPr>
          <a:lstStyle/>
          <a:p>
            <a:pPr algn="just">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a:t>
            </a:r>
            <a:r>
              <a:rPr lang="en-US" altLang="zh-CN" sz="1867" dirty="0">
                <a:solidFill>
                  <a:schemeClr val="tx1">
                    <a:lumMod val="75000"/>
                    <a:lumOff val="25000"/>
                  </a:schemeClr>
                </a:solidFill>
                <a:latin typeface="微软雅黑" pitchFamily="34" charset="-122"/>
                <a:ea typeface="微软雅黑" pitchFamily="34" charset="-122"/>
              </a:rPr>
              <a:t>2015</a:t>
            </a:r>
            <a:r>
              <a:rPr lang="zh-CN" altLang="en-US" sz="1867" dirty="0">
                <a:solidFill>
                  <a:schemeClr val="tx1">
                    <a:lumMod val="75000"/>
                    <a:lumOff val="25000"/>
                  </a:schemeClr>
                </a:solidFill>
                <a:latin typeface="微软雅黑" pitchFamily="34" charset="-122"/>
                <a:ea typeface="微软雅黑" pitchFamily="34" charset="-122"/>
              </a:rPr>
              <a:t>年的管理方面情况只写完任务说明</a:t>
            </a:r>
            <a:endParaRPr lang="en-US" altLang="zh-CN" sz="1867"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2142662" y="5795467"/>
            <a:ext cx="705877" cy="705878"/>
            <a:chOff x="1606996" y="4346598"/>
            <a:chExt cx="529408" cy="529408"/>
          </a:xfrm>
        </p:grpSpPr>
        <p:sp>
          <p:nvSpPr>
            <p:cNvPr id="30" name="椭圆 29"/>
            <p:cNvSpPr/>
            <p:nvPr/>
          </p:nvSpPr>
          <p:spPr>
            <a:xfrm>
              <a:off x="16069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椭圆 30"/>
            <p:cNvSpPr/>
            <p:nvPr/>
          </p:nvSpPr>
          <p:spPr>
            <a:xfrm>
              <a:off x="1649178"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1639997" y="4453018"/>
              <a:ext cx="422231"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04</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33" name="组合 32"/>
          <p:cNvGrpSpPr/>
          <p:nvPr/>
        </p:nvGrpSpPr>
        <p:grpSpPr>
          <a:xfrm>
            <a:off x="4542930" y="5795467"/>
            <a:ext cx="705878" cy="705878"/>
            <a:chOff x="3407196" y="4346598"/>
            <a:chExt cx="529408" cy="529408"/>
          </a:xfrm>
        </p:grpSpPr>
        <p:sp>
          <p:nvSpPr>
            <p:cNvPr id="34" name="椭圆 33"/>
            <p:cNvSpPr/>
            <p:nvPr/>
          </p:nvSpPr>
          <p:spPr>
            <a:xfrm>
              <a:off x="34071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椭圆 34"/>
            <p:cNvSpPr/>
            <p:nvPr/>
          </p:nvSpPr>
          <p:spPr>
            <a:xfrm>
              <a:off x="3453569" y="4392972"/>
              <a:ext cx="436660" cy="43666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3456575" y="4453018"/>
              <a:ext cx="430647"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03</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37" name="组合 36"/>
          <p:cNvGrpSpPr/>
          <p:nvPr/>
        </p:nvGrpSpPr>
        <p:grpSpPr>
          <a:xfrm>
            <a:off x="6982799" y="5795467"/>
            <a:ext cx="705877" cy="705878"/>
            <a:chOff x="5207396" y="4346598"/>
            <a:chExt cx="529408" cy="529408"/>
          </a:xfrm>
        </p:grpSpPr>
        <p:sp>
          <p:nvSpPr>
            <p:cNvPr id="38" name="椭圆 37"/>
            <p:cNvSpPr/>
            <p:nvPr/>
          </p:nvSpPr>
          <p:spPr>
            <a:xfrm>
              <a:off x="52073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9" name="椭圆 38"/>
            <p:cNvSpPr/>
            <p:nvPr/>
          </p:nvSpPr>
          <p:spPr>
            <a:xfrm>
              <a:off x="5253769"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5260984" y="4453018"/>
              <a:ext cx="422231" cy="397561"/>
            </a:xfrm>
            <a:prstGeom prst="rect">
              <a:avLst/>
            </a:prstGeom>
          </p:spPr>
          <p:txBody>
            <a:bodyPr wrap="none" anchor="ctr">
              <a:spAutoFit/>
            </a:bodyPr>
            <a:lstStyle/>
            <a:p>
              <a:pPr algn="ctr"/>
              <a:r>
                <a:rPr lang="en-US" altLang="zh-CN"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02</a:t>
              </a:r>
              <a:endParaRPr lang="zh-CN" altLang="en-US" sz="4267"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grpSp>
        <p:nvGrpSpPr>
          <p:cNvPr id="41" name="组合 40"/>
          <p:cNvGrpSpPr/>
          <p:nvPr/>
        </p:nvGrpSpPr>
        <p:grpSpPr>
          <a:xfrm>
            <a:off x="9343457" y="5795465"/>
            <a:ext cx="705877" cy="705877"/>
            <a:chOff x="7007596" y="4346598"/>
            <a:chExt cx="529408" cy="529408"/>
          </a:xfrm>
        </p:grpSpPr>
        <p:sp>
          <p:nvSpPr>
            <p:cNvPr id="42" name="椭圆 41"/>
            <p:cNvSpPr/>
            <p:nvPr/>
          </p:nvSpPr>
          <p:spPr>
            <a:xfrm>
              <a:off x="70075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3"/>
            </a:p>
          </p:txBody>
        </p:sp>
        <p:sp>
          <p:nvSpPr>
            <p:cNvPr id="43" name="椭圆 42"/>
            <p:cNvSpPr/>
            <p:nvPr/>
          </p:nvSpPr>
          <p:spPr>
            <a:xfrm>
              <a:off x="7053970"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43"/>
            <p:cNvSpPr/>
            <p:nvPr/>
          </p:nvSpPr>
          <p:spPr>
            <a:xfrm>
              <a:off x="7069850" y="4432508"/>
              <a:ext cx="421029" cy="438581"/>
            </a:xfrm>
            <a:prstGeom prst="rect">
              <a:avLst/>
            </a:prstGeom>
          </p:spPr>
          <p:txBody>
            <a:bodyPr wrap="none" anchor="ctr">
              <a:spAutoFit/>
            </a:bodyPr>
            <a:lstStyle/>
            <a:p>
              <a:pPr algn="ctr"/>
              <a:r>
                <a:rPr lang="en-US" altLang="zh-CN" sz="48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rPr>
                <a:t>01</a:t>
              </a:r>
              <a:endParaRPr lang="zh-CN" altLang="en-US" sz="4800" baseline="12000" dirty="0">
                <a:solidFill>
                  <a:schemeClr val="bg1"/>
                </a:solidFill>
                <a:effectLst>
                  <a:innerShdw blurRad="63500" dist="50800" dir="18900000">
                    <a:prstClr val="black">
                      <a:alpha val="30000"/>
                    </a:prstClr>
                  </a:innerShdw>
                </a:effectLst>
                <a:latin typeface="Impact" pitchFamily="34" charset="0"/>
                <a:ea typeface="微软雅黑" pitchFamily="34" charset="-122"/>
              </a:endParaRPr>
            </a:p>
          </p:txBody>
        </p:sp>
      </p:grpSp>
      <p:sp>
        <p:nvSpPr>
          <p:cNvPr id="45"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11921565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4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par>
                          <p:cTn id="64" fill="hold">
                            <p:stCondLst>
                              <p:cond delay="75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8500"/>
                            </p:stCondLst>
                            <p:childTnLst>
                              <p:par>
                                <p:cTn id="77" presetID="22" presetClass="entr" presetSubtype="8"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90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3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1000"/>
                                        <p:tgtEl>
                                          <p:spTgt spid="37"/>
                                        </p:tgtEl>
                                      </p:cBhvr>
                                    </p:animEffect>
                                    <p:anim calcmode="lin" valueType="num">
                                      <p:cBhvr>
                                        <p:cTn id="95" dur="1000" fill="hold"/>
                                        <p:tgtEl>
                                          <p:spTgt spid="37"/>
                                        </p:tgtEl>
                                        <p:attrNameLst>
                                          <p:attrName>ppt_x</p:attrName>
                                        </p:attrNameLst>
                                      </p:cBhvr>
                                      <p:tavLst>
                                        <p:tav tm="0">
                                          <p:val>
                                            <p:strVal val="#ppt_x"/>
                                          </p:val>
                                        </p:tav>
                                        <p:tav tm="100000">
                                          <p:val>
                                            <p:strVal val="#ppt_x"/>
                                          </p:val>
                                        </p:tav>
                                      </p:tavLst>
                                    </p:anim>
                                    <p:anim calcmode="lin" valueType="num">
                                      <p:cBhvr>
                                        <p:cTn id="96" dur="10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fade">
                                      <p:cBhvr>
                                        <p:cTn id="99" dur="1000"/>
                                        <p:tgtEl>
                                          <p:spTgt spid="41"/>
                                        </p:tgtEl>
                                      </p:cBhvr>
                                    </p:animEffect>
                                    <p:anim calcmode="lin" valueType="num">
                                      <p:cBhvr>
                                        <p:cTn id="100" dur="1000" fill="hold"/>
                                        <p:tgtEl>
                                          <p:spTgt spid="41"/>
                                        </p:tgtEl>
                                        <p:attrNameLst>
                                          <p:attrName>ppt_x</p:attrName>
                                        </p:attrNameLst>
                                      </p:cBhvr>
                                      <p:tavLst>
                                        <p:tav tm="0">
                                          <p:val>
                                            <p:strVal val="#ppt_x"/>
                                          </p:val>
                                        </p:tav>
                                        <p:tav tm="100000">
                                          <p:val>
                                            <p:strVal val="#ppt_x"/>
                                          </p:val>
                                        </p:tav>
                                      </p:tavLst>
                                    </p:anim>
                                    <p:anim calcmode="lin" valueType="num">
                                      <p:cBhvr>
                                        <p:cTn id="101" dur="1000" fill="hold"/>
                                        <p:tgtEl>
                                          <p:spTgt spid="41"/>
                                        </p:tgtEl>
                                        <p:attrNameLst>
                                          <p:attrName>ppt_y</p:attrName>
                                        </p:attrNameLst>
                                      </p:cBhvr>
                                      <p:tavLst>
                                        <p:tav tm="0">
                                          <p:val>
                                            <p:strVal val="#ppt_y+.1"/>
                                          </p:val>
                                        </p:tav>
                                        <p:tav tm="100000">
                                          <p:val>
                                            <p:strVal val="#ppt_y"/>
                                          </p:val>
                                        </p:tav>
                                      </p:tavLst>
                                    </p:anim>
                                  </p:childTnLst>
                                </p:cTn>
                              </p:par>
                            </p:childTnLst>
                          </p:cTn>
                        </p:par>
                        <p:par>
                          <p:cTn id="102" fill="hold">
                            <p:stCondLst>
                              <p:cond delay="1900"/>
                            </p:stCondLst>
                            <p:childTnLst>
                              <p:par>
                                <p:cTn id="103" presetID="22" presetClass="entr" presetSubtype="8"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left)">
                                      <p:cBhvr>
                                        <p:cTn id="105" dur="500"/>
                                        <p:tgtEl>
                                          <p:spTgt spid="2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wipe(left)">
                                      <p:cBhvr>
                                        <p:cTn id="108" dur="500"/>
                                        <p:tgtEl>
                                          <p:spTgt spid="2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left)">
                                      <p:cBhvr>
                                        <p:cTn id="111" dur="500"/>
                                        <p:tgtEl>
                                          <p:spTgt spid="23"/>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left)">
                                      <p:cBhvr>
                                        <p:cTn id="114" dur="500"/>
                                        <p:tgtEl>
                                          <p:spTgt spid="26"/>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wipe(left)">
                                      <p:cBhvr>
                                        <p:cTn id="117" dur="500"/>
                                        <p:tgtEl>
                                          <p:spTgt spid="24"/>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left)">
                                      <p:cBhvr>
                                        <p:cTn id="126" dur="500"/>
                                        <p:tgtEl>
                                          <p:spTgt spid="28"/>
                                        </p:tgtEl>
                                      </p:cBhvr>
                                    </p:animEffect>
                                  </p:childTnLst>
                                </p:cTn>
                              </p:par>
                            </p:childTnLst>
                          </p:cTn>
                        </p:par>
                        <p:par>
                          <p:cTn id="127" fill="hold">
                            <p:stCondLst>
                              <p:cond delay="2400"/>
                            </p:stCondLst>
                            <p:childTnLst>
                              <p:par>
                                <p:cTn id="128" presetID="53" presetClass="entr" presetSubtype="16" fill="hold" grpId="0" nodeType="afterEffect">
                                  <p:stCondLst>
                                    <p:cond delay="0"/>
                                  </p:stCondLst>
                                  <p:iterate type="lt">
                                    <p:tmPct val="10000"/>
                                  </p:iterate>
                                  <p:childTnLst>
                                    <p:set>
                                      <p:cBhvr>
                                        <p:cTn id="129" dur="1" fill="hold">
                                          <p:stCondLst>
                                            <p:cond delay="0"/>
                                          </p:stCondLst>
                                        </p:cTn>
                                        <p:tgtEl>
                                          <p:spTgt spid="45"/>
                                        </p:tgtEl>
                                        <p:attrNameLst>
                                          <p:attrName>style.visibility</p:attrName>
                                        </p:attrNameLst>
                                      </p:cBhvr>
                                      <p:to>
                                        <p:strVal val="visible"/>
                                      </p:to>
                                    </p:set>
                                    <p:anim calcmode="lin" valueType="num">
                                      <p:cBhvr>
                                        <p:cTn id="130" dur="650" fill="hold"/>
                                        <p:tgtEl>
                                          <p:spTgt spid="45"/>
                                        </p:tgtEl>
                                        <p:attrNameLst>
                                          <p:attrName>ppt_w</p:attrName>
                                        </p:attrNameLst>
                                      </p:cBhvr>
                                      <p:tavLst>
                                        <p:tav tm="0">
                                          <p:val>
                                            <p:fltVal val="0"/>
                                          </p:val>
                                        </p:tav>
                                        <p:tav tm="100000">
                                          <p:val>
                                            <p:strVal val="#ppt_w"/>
                                          </p:val>
                                        </p:tav>
                                      </p:tavLst>
                                    </p:anim>
                                    <p:anim calcmode="lin" valueType="num">
                                      <p:cBhvr>
                                        <p:cTn id="131" dur="650" fill="hold"/>
                                        <p:tgtEl>
                                          <p:spTgt spid="45"/>
                                        </p:tgtEl>
                                        <p:attrNameLst>
                                          <p:attrName>ppt_h</p:attrName>
                                        </p:attrNameLst>
                                      </p:cBhvr>
                                      <p:tavLst>
                                        <p:tav tm="0">
                                          <p:val>
                                            <p:fltVal val="0"/>
                                          </p:val>
                                        </p:tav>
                                        <p:tav tm="100000">
                                          <p:val>
                                            <p:strVal val="#ppt_h"/>
                                          </p:val>
                                        </p:tav>
                                      </p:tavLst>
                                    </p:anim>
                                    <p:animEffect transition="in" filter="fade">
                                      <p:cBhvr>
                                        <p:cTn id="132" dur="6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椭圆 7"/>
          <p:cNvSpPr/>
          <p:nvPr/>
        </p:nvSpPr>
        <p:spPr>
          <a:xfrm>
            <a:off x="9259084"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9" name="椭圆 8"/>
          <p:cNvSpPr/>
          <p:nvPr/>
        </p:nvSpPr>
        <p:spPr>
          <a:xfrm>
            <a:off x="6762807"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0" name="椭圆 9"/>
          <p:cNvSpPr/>
          <p:nvPr/>
        </p:nvSpPr>
        <p:spPr>
          <a:xfrm>
            <a:off x="4266529"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1" name="椭圆 10"/>
          <p:cNvSpPr/>
          <p:nvPr/>
        </p:nvSpPr>
        <p:spPr>
          <a:xfrm>
            <a:off x="1770252"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grpSp>
        <p:nvGrpSpPr>
          <p:cNvPr id="12" name="组合 11"/>
          <p:cNvGrpSpPr/>
          <p:nvPr/>
        </p:nvGrpSpPr>
        <p:grpSpPr>
          <a:xfrm>
            <a:off x="1237982" y="3775421"/>
            <a:ext cx="2227205" cy="1558500"/>
            <a:chOff x="800422" y="2736943"/>
            <a:chExt cx="1670404" cy="1168875"/>
          </a:xfrm>
        </p:grpSpPr>
        <p:sp>
          <p:nvSpPr>
            <p:cNvPr id="13" name="矩形 12"/>
            <p:cNvSpPr/>
            <p:nvPr/>
          </p:nvSpPr>
          <p:spPr>
            <a:xfrm>
              <a:off x="927738" y="2736943"/>
              <a:ext cx="1372010" cy="338458"/>
            </a:xfrm>
            <a:prstGeom prst="rect">
              <a:avLst/>
            </a:prstGeom>
          </p:spPr>
          <p:txBody>
            <a:bodyPr wrap="none">
              <a:spAutoFit/>
            </a:bodyPr>
            <a:lstStyle/>
            <a:p>
              <a:pPr>
                <a:lnSpc>
                  <a:spcPct val="120000"/>
                </a:lnSpc>
              </a:pPr>
              <a:r>
                <a:rPr lang="zh-CN" altLang="en-US" sz="2133" dirty="0">
                  <a:solidFill>
                    <a:schemeClr val="accent1">
                      <a:lumMod val="75000"/>
                    </a:schemeClr>
                  </a:solidFill>
                  <a:latin typeface="方正大黑简体" panose="02010601030101010101" pitchFamily="2" charset="-122"/>
                  <a:ea typeface="方正大黑简体" panose="02010601030101010101" pitchFamily="2" charset="-122"/>
                </a:rPr>
                <a:t>项目单项说明</a:t>
              </a:r>
            </a:p>
          </p:txBody>
        </p:sp>
        <p:sp>
          <p:nvSpPr>
            <p:cNvPr id="14" name="矩形 13"/>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15" name="组合 14"/>
          <p:cNvGrpSpPr/>
          <p:nvPr/>
        </p:nvGrpSpPr>
        <p:grpSpPr>
          <a:xfrm>
            <a:off x="6230537" y="3775421"/>
            <a:ext cx="2227205" cy="1558500"/>
            <a:chOff x="800422" y="2736943"/>
            <a:chExt cx="1670404" cy="1168875"/>
          </a:xfrm>
        </p:grpSpPr>
        <p:sp>
          <p:nvSpPr>
            <p:cNvPr id="16" name="矩形 15"/>
            <p:cNvSpPr/>
            <p:nvPr/>
          </p:nvSpPr>
          <p:spPr>
            <a:xfrm>
              <a:off x="927738" y="2736943"/>
              <a:ext cx="1372010" cy="364667"/>
            </a:xfrm>
            <a:prstGeom prst="rect">
              <a:avLst/>
            </a:prstGeom>
          </p:spPr>
          <p:txBody>
            <a:bodyPr wrap="none">
              <a:spAutoFit/>
            </a:bodyPr>
            <a:lstStyle/>
            <a:p>
              <a:pPr>
                <a:lnSpc>
                  <a:spcPct val="120000"/>
                </a:lnSpc>
              </a:pPr>
              <a:r>
                <a:rPr lang="zh-CN" altLang="en-US" sz="2133" dirty="0">
                  <a:solidFill>
                    <a:srgbClr val="0070C0"/>
                  </a:solidFill>
                  <a:latin typeface="方正大黑简体" panose="02010601030101010101" pitchFamily="2" charset="-122"/>
                  <a:ea typeface="方正大黑简体" panose="02010601030101010101" pitchFamily="2" charset="-122"/>
                </a:rPr>
                <a:t>项目单项说明</a:t>
              </a:r>
            </a:p>
          </p:txBody>
        </p:sp>
        <p:sp>
          <p:nvSpPr>
            <p:cNvPr id="17" name="矩形 16"/>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18" name="组合 17"/>
          <p:cNvGrpSpPr/>
          <p:nvPr/>
        </p:nvGrpSpPr>
        <p:grpSpPr>
          <a:xfrm>
            <a:off x="3734259" y="1855208"/>
            <a:ext cx="2227205" cy="1558500"/>
            <a:chOff x="800422" y="2736943"/>
            <a:chExt cx="1670404" cy="1168875"/>
          </a:xfrm>
        </p:grpSpPr>
        <p:sp>
          <p:nvSpPr>
            <p:cNvPr id="19" name="矩形 18"/>
            <p:cNvSpPr/>
            <p:nvPr/>
          </p:nvSpPr>
          <p:spPr>
            <a:xfrm>
              <a:off x="927738" y="2736943"/>
              <a:ext cx="1372010" cy="338458"/>
            </a:xfrm>
            <a:prstGeom prst="rect">
              <a:avLst/>
            </a:prstGeom>
          </p:spPr>
          <p:txBody>
            <a:bodyPr wrap="none">
              <a:spAutoFit/>
            </a:bodyPr>
            <a:lstStyle/>
            <a:p>
              <a:pPr>
                <a:lnSpc>
                  <a:spcPct val="120000"/>
                </a:lnSpc>
              </a:pPr>
              <a:r>
                <a:rPr lang="zh-CN" altLang="en-US" sz="2133" dirty="0">
                  <a:solidFill>
                    <a:schemeClr val="accent1">
                      <a:lumMod val="75000"/>
                    </a:schemeClr>
                  </a:solidFill>
                  <a:latin typeface="方正大黑简体" panose="02010601030101010101" pitchFamily="2" charset="-122"/>
                  <a:ea typeface="方正大黑简体" panose="02010601030101010101" pitchFamily="2" charset="-122"/>
                </a:rPr>
                <a:t>项目单项说明</a:t>
              </a:r>
            </a:p>
          </p:txBody>
        </p:sp>
        <p:sp>
          <p:nvSpPr>
            <p:cNvPr id="20" name="矩形 19"/>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grpSp>
        <p:nvGrpSpPr>
          <p:cNvPr id="21" name="组合 20"/>
          <p:cNvGrpSpPr/>
          <p:nvPr/>
        </p:nvGrpSpPr>
        <p:grpSpPr>
          <a:xfrm>
            <a:off x="8726814" y="1855208"/>
            <a:ext cx="2227205" cy="1558500"/>
            <a:chOff x="800422" y="2736943"/>
            <a:chExt cx="1670404" cy="1168875"/>
          </a:xfrm>
        </p:grpSpPr>
        <p:sp>
          <p:nvSpPr>
            <p:cNvPr id="22" name="矩形 21"/>
            <p:cNvSpPr/>
            <p:nvPr/>
          </p:nvSpPr>
          <p:spPr>
            <a:xfrm>
              <a:off x="927738" y="2736943"/>
              <a:ext cx="1372010" cy="364667"/>
            </a:xfrm>
            <a:prstGeom prst="rect">
              <a:avLst/>
            </a:prstGeom>
          </p:spPr>
          <p:txBody>
            <a:bodyPr wrap="none">
              <a:spAutoFit/>
            </a:bodyPr>
            <a:lstStyle/>
            <a:p>
              <a:pPr>
                <a:lnSpc>
                  <a:spcPct val="120000"/>
                </a:lnSpc>
              </a:pPr>
              <a:r>
                <a:rPr lang="zh-CN" altLang="en-US" sz="2133" dirty="0">
                  <a:solidFill>
                    <a:schemeClr val="accent1">
                      <a:lumMod val="50000"/>
                    </a:schemeClr>
                  </a:solidFill>
                  <a:latin typeface="方正大黑简体" panose="02010601030101010101" pitchFamily="2" charset="-122"/>
                  <a:ea typeface="方正大黑简体" panose="02010601030101010101" pitchFamily="2" charset="-122"/>
                </a:rPr>
                <a:t>项目单项说明</a:t>
              </a:r>
            </a:p>
          </p:txBody>
        </p:sp>
        <p:sp>
          <p:nvSpPr>
            <p:cNvPr id="23" name="矩形 22"/>
            <p:cNvSpPr/>
            <p:nvPr/>
          </p:nvSpPr>
          <p:spPr>
            <a:xfrm>
              <a:off x="800422" y="3060827"/>
              <a:ext cx="1670404" cy="844991"/>
            </a:xfrm>
            <a:prstGeom prst="rect">
              <a:avLst/>
            </a:prstGeom>
          </p:spPr>
          <p:txBody>
            <a:bodyPr wrap="square" anchor="ctr">
              <a:spAutoFit/>
            </a:bodyPr>
            <a:lstStyle/>
            <a:p>
              <a:pPr>
                <a:lnSpc>
                  <a:spcPct val="120000"/>
                </a:lnSpc>
              </a:pPr>
              <a:r>
                <a:rPr lang="zh-CN" altLang="en-US" sz="1867" dirty="0">
                  <a:solidFill>
                    <a:schemeClr val="tx1">
                      <a:lumMod val="75000"/>
                      <a:lumOff val="25000"/>
                    </a:schemeClr>
                  </a:solidFill>
                  <a:latin typeface="微软雅黑" pitchFamily="34" charset="-122"/>
                  <a:ea typeface="微软雅黑" pitchFamily="34" charset="-122"/>
                </a:rPr>
                <a:t>在这里填写项目的具体情况只写完任务说明</a:t>
              </a:r>
            </a:p>
          </p:txBody>
        </p:sp>
      </p:grpSp>
      <p:sp>
        <p:nvSpPr>
          <p:cNvPr id="24" name="椭圆 23"/>
          <p:cNvSpPr/>
          <p:nvPr/>
        </p:nvSpPr>
        <p:spPr>
          <a:xfrm>
            <a:off x="1880365" y="237762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586"/>
          <p:cNvSpPr>
            <a:spLocks noEditPoints="1"/>
          </p:cNvSpPr>
          <p:nvPr/>
        </p:nvSpPr>
        <p:spPr bwMode="auto">
          <a:xfrm>
            <a:off x="2110413" y="2640546"/>
            <a:ext cx="554376" cy="450199"/>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6" name="椭圆 25"/>
          <p:cNvSpPr/>
          <p:nvPr/>
        </p:nvSpPr>
        <p:spPr>
          <a:xfrm>
            <a:off x="4363480" y="383794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626"/>
          <p:cNvSpPr>
            <a:spLocks noEditPoints="1"/>
          </p:cNvSpPr>
          <p:nvPr/>
        </p:nvSpPr>
        <p:spPr bwMode="auto">
          <a:xfrm>
            <a:off x="4608723" y="4031511"/>
            <a:ext cx="502288" cy="572979"/>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28" name="椭圆 27"/>
          <p:cNvSpPr/>
          <p:nvPr/>
        </p:nvSpPr>
        <p:spPr>
          <a:xfrm>
            <a:off x="6864085" y="2385591"/>
            <a:ext cx="960107" cy="960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Freeform 705"/>
          <p:cNvSpPr>
            <a:spLocks noEditPoints="1"/>
          </p:cNvSpPr>
          <p:nvPr/>
        </p:nvSpPr>
        <p:spPr bwMode="auto">
          <a:xfrm>
            <a:off x="7076253" y="2625664"/>
            <a:ext cx="535772" cy="465081"/>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30" name="椭圆 29"/>
          <p:cNvSpPr/>
          <p:nvPr/>
        </p:nvSpPr>
        <p:spPr>
          <a:xfrm>
            <a:off x="9360363" y="3814339"/>
            <a:ext cx="960107" cy="9601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Freeform 628"/>
          <p:cNvSpPr>
            <a:spLocks noEditPoints="1"/>
          </p:cNvSpPr>
          <p:nvPr/>
        </p:nvSpPr>
        <p:spPr bwMode="auto">
          <a:xfrm>
            <a:off x="9611596" y="4048444"/>
            <a:ext cx="457640" cy="572979"/>
          </a:xfrm>
          <a:custGeom>
            <a:avLst/>
            <a:gdLst>
              <a:gd name="T0" fmla="*/ 7 w 123"/>
              <a:gd name="T1" fmla="*/ 0 h 154"/>
              <a:gd name="T2" fmla="*/ 115 w 123"/>
              <a:gd name="T3" fmla="*/ 0 h 154"/>
              <a:gd name="T4" fmla="*/ 123 w 123"/>
              <a:gd name="T5" fmla="*/ 0 h 154"/>
              <a:gd name="T6" fmla="*/ 123 w 123"/>
              <a:gd name="T7" fmla="*/ 5 h 154"/>
              <a:gd name="T8" fmla="*/ 123 w 123"/>
              <a:gd name="T9" fmla="*/ 147 h 154"/>
              <a:gd name="T10" fmla="*/ 123 w 123"/>
              <a:gd name="T11" fmla="*/ 154 h 154"/>
              <a:gd name="T12" fmla="*/ 115 w 123"/>
              <a:gd name="T13" fmla="*/ 154 h 154"/>
              <a:gd name="T14" fmla="*/ 37 w 123"/>
              <a:gd name="T15" fmla="*/ 154 h 154"/>
              <a:gd name="T16" fmla="*/ 37 w 123"/>
              <a:gd name="T17" fmla="*/ 154 h 154"/>
              <a:gd name="T18" fmla="*/ 35 w 123"/>
              <a:gd name="T19" fmla="*/ 154 h 154"/>
              <a:gd name="T20" fmla="*/ 2 w 123"/>
              <a:gd name="T21" fmla="*/ 128 h 154"/>
              <a:gd name="T22" fmla="*/ 0 w 123"/>
              <a:gd name="T23" fmla="*/ 128 h 154"/>
              <a:gd name="T24" fmla="*/ 0 w 123"/>
              <a:gd name="T25" fmla="*/ 123 h 154"/>
              <a:gd name="T26" fmla="*/ 0 w 123"/>
              <a:gd name="T27" fmla="*/ 5 h 154"/>
              <a:gd name="T28" fmla="*/ 0 w 123"/>
              <a:gd name="T29" fmla="*/ 0 h 154"/>
              <a:gd name="T30" fmla="*/ 7 w 123"/>
              <a:gd name="T31" fmla="*/ 0 h 154"/>
              <a:gd name="T32" fmla="*/ 7 w 123"/>
              <a:gd name="T33" fmla="*/ 0 h 154"/>
              <a:gd name="T34" fmla="*/ 11 w 123"/>
              <a:gd name="T35" fmla="*/ 116 h 154"/>
              <a:gd name="T36" fmla="*/ 33 w 123"/>
              <a:gd name="T37" fmla="*/ 109 h 154"/>
              <a:gd name="T38" fmla="*/ 35 w 123"/>
              <a:gd name="T39" fmla="*/ 109 h 154"/>
              <a:gd name="T40" fmla="*/ 35 w 123"/>
              <a:gd name="T41" fmla="*/ 112 h 154"/>
              <a:gd name="T42" fmla="*/ 44 w 123"/>
              <a:gd name="T43" fmla="*/ 142 h 154"/>
              <a:gd name="T44" fmla="*/ 111 w 123"/>
              <a:gd name="T45" fmla="*/ 142 h 154"/>
              <a:gd name="T46" fmla="*/ 111 w 123"/>
              <a:gd name="T47" fmla="*/ 12 h 154"/>
              <a:gd name="T48" fmla="*/ 11 w 123"/>
              <a:gd name="T49" fmla="*/ 12 h 154"/>
              <a:gd name="T50" fmla="*/ 11 w 123"/>
              <a:gd name="T51" fmla="*/ 116 h 154"/>
              <a:gd name="T52" fmla="*/ 11 w 123"/>
              <a:gd name="T53" fmla="*/ 116 h 154"/>
              <a:gd name="T54" fmla="*/ 37 w 123"/>
              <a:gd name="T55" fmla="*/ 140 h 154"/>
              <a:gd name="T56" fmla="*/ 30 w 123"/>
              <a:gd name="T57" fmla="*/ 116 h 154"/>
              <a:gd name="T58" fmla="*/ 14 w 123"/>
              <a:gd name="T59" fmla="*/ 123 h 154"/>
              <a:gd name="T60" fmla="*/ 37 w 123"/>
              <a:gd name="T61" fmla="*/ 140 h 154"/>
              <a:gd name="T62" fmla="*/ 37 w 123"/>
              <a:gd name="T63" fmla="*/ 140 h 154"/>
              <a:gd name="T64" fmla="*/ 28 w 123"/>
              <a:gd name="T65" fmla="*/ 83 h 154"/>
              <a:gd name="T66" fmla="*/ 28 w 123"/>
              <a:gd name="T67" fmla="*/ 88 h 154"/>
              <a:gd name="T68" fmla="*/ 94 w 123"/>
              <a:gd name="T69" fmla="*/ 88 h 154"/>
              <a:gd name="T70" fmla="*/ 94 w 123"/>
              <a:gd name="T71" fmla="*/ 83 h 154"/>
              <a:gd name="T72" fmla="*/ 28 w 123"/>
              <a:gd name="T73" fmla="*/ 83 h 154"/>
              <a:gd name="T74" fmla="*/ 28 w 123"/>
              <a:gd name="T75" fmla="*/ 83 h 154"/>
              <a:gd name="T76" fmla="*/ 28 w 123"/>
              <a:gd name="T77" fmla="*/ 67 h 154"/>
              <a:gd name="T78" fmla="*/ 28 w 123"/>
              <a:gd name="T79" fmla="*/ 71 h 154"/>
              <a:gd name="T80" fmla="*/ 94 w 123"/>
              <a:gd name="T81" fmla="*/ 71 h 154"/>
              <a:gd name="T82" fmla="*/ 94 w 123"/>
              <a:gd name="T83" fmla="*/ 67 h 154"/>
              <a:gd name="T84" fmla="*/ 28 w 123"/>
              <a:gd name="T85" fmla="*/ 67 h 154"/>
              <a:gd name="T86" fmla="*/ 28 w 123"/>
              <a:gd name="T87" fmla="*/ 67 h 154"/>
              <a:gd name="T88" fmla="*/ 28 w 123"/>
              <a:gd name="T89" fmla="*/ 50 h 154"/>
              <a:gd name="T90" fmla="*/ 28 w 123"/>
              <a:gd name="T91" fmla="*/ 55 h 154"/>
              <a:gd name="T92" fmla="*/ 94 w 123"/>
              <a:gd name="T93" fmla="*/ 55 h 154"/>
              <a:gd name="T94" fmla="*/ 94 w 123"/>
              <a:gd name="T95" fmla="*/ 50 h 154"/>
              <a:gd name="T96" fmla="*/ 28 w 123"/>
              <a:gd name="T97" fmla="*/ 50 h 154"/>
              <a:gd name="T98" fmla="*/ 28 w 123"/>
              <a:gd name="T99" fmla="*/ 50 h 154"/>
              <a:gd name="T100" fmla="*/ 28 w 123"/>
              <a:gd name="T101" fmla="*/ 34 h 154"/>
              <a:gd name="T102" fmla="*/ 28 w 123"/>
              <a:gd name="T103" fmla="*/ 38 h 154"/>
              <a:gd name="T104" fmla="*/ 94 w 123"/>
              <a:gd name="T105" fmla="*/ 38 h 154"/>
              <a:gd name="T106" fmla="*/ 94 w 123"/>
              <a:gd name="T107" fmla="*/ 34 h 154"/>
              <a:gd name="T108" fmla="*/ 28 w 123"/>
              <a:gd name="T10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4">
                <a:moveTo>
                  <a:pt x="7" y="0"/>
                </a:moveTo>
                <a:lnTo>
                  <a:pt x="115" y="0"/>
                </a:lnTo>
                <a:lnTo>
                  <a:pt x="123" y="0"/>
                </a:lnTo>
                <a:lnTo>
                  <a:pt x="123" y="5"/>
                </a:lnTo>
                <a:lnTo>
                  <a:pt x="123" y="147"/>
                </a:lnTo>
                <a:lnTo>
                  <a:pt x="123" y="154"/>
                </a:lnTo>
                <a:lnTo>
                  <a:pt x="115" y="154"/>
                </a:lnTo>
                <a:lnTo>
                  <a:pt x="37" y="154"/>
                </a:lnTo>
                <a:lnTo>
                  <a:pt x="37" y="154"/>
                </a:lnTo>
                <a:lnTo>
                  <a:pt x="35" y="154"/>
                </a:lnTo>
                <a:lnTo>
                  <a:pt x="2" y="128"/>
                </a:lnTo>
                <a:lnTo>
                  <a:pt x="0" y="128"/>
                </a:lnTo>
                <a:lnTo>
                  <a:pt x="0" y="123"/>
                </a:lnTo>
                <a:lnTo>
                  <a:pt x="0" y="5"/>
                </a:lnTo>
                <a:lnTo>
                  <a:pt x="0" y="0"/>
                </a:lnTo>
                <a:lnTo>
                  <a:pt x="7" y="0"/>
                </a:lnTo>
                <a:lnTo>
                  <a:pt x="7" y="0"/>
                </a:lnTo>
                <a:close/>
                <a:moveTo>
                  <a:pt x="11" y="116"/>
                </a:moveTo>
                <a:lnTo>
                  <a:pt x="33" y="109"/>
                </a:lnTo>
                <a:lnTo>
                  <a:pt x="35" y="109"/>
                </a:lnTo>
                <a:lnTo>
                  <a:pt x="35" y="112"/>
                </a:lnTo>
                <a:lnTo>
                  <a:pt x="44" y="142"/>
                </a:lnTo>
                <a:lnTo>
                  <a:pt x="111" y="142"/>
                </a:lnTo>
                <a:lnTo>
                  <a:pt x="111" y="12"/>
                </a:lnTo>
                <a:lnTo>
                  <a:pt x="11" y="12"/>
                </a:lnTo>
                <a:lnTo>
                  <a:pt x="11" y="116"/>
                </a:lnTo>
                <a:lnTo>
                  <a:pt x="11" y="116"/>
                </a:lnTo>
                <a:close/>
                <a:moveTo>
                  <a:pt x="37" y="140"/>
                </a:moveTo>
                <a:lnTo>
                  <a:pt x="30" y="116"/>
                </a:lnTo>
                <a:lnTo>
                  <a:pt x="14" y="123"/>
                </a:lnTo>
                <a:lnTo>
                  <a:pt x="37" y="140"/>
                </a:lnTo>
                <a:lnTo>
                  <a:pt x="37" y="140"/>
                </a:lnTo>
                <a:close/>
                <a:moveTo>
                  <a:pt x="28" y="83"/>
                </a:moveTo>
                <a:lnTo>
                  <a:pt x="28" y="88"/>
                </a:lnTo>
                <a:lnTo>
                  <a:pt x="94" y="88"/>
                </a:lnTo>
                <a:lnTo>
                  <a:pt x="94" y="83"/>
                </a:lnTo>
                <a:lnTo>
                  <a:pt x="28" y="83"/>
                </a:lnTo>
                <a:lnTo>
                  <a:pt x="28" y="83"/>
                </a:lnTo>
                <a:close/>
                <a:moveTo>
                  <a:pt x="28" y="67"/>
                </a:moveTo>
                <a:lnTo>
                  <a:pt x="28" y="71"/>
                </a:lnTo>
                <a:lnTo>
                  <a:pt x="94" y="71"/>
                </a:lnTo>
                <a:lnTo>
                  <a:pt x="94" y="67"/>
                </a:lnTo>
                <a:lnTo>
                  <a:pt x="28" y="67"/>
                </a:lnTo>
                <a:lnTo>
                  <a:pt x="28" y="67"/>
                </a:lnTo>
                <a:close/>
                <a:moveTo>
                  <a:pt x="28" y="50"/>
                </a:moveTo>
                <a:lnTo>
                  <a:pt x="28" y="55"/>
                </a:lnTo>
                <a:lnTo>
                  <a:pt x="94" y="55"/>
                </a:lnTo>
                <a:lnTo>
                  <a:pt x="94" y="50"/>
                </a:lnTo>
                <a:lnTo>
                  <a:pt x="28" y="50"/>
                </a:lnTo>
                <a:lnTo>
                  <a:pt x="28" y="50"/>
                </a:lnTo>
                <a:close/>
                <a:moveTo>
                  <a:pt x="28" y="34"/>
                </a:moveTo>
                <a:lnTo>
                  <a:pt x="28" y="38"/>
                </a:lnTo>
                <a:lnTo>
                  <a:pt x="94" y="38"/>
                </a:lnTo>
                <a:lnTo>
                  <a:pt x="94" y="34"/>
                </a:lnTo>
                <a:lnTo>
                  <a:pt x="28" y="34"/>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Tree>
    <p:extLst>
      <p:ext uri="{BB962C8B-B14F-4D97-AF65-F5344CB8AC3E}">
        <p14:creationId xmlns:p14="http://schemas.microsoft.com/office/powerpoint/2010/main" val="17059890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750"/>
                                        <p:tgtEl>
                                          <p:spTgt spid="30"/>
                                        </p:tgtEl>
                                      </p:cBhvr>
                                    </p:animEffect>
                                    <p:anim calcmode="lin" valueType="num">
                                      <p:cBhvr>
                                        <p:cTn id="21" dur="750" fill="hold"/>
                                        <p:tgtEl>
                                          <p:spTgt spid="30"/>
                                        </p:tgtEl>
                                        <p:attrNameLst>
                                          <p:attrName>ppt_x</p:attrName>
                                        </p:attrNameLst>
                                      </p:cBhvr>
                                      <p:tavLst>
                                        <p:tav tm="0">
                                          <p:val>
                                            <p:strVal val="#ppt_x"/>
                                          </p:val>
                                        </p:tav>
                                        <p:tav tm="100000">
                                          <p:val>
                                            <p:strVal val="#ppt_x"/>
                                          </p:val>
                                        </p:tav>
                                      </p:tavLst>
                                    </p:anim>
                                    <p:anim calcmode="lin" valueType="num">
                                      <p:cBhvr>
                                        <p:cTn id="22" dur="75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325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375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ppt_x</p:attrName>
                                        </p:attrNameLst>
                                      </p:cBhvr>
                                      <p:tavLst>
                                        <p:tav tm="0">
                                          <p:val>
                                            <p:strVal val="#ppt_x"/>
                                          </p:val>
                                        </p:tav>
                                        <p:tav tm="100000">
                                          <p:val>
                                            <p:strVal val="#ppt_x"/>
                                          </p:val>
                                        </p:tav>
                                      </p:tavLst>
                                    </p:anim>
                                    <p:anim calcmode="lin" valueType="num">
                                      <p:cBhvr>
                                        <p:cTn id="39" dur="75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50"/>
                                        <p:tgtEl>
                                          <p:spTgt spid="10"/>
                                        </p:tgtEl>
                                      </p:cBhvr>
                                    </p:animEffect>
                                    <p:anim calcmode="lin" valueType="num">
                                      <p:cBhvr>
                                        <p:cTn id="50" dur="750" fill="hold"/>
                                        <p:tgtEl>
                                          <p:spTgt spid="10"/>
                                        </p:tgtEl>
                                        <p:attrNameLst>
                                          <p:attrName>ppt_x</p:attrName>
                                        </p:attrNameLst>
                                      </p:cBhvr>
                                      <p:tavLst>
                                        <p:tav tm="0">
                                          <p:val>
                                            <p:strVal val="#ppt_x"/>
                                          </p:val>
                                        </p:tav>
                                        <p:tav tm="100000">
                                          <p:val>
                                            <p:strVal val="#ppt_x"/>
                                          </p:val>
                                        </p:tav>
                                      </p:tavLst>
                                    </p:anim>
                                    <p:anim calcmode="lin" valueType="num">
                                      <p:cBhvr>
                                        <p:cTn id="51" dur="75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5750"/>
                            </p:stCondLst>
                            <p:childTnLst>
                              <p:par>
                                <p:cTn id="58" presetID="5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childTnLst>
                          </p:cTn>
                        </p:par>
                        <p:par>
                          <p:cTn id="63" fill="hold">
                            <p:stCondLst>
                              <p:cond delay="625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anim calcmode="lin" valueType="num">
                                      <p:cBhvr>
                                        <p:cTn id="67" dur="750" fill="hold"/>
                                        <p:tgtEl>
                                          <p:spTgt spid="11"/>
                                        </p:tgtEl>
                                        <p:attrNameLst>
                                          <p:attrName>ppt_x</p:attrName>
                                        </p:attrNameLst>
                                      </p:cBhvr>
                                      <p:tavLst>
                                        <p:tav tm="0">
                                          <p:val>
                                            <p:strVal val="#ppt_x"/>
                                          </p:val>
                                        </p:tav>
                                        <p:tav tm="100000">
                                          <p:val>
                                            <p:strVal val="#ppt_x"/>
                                          </p:val>
                                        </p:tav>
                                      </p:tavLst>
                                    </p:anim>
                                    <p:anim calcmode="lin" valueType="num">
                                      <p:cBhvr>
                                        <p:cTn id="68" dur="75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ppt_x</p:attrName>
                                        </p:attrNameLst>
                                      </p:cBhvr>
                                      <p:tavLst>
                                        <p:tav tm="0">
                                          <p:val>
                                            <p:strVal val="#ppt_x"/>
                                          </p:val>
                                        </p:tav>
                                        <p:tav tm="100000">
                                          <p:val>
                                            <p:strVal val="#ppt_x"/>
                                          </p:val>
                                        </p:tav>
                                      </p:tavLst>
                                    </p:anim>
                                    <p:anim calcmode="lin" valueType="num">
                                      <p:cBhvr>
                                        <p:cTn id="73" dur="7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par>
                          <p:cTn id="80" fill="hold">
                            <p:stCondLst>
                              <p:cond delay="75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par>
                                <p:cTn id="84" presetID="22" presetClass="entr" presetSubtype="1"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up)">
                                      <p:cBhvr>
                                        <p:cTn id="86" dur="500"/>
                                        <p:tgtEl>
                                          <p:spTgt spid="15"/>
                                        </p:tgtEl>
                                      </p:cBhvr>
                                    </p:animEffect>
                                  </p:childTnLst>
                                </p:cTn>
                              </p:par>
                              <p:par>
                                <p:cTn id="87" presetID="22" presetClass="entr" presetSubtype="4" fill="hold" nodeType="with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down)">
                                      <p:cBhvr>
                                        <p:cTn id="89" dur="500"/>
                                        <p:tgtEl>
                                          <p:spTgt spid="18"/>
                                        </p:tgtEl>
                                      </p:cBhvr>
                                    </p:animEffect>
                                  </p:childTnLst>
                                </p:cTn>
                              </p:par>
                              <p:par>
                                <p:cTn id="90" presetID="22" presetClass="entr" presetSubtype="1"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up)">
                                      <p:cBhvr>
                                        <p:cTn id="9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cxnSp>
        <p:nvCxnSpPr>
          <p:cNvPr id="8" name="肘形连接符 3"/>
          <p:cNvCxnSpPr>
            <a:cxnSpLocks noChangeShapeType="1"/>
          </p:cNvCxnSpPr>
          <p:nvPr/>
        </p:nvCxnSpPr>
        <p:spPr bwMode="auto">
          <a:xfrm flipV="1">
            <a:off x="2191017" y="2023185"/>
            <a:ext cx="3590260"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9" name="肘形连接符 8"/>
          <p:cNvCxnSpPr>
            <a:cxnSpLocks noChangeShapeType="1"/>
          </p:cNvCxnSpPr>
          <p:nvPr/>
        </p:nvCxnSpPr>
        <p:spPr bwMode="auto">
          <a:xfrm flipH="1" flipV="1">
            <a:off x="6386449" y="2023185"/>
            <a:ext cx="3723522"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0" name="肘形连接符 2"/>
          <p:cNvCxnSpPr>
            <a:cxnSpLocks noChangeShapeType="1"/>
          </p:cNvCxnSpPr>
          <p:nvPr/>
        </p:nvCxnSpPr>
        <p:spPr bwMode="auto">
          <a:xfrm flipH="1">
            <a:off x="6386449" y="5409630"/>
            <a:ext cx="3723522"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1" name="肘形连接符 4"/>
          <p:cNvCxnSpPr>
            <a:cxnSpLocks noChangeShapeType="1"/>
          </p:cNvCxnSpPr>
          <p:nvPr/>
        </p:nvCxnSpPr>
        <p:spPr bwMode="auto">
          <a:xfrm>
            <a:off x="2191017" y="5409630"/>
            <a:ext cx="3590260"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12" name="文本框 5"/>
          <p:cNvSpPr>
            <a:spLocks noChangeArrowheads="1"/>
          </p:cNvSpPr>
          <p:nvPr/>
        </p:nvSpPr>
        <p:spPr bwMode="auto">
          <a:xfrm>
            <a:off x="2940424" y="5053740"/>
            <a:ext cx="2840853"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1502993" y="3971884"/>
            <a:ext cx="1290895" cy="1290895"/>
            <a:chOff x="1072935" y="2884829"/>
            <a:chExt cx="980337" cy="980337"/>
          </a:xfrm>
        </p:grpSpPr>
        <p:grpSp>
          <p:nvGrpSpPr>
            <p:cNvPr id="14" name="组合 13"/>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9"/>
            <p:cNvGrpSpPr>
              <a:grpSpLocks/>
            </p:cNvGrpSpPr>
            <p:nvPr/>
          </p:nvGrpSpPr>
          <p:grpSpPr bwMode="auto">
            <a:xfrm>
              <a:off x="1421984" y="3213744"/>
              <a:ext cx="282243" cy="476079"/>
              <a:chOff x="0" y="0"/>
              <a:chExt cx="292099" cy="492124"/>
            </a:xfrm>
            <a:solidFill>
              <a:srgbClr val="C00000"/>
            </a:solidFill>
          </p:grpSpPr>
          <p:sp>
            <p:nvSpPr>
              <p:cNvPr id="16"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7"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8"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sp>
        <p:nvSpPr>
          <p:cNvPr id="21" name="文本框 13"/>
          <p:cNvSpPr>
            <a:spLocks noChangeArrowheads="1"/>
          </p:cNvSpPr>
          <p:nvPr/>
        </p:nvSpPr>
        <p:spPr bwMode="auto">
          <a:xfrm>
            <a:off x="6460135" y="5038061"/>
            <a:ext cx="2829877"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16"/>
          <p:cNvSpPr>
            <a:spLocks noChangeArrowheads="1"/>
          </p:cNvSpPr>
          <p:nvPr/>
        </p:nvSpPr>
        <p:spPr bwMode="auto">
          <a:xfrm>
            <a:off x="2946697"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完成项目一</a:t>
            </a:r>
          </a:p>
        </p:txBody>
      </p:sp>
      <p:sp>
        <p:nvSpPr>
          <p:cNvPr id="23" name="文本框 17"/>
          <p:cNvSpPr>
            <a:spLocks noChangeArrowheads="1"/>
          </p:cNvSpPr>
          <p:nvPr/>
        </p:nvSpPr>
        <p:spPr bwMode="auto">
          <a:xfrm>
            <a:off x="6460135" y="2089032"/>
            <a:ext cx="2829877" cy="114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448"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9464522" y="4011147"/>
            <a:ext cx="1290895" cy="1290895"/>
            <a:chOff x="7119116" y="2914646"/>
            <a:chExt cx="980337" cy="980337"/>
          </a:xfrm>
        </p:grpSpPr>
        <p:grpSp>
          <p:nvGrpSpPr>
            <p:cNvPr id="25" name="组合 24"/>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070C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9" name="组合 28"/>
          <p:cNvGrpSpPr/>
          <p:nvPr/>
        </p:nvGrpSpPr>
        <p:grpSpPr>
          <a:xfrm>
            <a:off x="1531170" y="2505878"/>
            <a:ext cx="1290895" cy="1290895"/>
            <a:chOff x="1094333" y="1771508"/>
            <a:chExt cx="980337" cy="980337"/>
          </a:xfrm>
        </p:grpSpPr>
        <p:grpSp>
          <p:nvGrpSpPr>
            <p:cNvPr id="30" name="组合 29"/>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24"/>
            <p:cNvGrpSpPr>
              <a:grpSpLocks/>
            </p:cNvGrpSpPr>
            <p:nvPr/>
          </p:nvGrpSpPr>
          <p:grpSpPr bwMode="auto">
            <a:xfrm>
              <a:off x="1276025" y="2059328"/>
              <a:ext cx="574161" cy="525498"/>
              <a:chOff x="0" y="0"/>
              <a:chExt cx="550987" cy="504288"/>
            </a:xfrm>
            <a:solidFill>
              <a:srgbClr val="C00000"/>
            </a:solidFill>
          </p:grpSpPr>
          <p:sp>
            <p:nvSpPr>
              <p:cNvPr id="32"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3"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grpSp>
        <p:nvGrpSpPr>
          <p:cNvPr id="36" name="组合 35"/>
          <p:cNvGrpSpPr/>
          <p:nvPr/>
        </p:nvGrpSpPr>
        <p:grpSpPr>
          <a:xfrm>
            <a:off x="9436346" y="2586023"/>
            <a:ext cx="1290895" cy="1290895"/>
            <a:chOff x="7097719" y="1832372"/>
            <a:chExt cx="980337" cy="980337"/>
          </a:xfrm>
        </p:grpSpPr>
        <p:grpSp>
          <p:nvGrpSpPr>
            <p:cNvPr id="37" name="组合 36"/>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70C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sp>
        <p:nvSpPr>
          <p:cNvPr id="41" name="矩形 47"/>
          <p:cNvSpPr>
            <a:spLocks noChangeArrowheads="1"/>
          </p:cNvSpPr>
          <p:nvPr/>
        </p:nvSpPr>
        <p:spPr bwMode="auto">
          <a:xfrm>
            <a:off x="3514239" y="3551788"/>
            <a:ext cx="5192550" cy="113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7722" tIns="33861" rIns="67722" bIns="3386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448" dirty="0">
                <a:solidFill>
                  <a:srgbClr val="0070C0"/>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844"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4"/>
          <p:cNvSpPr>
            <a:spLocks noChangeArrowheads="1"/>
          </p:cNvSpPr>
          <p:nvPr/>
        </p:nvSpPr>
        <p:spPr bwMode="auto">
          <a:xfrm>
            <a:off x="2934155" y="2092169"/>
            <a:ext cx="2840853" cy="99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4"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16"/>
          <p:cNvSpPr>
            <a:spLocks noChangeArrowheads="1"/>
          </p:cNvSpPr>
          <p:nvPr/>
        </p:nvSpPr>
        <p:spPr bwMode="auto">
          <a:xfrm>
            <a:off x="7397129"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完成项目二</a:t>
            </a:r>
          </a:p>
        </p:txBody>
      </p:sp>
      <p:sp>
        <p:nvSpPr>
          <p:cNvPr id="44" name="文本框 16"/>
          <p:cNvSpPr>
            <a:spLocks noChangeArrowheads="1"/>
          </p:cNvSpPr>
          <p:nvPr/>
        </p:nvSpPr>
        <p:spPr bwMode="auto">
          <a:xfrm>
            <a:off x="7397129"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完成项目四</a:t>
            </a:r>
          </a:p>
        </p:txBody>
      </p:sp>
      <p:sp>
        <p:nvSpPr>
          <p:cNvPr id="45" name="文本框 16"/>
          <p:cNvSpPr>
            <a:spLocks noChangeArrowheads="1"/>
          </p:cNvSpPr>
          <p:nvPr/>
        </p:nvSpPr>
        <p:spPr bwMode="auto">
          <a:xfrm>
            <a:off x="3032377"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完成项目三</a:t>
            </a:r>
          </a:p>
        </p:txBody>
      </p:sp>
    </p:spTree>
    <p:extLst>
      <p:ext uri="{BB962C8B-B14F-4D97-AF65-F5344CB8AC3E}">
        <p14:creationId xmlns:p14="http://schemas.microsoft.com/office/powerpoint/2010/main" val="25861846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3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800" fill="hold"/>
                                        <p:tgtEl>
                                          <p:spTgt spid="13"/>
                                        </p:tgtEl>
                                        <p:attrNameLst>
                                          <p:attrName>ppt_x</p:attrName>
                                        </p:attrNameLst>
                                      </p:cBhvr>
                                      <p:tavLst>
                                        <p:tav tm="0">
                                          <p:val>
                                            <p:strVal val="0-#ppt_w/2"/>
                                          </p:val>
                                        </p:tav>
                                        <p:tav tm="100000">
                                          <p:val>
                                            <p:strVal val="#ppt_x"/>
                                          </p:val>
                                        </p:tav>
                                      </p:tavLst>
                                    </p:anim>
                                    <p:anim calcmode="lin" valueType="num">
                                      <p:cBhvr additive="base">
                                        <p:cTn id="17" dur="8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800" fill="hold"/>
                                        <p:tgtEl>
                                          <p:spTgt spid="29"/>
                                        </p:tgtEl>
                                        <p:attrNameLst>
                                          <p:attrName>ppt_x</p:attrName>
                                        </p:attrNameLst>
                                      </p:cBhvr>
                                      <p:tavLst>
                                        <p:tav tm="0">
                                          <p:val>
                                            <p:strVal val="0-#ppt_w/2"/>
                                          </p:val>
                                        </p:tav>
                                        <p:tav tm="100000">
                                          <p:val>
                                            <p:strVal val="#ppt_x"/>
                                          </p:val>
                                        </p:tav>
                                      </p:tavLst>
                                    </p:anim>
                                    <p:anim calcmode="lin" valueType="num">
                                      <p:cBhvr additive="base">
                                        <p:cTn id="21" dur="800" fill="hold"/>
                                        <p:tgtEl>
                                          <p:spTgt spid="2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3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800" fill="hold"/>
                                        <p:tgtEl>
                                          <p:spTgt spid="24"/>
                                        </p:tgtEl>
                                        <p:attrNameLst>
                                          <p:attrName>ppt_x</p:attrName>
                                        </p:attrNameLst>
                                      </p:cBhvr>
                                      <p:tavLst>
                                        <p:tav tm="0">
                                          <p:val>
                                            <p:strVal val="1+#ppt_w/2"/>
                                          </p:val>
                                        </p:tav>
                                        <p:tav tm="100000">
                                          <p:val>
                                            <p:strVal val="#ppt_x"/>
                                          </p:val>
                                        </p:tav>
                                      </p:tavLst>
                                    </p:anim>
                                    <p:anim calcmode="lin" valueType="num">
                                      <p:cBhvr additive="base">
                                        <p:cTn id="25" dur="800" fill="hold"/>
                                        <p:tgtEl>
                                          <p:spTgt spid="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800" fill="hold"/>
                                        <p:tgtEl>
                                          <p:spTgt spid="36"/>
                                        </p:tgtEl>
                                        <p:attrNameLst>
                                          <p:attrName>ppt_x</p:attrName>
                                        </p:attrNameLst>
                                      </p:cBhvr>
                                      <p:tavLst>
                                        <p:tav tm="0">
                                          <p:val>
                                            <p:strVal val="1+#ppt_w/2"/>
                                          </p:val>
                                        </p:tav>
                                        <p:tav tm="100000">
                                          <p:val>
                                            <p:strVal val="#ppt_x"/>
                                          </p:val>
                                        </p:tav>
                                      </p:tavLst>
                                    </p:anim>
                                    <p:anim calcmode="lin" valueType="num">
                                      <p:cBhvr additive="base">
                                        <p:cTn id="29" dur="8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30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2" fill="hold" nodeType="withEffect">
                                  <p:stCondLst>
                                    <p:cond delay="30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iterate type="lt">
                                    <p:tmPct val="12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800"/>
                                        <p:tgtEl>
                                          <p:spTgt spid="22"/>
                                        </p:tgtEl>
                                      </p:cBhvr>
                                    </p:animEffect>
                                    <p:anim calcmode="lin" valueType="num">
                                      <p:cBhvr>
                                        <p:cTn id="49" dur="800" fill="hold"/>
                                        <p:tgtEl>
                                          <p:spTgt spid="22"/>
                                        </p:tgtEl>
                                        <p:attrNameLst>
                                          <p:attrName>ppt_x</p:attrName>
                                        </p:attrNameLst>
                                      </p:cBhvr>
                                      <p:tavLst>
                                        <p:tav tm="0">
                                          <p:val>
                                            <p:strVal val="#ppt_x"/>
                                          </p:val>
                                        </p:tav>
                                        <p:tav tm="100000">
                                          <p:val>
                                            <p:strVal val="#ppt_x"/>
                                          </p:val>
                                        </p:tav>
                                      </p:tavLst>
                                    </p:anim>
                                    <p:anim calcmode="lin" valueType="num">
                                      <p:cBhvr>
                                        <p:cTn id="50" dur="8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iterate type="lt">
                                    <p:tmPct val="12000"/>
                                  </p:iterate>
                                  <p:childTnLst>
                                    <p:set>
                                      <p:cBhvr>
                                        <p:cTn id="52" dur="1" fill="hold">
                                          <p:stCondLst>
                                            <p:cond delay="0"/>
                                          </p:stCondLst>
                                        </p:cTn>
                                        <p:tgtEl>
                                          <p:spTgt spid="43"/>
                                        </p:tgtEl>
                                        <p:attrNameLst>
                                          <p:attrName>style.visibility</p:attrName>
                                        </p:attrNameLst>
                                      </p:cBhvr>
                                      <p:to>
                                        <p:strVal val="visible"/>
                                      </p:to>
                                    </p:set>
                                    <p:animEffect transition="in" filter="fade">
                                      <p:cBhvr>
                                        <p:cTn id="53" dur="800"/>
                                        <p:tgtEl>
                                          <p:spTgt spid="43"/>
                                        </p:tgtEl>
                                      </p:cBhvr>
                                    </p:animEffect>
                                    <p:anim calcmode="lin" valueType="num">
                                      <p:cBhvr>
                                        <p:cTn id="54" dur="800" fill="hold"/>
                                        <p:tgtEl>
                                          <p:spTgt spid="43"/>
                                        </p:tgtEl>
                                        <p:attrNameLst>
                                          <p:attrName>ppt_x</p:attrName>
                                        </p:attrNameLst>
                                      </p:cBhvr>
                                      <p:tavLst>
                                        <p:tav tm="0">
                                          <p:val>
                                            <p:strVal val="#ppt_x"/>
                                          </p:val>
                                        </p:tav>
                                        <p:tav tm="100000">
                                          <p:val>
                                            <p:strVal val="#ppt_x"/>
                                          </p:val>
                                        </p:tav>
                                      </p:tavLst>
                                    </p:anim>
                                    <p:anim calcmode="lin" valueType="num">
                                      <p:cBhvr>
                                        <p:cTn id="55" dur="8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300"/>
                                  </p:stCondLst>
                                  <p:iterate type="lt">
                                    <p:tmPct val="12000"/>
                                  </p:iterate>
                                  <p:childTnLst>
                                    <p:set>
                                      <p:cBhvr>
                                        <p:cTn id="57" dur="1" fill="hold">
                                          <p:stCondLst>
                                            <p:cond delay="0"/>
                                          </p:stCondLst>
                                        </p:cTn>
                                        <p:tgtEl>
                                          <p:spTgt spid="45"/>
                                        </p:tgtEl>
                                        <p:attrNameLst>
                                          <p:attrName>style.visibility</p:attrName>
                                        </p:attrNameLst>
                                      </p:cBhvr>
                                      <p:to>
                                        <p:strVal val="visible"/>
                                      </p:to>
                                    </p:set>
                                    <p:animEffect transition="in" filter="fade">
                                      <p:cBhvr>
                                        <p:cTn id="58" dur="800"/>
                                        <p:tgtEl>
                                          <p:spTgt spid="45"/>
                                        </p:tgtEl>
                                      </p:cBhvr>
                                    </p:animEffect>
                                    <p:anim calcmode="lin" valueType="num">
                                      <p:cBhvr>
                                        <p:cTn id="59" dur="800" fill="hold"/>
                                        <p:tgtEl>
                                          <p:spTgt spid="45"/>
                                        </p:tgtEl>
                                        <p:attrNameLst>
                                          <p:attrName>ppt_x</p:attrName>
                                        </p:attrNameLst>
                                      </p:cBhvr>
                                      <p:tavLst>
                                        <p:tav tm="0">
                                          <p:val>
                                            <p:strVal val="#ppt_x"/>
                                          </p:val>
                                        </p:tav>
                                        <p:tav tm="100000">
                                          <p:val>
                                            <p:strVal val="#ppt_x"/>
                                          </p:val>
                                        </p:tav>
                                      </p:tavLst>
                                    </p:anim>
                                    <p:anim calcmode="lin" valueType="num">
                                      <p:cBhvr>
                                        <p:cTn id="60" dur="8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00"/>
                                  </p:stCondLst>
                                  <p:iterate type="lt">
                                    <p:tmPct val="12000"/>
                                  </p:iterate>
                                  <p:childTnLst>
                                    <p:set>
                                      <p:cBhvr>
                                        <p:cTn id="62" dur="1" fill="hold">
                                          <p:stCondLst>
                                            <p:cond delay="0"/>
                                          </p:stCondLst>
                                        </p:cTn>
                                        <p:tgtEl>
                                          <p:spTgt spid="44"/>
                                        </p:tgtEl>
                                        <p:attrNameLst>
                                          <p:attrName>style.visibility</p:attrName>
                                        </p:attrNameLst>
                                      </p:cBhvr>
                                      <p:to>
                                        <p:strVal val="visible"/>
                                      </p:to>
                                    </p:set>
                                    <p:animEffect transition="in" filter="fade">
                                      <p:cBhvr>
                                        <p:cTn id="63" dur="800"/>
                                        <p:tgtEl>
                                          <p:spTgt spid="44"/>
                                        </p:tgtEl>
                                      </p:cBhvr>
                                    </p:animEffect>
                                    <p:anim calcmode="lin" valueType="num">
                                      <p:cBhvr>
                                        <p:cTn id="64" dur="800" fill="hold"/>
                                        <p:tgtEl>
                                          <p:spTgt spid="44"/>
                                        </p:tgtEl>
                                        <p:attrNameLst>
                                          <p:attrName>ppt_x</p:attrName>
                                        </p:attrNameLst>
                                      </p:cBhvr>
                                      <p:tavLst>
                                        <p:tav tm="0">
                                          <p:val>
                                            <p:strVal val="#ppt_x"/>
                                          </p:val>
                                        </p:tav>
                                        <p:tav tm="100000">
                                          <p:val>
                                            <p:strVal val="#ppt_x"/>
                                          </p:val>
                                        </p:tav>
                                      </p:tavLst>
                                    </p:anim>
                                    <p:anim calcmode="lin" valueType="num">
                                      <p:cBhvr>
                                        <p:cTn id="65" dur="8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par>
                                <p:cTn id="74" presetID="16" presetClass="entr" presetSubtype="21" fill="hold" grpId="0" nodeType="withEffect">
                                  <p:stCondLst>
                                    <p:cond delay="300"/>
                                  </p:stCondLst>
                                  <p:childTnLst>
                                    <p:set>
                                      <p:cBhvr>
                                        <p:cTn id="75" dur="1" fill="hold">
                                          <p:stCondLst>
                                            <p:cond delay="0"/>
                                          </p:stCondLst>
                                        </p:cTn>
                                        <p:tgtEl>
                                          <p:spTgt spid="21"/>
                                        </p:tgtEl>
                                        <p:attrNameLst>
                                          <p:attrName>style.visibility</p:attrName>
                                        </p:attrNameLst>
                                      </p:cBhvr>
                                      <p:to>
                                        <p:strVal val="visible"/>
                                      </p:to>
                                    </p:set>
                                    <p:animEffect transition="in" filter="barn(inVertical)">
                                      <p:cBhvr>
                                        <p:cTn id="76" dur="500"/>
                                        <p:tgtEl>
                                          <p:spTgt spid="21"/>
                                        </p:tgtEl>
                                      </p:cBhvr>
                                    </p:animEffect>
                                  </p:childTnLst>
                                </p:cTn>
                              </p:par>
                              <p:par>
                                <p:cTn id="77" presetID="16" presetClass="entr" presetSubtype="21" fill="hold" grpId="0" nodeType="withEffect">
                                  <p:stCondLst>
                                    <p:cond delay="300"/>
                                  </p:stCondLst>
                                  <p:childTnLst>
                                    <p:set>
                                      <p:cBhvr>
                                        <p:cTn id="78" dur="1" fill="hold">
                                          <p:stCondLst>
                                            <p:cond delay="0"/>
                                          </p:stCondLst>
                                        </p:cTn>
                                        <p:tgtEl>
                                          <p:spTgt spid="12"/>
                                        </p:tgtEl>
                                        <p:attrNameLst>
                                          <p:attrName>style.visibility</p:attrName>
                                        </p:attrNameLst>
                                      </p:cBhvr>
                                      <p:to>
                                        <p:strVal val="visible"/>
                                      </p:to>
                                    </p:set>
                                    <p:animEffect transition="in" filter="barn(inVertical)">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32"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circle(out)">
                                      <p:cBhvr>
                                        <p:cTn id="84"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1" grpId="0"/>
      <p:bldP spid="22" grpId="0"/>
      <p:bldP spid="23"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05</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3469183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9"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0"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1"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2"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3"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4"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5"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6058">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6"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lumMod val="7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 name="Content Placeholder 2"/>
          <p:cNvSpPr txBox="1">
            <a:spLocks/>
          </p:cNvSpPr>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18" name="Content Placeholder 2"/>
          <p:cNvSpPr txBox="1">
            <a:spLocks/>
          </p:cNvSpPr>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19" name="Content Placeholder 2"/>
          <p:cNvSpPr txBox="1">
            <a:spLocks/>
          </p:cNvSpPr>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3"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20" name="Content Placeholder 2"/>
          <p:cNvSpPr txBox="1">
            <a:spLocks/>
          </p:cNvSpPr>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2133"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3"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7"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467" dirty="0">
              <a:solidFill>
                <a:schemeClr val="tx1">
                  <a:lumMod val="75000"/>
                  <a:lumOff val="25000"/>
                </a:schemeClr>
              </a:solidFill>
              <a:latin typeface="微软雅黑" pitchFamily="34" charset="-122"/>
              <a:ea typeface="微软雅黑" panose="020B0503020204020204" pitchFamily="34" charset="-122"/>
            </a:endParaRPr>
          </a:p>
        </p:txBody>
      </p:sp>
      <p:sp>
        <p:nvSpPr>
          <p:cNvPr id="21"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6816109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45"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anim calcmode="lin" valueType="num">
                                      <p:cBhvr>
                                        <p:cTn id="16" dur="2000" fill="hold"/>
                                        <p:tgtEl>
                                          <p:spTgt spid="16"/>
                                        </p:tgtEl>
                                        <p:attrNameLst>
                                          <p:attrName>ppt_w</p:attrName>
                                        </p:attrNameLst>
                                      </p:cBhvr>
                                      <p:tavLst>
                                        <p:tav tm="0" fmla="#ppt_w*sin(2.5*pi*$)">
                                          <p:val>
                                            <p:fltVal val="0"/>
                                          </p:val>
                                        </p:tav>
                                        <p:tav tm="100000">
                                          <p:val>
                                            <p:fltVal val="1"/>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2"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4500"/>
                            </p:stCondLst>
                            <p:childTnLst>
                              <p:par>
                                <p:cTn id="31" presetID="2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8000"/>
                            </p:stCondLst>
                            <p:childTnLst>
                              <p:par>
                                <p:cTn id="62" presetID="42"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90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21"/>
                                        </p:tgtEl>
                                        <p:attrNameLst>
                                          <p:attrName>style.visibility</p:attrName>
                                        </p:attrNameLst>
                                      </p:cBhvr>
                                      <p:to>
                                        <p:strVal val="visible"/>
                                      </p:to>
                                    </p:set>
                                    <p:anim calcmode="lin" valueType="num">
                                      <p:cBhvr>
                                        <p:cTn id="70" dur="650" fill="hold"/>
                                        <p:tgtEl>
                                          <p:spTgt spid="21"/>
                                        </p:tgtEl>
                                        <p:attrNameLst>
                                          <p:attrName>ppt_w</p:attrName>
                                        </p:attrNameLst>
                                      </p:cBhvr>
                                      <p:tavLst>
                                        <p:tav tm="0">
                                          <p:val>
                                            <p:fltVal val="0"/>
                                          </p:val>
                                        </p:tav>
                                        <p:tav tm="100000">
                                          <p:val>
                                            <p:strVal val="#ppt_w"/>
                                          </p:val>
                                        </p:tav>
                                      </p:tavLst>
                                    </p:anim>
                                    <p:anim calcmode="lin" valueType="num">
                                      <p:cBhvr>
                                        <p:cTn id="71" dur="650" fill="hold"/>
                                        <p:tgtEl>
                                          <p:spTgt spid="21"/>
                                        </p:tgtEl>
                                        <p:attrNameLst>
                                          <p:attrName>ppt_h</p:attrName>
                                        </p:attrNameLst>
                                      </p:cBhvr>
                                      <p:tavLst>
                                        <p:tav tm="0">
                                          <p:val>
                                            <p:fltVal val="0"/>
                                          </p:val>
                                        </p:tav>
                                        <p:tav tm="100000">
                                          <p:val>
                                            <p:strVal val="#ppt_h"/>
                                          </p:val>
                                        </p:tav>
                                      </p:tavLst>
                                    </p:anim>
                                    <p:animEffect transition="in" filter="fade">
                                      <p:cBhvr>
                                        <p:cTn id="72" dur="6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aphicFrame>
        <p:nvGraphicFramePr>
          <p:cNvPr id="8" name="图表 7"/>
          <p:cNvGraphicFramePr/>
          <p:nvPr>
            <p:extLst>
              <p:ext uri="{D42A27DB-BD31-4B8C-83A1-F6EECF244321}">
                <p14:modId xmlns:p14="http://schemas.microsoft.com/office/powerpoint/2010/main" val="2501087485"/>
              </p:ext>
            </p:extLst>
          </p:nvPr>
        </p:nvGraphicFramePr>
        <p:xfrm>
          <a:off x="1064711" y="1607649"/>
          <a:ext cx="3708605" cy="21153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2558551673"/>
              </p:ext>
            </p:extLst>
          </p:nvPr>
        </p:nvGraphicFramePr>
        <p:xfrm>
          <a:off x="3182703" y="1607649"/>
          <a:ext cx="3708605" cy="211534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643564903"/>
              </p:ext>
            </p:extLst>
          </p:nvPr>
        </p:nvGraphicFramePr>
        <p:xfrm>
          <a:off x="5300695" y="1607649"/>
          <a:ext cx="3708605" cy="211534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图表 10"/>
          <p:cNvGraphicFramePr/>
          <p:nvPr>
            <p:extLst>
              <p:ext uri="{D42A27DB-BD31-4B8C-83A1-F6EECF244321}">
                <p14:modId xmlns:p14="http://schemas.microsoft.com/office/powerpoint/2010/main" val="2072904826"/>
              </p:ext>
            </p:extLst>
          </p:nvPr>
        </p:nvGraphicFramePr>
        <p:xfrm>
          <a:off x="7418688" y="1607649"/>
          <a:ext cx="3708605" cy="2115346"/>
        </p:xfrm>
        <a:graphic>
          <a:graphicData uri="http://schemas.openxmlformats.org/drawingml/2006/chart">
            <c:chart xmlns:c="http://schemas.openxmlformats.org/drawingml/2006/chart" xmlns:r="http://schemas.openxmlformats.org/officeDocument/2006/relationships" r:id="rId7"/>
          </a:graphicData>
        </a:graphic>
      </p:graphicFrame>
      <p:sp>
        <p:nvSpPr>
          <p:cNvPr id="12" name="文本框 32"/>
          <p:cNvSpPr txBox="1"/>
          <p:nvPr/>
        </p:nvSpPr>
        <p:spPr>
          <a:xfrm>
            <a:off x="229314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30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grpSp>
        <p:nvGrpSpPr>
          <p:cNvPr id="13" name="Group 8"/>
          <p:cNvGrpSpPr>
            <a:grpSpLocks noChangeAspect="1"/>
          </p:cNvGrpSpPr>
          <p:nvPr/>
        </p:nvGrpSpPr>
        <p:grpSpPr bwMode="auto">
          <a:xfrm>
            <a:off x="2641117" y="2385654"/>
            <a:ext cx="435070" cy="476718"/>
            <a:chOff x="3437" y="2282"/>
            <a:chExt cx="679" cy="744"/>
          </a:xfrm>
          <a:solidFill>
            <a:srgbClr val="0070C0"/>
          </a:solidFill>
        </p:grpSpPr>
        <p:sp>
          <p:nvSpPr>
            <p:cNvPr id="14"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5"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6" name="Group 13"/>
          <p:cNvGrpSpPr>
            <a:grpSpLocks noChangeAspect="1"/>
          </p:cNvGrpSpPr>
          <p:nvPr/>
        </p:nvGrpSpPr>
        <p:grpSpPr bwMode="auto">
          <a:xfrm>
            <a:off x="4727507" y="2387135"/>
            <a:ext cx="477084" cy="482718"/>
            <a:chOff x="2426" y="2781"/>
            <a:chExt cx="593" cy="600"/>
          </a:xfrm>
          <a:solidFill>
            <a:srgbClr val="0070C0"/>
          </a:solidFill>
        </p:grpSpPr>
        <p:sp>
          <p:nvSpPr>
            <p:cNvPr id="17"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9" name="Group 18"/>
          <p:cNvGrpSpPr>
            <a:grpSpLocks noChangeAspect="1"/>
          </p:cNvGrpSpPr>
          <p:nvPr/>
        </p:nvGrpSpPr>
        <p:grpSpPr bwMode="auto">
          <a:xfrm>
            <a:off x="6846297" y="2383121"/>
            <a:ext cx="495591" cy="461800"/>
            <a:chOff x="3802" y="2858"/>
            <a:chExt cx="616" cy="574"/>
          </a:xfrm>
          <a:solidFill>
            <a:srgbClr val="0070C0"/>
          </a:solidFill>
        </p:grpSpPr>
        <p:sp>
          <p:nvSpPr>
            <p:cNvPr id="2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4"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25" name="Group 26"/>
          <p:cNvGrpSpPr>
            <a:grpSpLocks noChangeAspect="1"/>
          </p:cNvGrpSpPr>
          <p:nvPr/>
        </p:nvGrpSpPr>
        <p:grpSpPr bwMode="auto">
          <a:xfrm>
            <a:off x="8856596" y="2496750"/>
            <a:ext cx="705460" cy="349740"/>
            <a:chOff x="5676" y="2597"/>
            <a:chExt cx="1061" cy="526"/>
          </a:xfrm>
          <a:solidFill>
            <a:srgbClr val="0070C0"/>
          </a:solidFill>
        </p:grpSpPr>
        <p:sp>
          <p:nvSpPr>
            <p:cNvPr id="26"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8"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1"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3"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6"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8"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4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0407" tIns="60203" rIns="120407" bIns="60203" numCol="1" anchor="t" anchorCtr="0" compatLnSpc="1">
              <a:prstTxWarp prst="textNoShape">
                <a:avLst/>
              </a:prstTxWarp>
            </a:bodyPr>
            <a:lstStyle/>
            <a:p>
              <a:endParaRPr lang="zh-CN" altLang="en-US" sz="2370">
                <a:solidFill>
                  <a:prstClr val="black"/>
                </a:solidFill>
                <a:ea typeface="微软雅黑" panose="020B0503020204020204" pitchFamily="34" charset="-122"/>
                <a:sym typeface="Arial" panose="020B0604020202020204" pitchFamily="34" charset="0"/>
              </a:endParaRPr>
            </a:p>
          </p:txBody>
        </p:sp>
      </p:grpSp>
      <p:sp>
        <p:nvSpPr>
          <p:cNvPr id="41" name="文本框 73"/>
          <p:cNvSpPr txBox="1"/>
          <p:nvPr/>
        </p:nvSpPr>
        <p:spPr>
          <a:xfrm>
            <a:off x="440698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50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sp>
        <p:nvSpPr>
          <p:cNvPr id="42" name="文本框 74"/>
          <p:cNvSpPr txBox="1"/>
          <p:nvPr/>
        </p:nvSpPr>
        <p:spPr>
          <a:xfrm>
            <a:off x="659576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80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sp>
        <p:nvSpPr>
          <p:cNvPr id="43" name="文本框 75"/>
          <p:cNvSpPr txBox="1"/>
          <p:nvPr/>
        </p:nvSpPr>
        <p:spPr>
          <a:xfrm>
            <a:off x="872925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100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48" dirty="0">
              <a:solidFill>
                <a:srgbClr val="0070C0"/>
              </a:solidFill>
              <a:ea typeface="微软雅黑" panose="020B0503020204020204" pitchFamily="34" charset="-122"/>
              <a:sym typeface="Arial" panose="020B0604020202020204" pitchFamily="34" charset="0"/>
            </a:endParaRPr>
          </a:p>
        </p:txBody>
      </p:sp>
      <p:grpSp>
        <p:nvGrpSpPr>
          <p:cNvPr id="44" name="组合 43"/>
          <p:cNvGrpSpPr/>
          <p:nvPr/>
        </p:nvGrpSpPr>
        <p:grpSpPr>
          <a:xfrm>
            <a:off x="2153936" y="3969561"/>
            <a:ext cx="1571586" cy="991772"/>
            <a:chOff x="3457192" y="3881040"/>
            <a:chExt cx="1591334" cy="1004231"/>
          </a:xfrm>
        </p:grpSpPr>
        <p:sp>
          <p:nvSpPr>
            <p:cNvPr id="45" name="文本框 77"/>
            <p:cNvSpPr txBox="1"/>
            <p:nvPr/>
          </p:nvSpPr>
          <p:spPr>
            <a:xfrm>
              <a:off x="3457511" y="3881040"/>
              <a:ext cx="1591015"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46" name="文本框 78"/>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47" name="组合 46"/>
          <p:cNvGrpSpPr/>
          <p:nvPr/>
        </p:nvGrpSpPr>
        <p:grpSpPr>
          <a:xfrm>
            <a:off x="4307046" y="3969561"/>
            <a:ext cx="1504497" cy="991772"/>
            <a:chOff x="3457192" y="3881040"/>
            <a:chExt cx="1523402" cy="1004231"/>
          </a:xfrm>
        </p:grpSpPr>
        <p:sp>
          <p:nvSpPr>
            <p:cNvPr id="48" name="文本框 80"/>
            <p:cNvSpPr txBox="1"/>
            <p:nvPr/>
          </p:nvSpPr>
          <p:spPr>
            <a:xfrm>
              <a:off x="3457511" y="3881040"/>
              <a:ext cx="1523083"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49" name="文本框 81"/>
            <p:cNvSpPr txBox="1"/>
            <p:nvPr/>
          </p:nvSpPr>
          <p:spPr>
            <a:xfrm>
              <a:off x="3457192" y="4135510"/>
              <a:ext cx="1398252"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ea typeface="微软雅黑" panose="020B0503020204020204" pitchFamily="34" charset="-122"/>
                <a:sym typeface="Arial" panose="020B0604020202020204" pitchFamily="34" charset="0"/>
              </a:endParaRPr>
            </a:p>
          </p:txBody>
        </p:sp>
      </p:grpSp>
      <p:grpSp>
        <p:nvGrpSpPr>
          <p:cNvPr id="50" name="组合 49"/>
          <p:cNvGrpSpPr/>
          <p:nvPr/>
        </p:nvGrpSpPr>
        <p:grpSpPr>
          <a:xfrm>
            <a:off x="6460161" y="3969561"/>
            <a:ext cx="1532226" cy="991772"/>
            <a:chOff x="3457192" y="3881040"/>
            <a:chExt cx="1551480" cy="1004231"/>
          </a:xfrm>
        </p:grpSpPr>
        <p:sp>
          <p:nvSpPr>
            <p:cNvPr id="51" name="文本框 83"/>
            <p:cNvSpPr txBox="1"/>
            <p:nvPr/>
          </p:nvSpPr>
          <p:spPr>
            <a:xfrm>
              <a:off x="3457511" y="3881040"/>
              <a:ext cx="155116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52" name="文本框 84"/>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3" name="组合 52"/>
          <p:cNvGrpSpPr/>
          <p:nvPr/>
        </p:nvGrpSpPr>
        <p:grpSpPr>
          <a:xfrm>
            <a:off x="8613268" y="3969561"/>
            <a:ext cx="1651942" cy="991772"/>
            <a:chOff x="3457192" y="3881040"/>
            <a:chExt cx="1672700" cy="1004231"/>
          </a:xfrm>
        </p:grpSpPr>
        <p:sp>
          <p:nvSpPr>
            <p:cNvPr id="54" name="文本框 86"/>
            <p:cNvSpPr txBox="1"/>
            <p:nvPr/>
          </p:nvSpPr>
          <p:spPr>
            <a:xfrm>
              <a:off x="3457511" y="3881040"/>
              <a:ext cx="167238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p>
          </p:txBody>
        </p:sp>
        <p:sp>
          <p:nvSpPr>
            <p:cNvPr id="55" name="文本框 87"/>
            <p:cNvSpPr txBox="1"/>
            <p:nvPr/>
          </p:nvSpPr>
          <p:spPr>
            <a:xfrm>
              <a:off x="3457192" y="4135510"/>
              <a:ext cx="1398251" cy="749761"/>
            </a:xfrm>
            <a:prstGeom prst="rect">
              <a:avLst/>
            </a:prstGeom>
            <a:noFill/>
          </p:spPr>
          <p:txBody>
            <a:bodyPr wrap="square" rtlCol="0">
              <a:spAutoFit/>
            </a:bodyPr>
            <a:lstStyle/>
            <a:p>
              <a:pPr algn="just"/>
              <a:r>
                <a:rPr lang="zh-CN" altLang="en-US" sz="1053" dirty="0">
                  <a:ea typeface="微软雅黑" panose="020B0503020204020204" pitchFamily="34" charset="-122"/>
                  <a:sym typeface="Arial" panose="020B0604020202020204" pitchFamily="34" charset="0"/>
                </a:rPr>
                <a:t>替换你的文字替换你的文字</a:t>
              </a:r>
            </a:p>
            <a:p>
              <a:pPr algn="just"/>
              <a:r>
                <a:rPr lang="zh-CN" altLang="en-US" sz="1053" dirty="0">
                  <a:ea typeface="微软雅黑" panose="020B0503020204020204" pitchFamily="34" charset="-122"/>
                  <a:sym typeface="Arial" panose="020B0604020202020204" pitchFamily="34" charset="0"/>
                </a:rPr>
                <a:t>替换你的文字</a:t>
              </a:r>
            </a:p>
            <a:p>
              <a:pPr algn="just"/>
              <a:endParaRPr lang="zh-CN" altLang="en-US" sz="1053" dirty="0">
                <a:ea typeface="微软雅黑" panose="020B0503020204020204" pitchFamily="34" charset="-122"/>
                <a:sym typeface="Arial" panose="020B0604020202020204" pitchFamily="34" charset="0"/>
              </a:endParaRPr>
            </a:p>
          </p:txBody>
        </p:sp>
      </p:grpSp>
      <p:grpSp>
        <p:nvGrpSpPr>
          <p:cNvPr id="56" name="组合 55"/>
          <p:cNvGrpSpPr/>
          <p:nvPr/>
        </p:nvGrpSpPr>
        <p:grpSpPr>
          <a:xfrm>
            <a:off x="1764621" y="5460869"/>
            <a:ext cx="8662764" cy="1210042"/>
            <a:chOff x="1710190" y="5445125"/>
            <a:chExt cx="8771621" cy="1225250"/>
          </a:xfrm>
        </p:grpSpPr>
        <p:cxnSp>
          <p:nvCxnSpPr>
            <p:cNvPr id="57" name="直接连接符 56"/>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90"/>
            <p:cNvSpPr txBox="1"/>
            <p:nvPr/>
          </p:nvSpPr>
          <p:spPr>
            <a:xfrm>
              <a:off x="1874403" y="5592084"/>
              <a:ext cx="8443194" cy="1078291"/>
            </a:xfrm>
            <a:prstGeom prst="rect">
              <a:avLst/>
            </a:prstGeom>
            <a:noFill/>
          </p:spPr>
          <p:txBody>
            <a:bodyPr wrap="square" rtlCol="0">
              <a:spAutoFit/>
            </a:bodyPr>
            <a:lstStyle/>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580" dirty="0">
                <a:ea typeface="微软雅黑" panose="020B0503020204020204" pitchFamily="34" charset="-122"/>
                <a:sym typeface="Arial" panose="020B0604020202020204" pitchFamily="34" charset="0"/>
              </a:endParaRPr>
            </a:p>
            <a:p>
              <a:pPr algn="just"/>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9" name="组合 58"/>
          <p:cNvGrpSpPr/>
          <p:nvPr/>
        </p:nvGrpSpPr>
        <p:grpSpPr>
          <a:xfrm>
            <a:off x="2450746" y="4966451"/>
            <a:ext cx="8291394" cy="335476"/>
            <a:chOff x="2094548" y="5327134"/>
            <a:chExt cx="7190104" cy="339691"/>
          </a:xfrm>
        </p:grpSpPr>
        <p:grpSp>
          <p:nvGrpSpPr>
            <p:cNvPr id="60" name="组合 59"/>
            <p:cNvGrpSpPr/>
            <p:nvPr/>
          </p:nvGrpSpPr>
          <p:grpSpPr>
            <a:xfrm>
              <a:off x="7631748" y="5327134"/>
              <a:ext cx="1652904" cy="339691"/>
              <a:chOff x="2080894" y="4828841"/>
              <a:chExt cx="1652904" cy="339691"/>
            </a:xfrm>
          </p:grpSpPr>
          <p:sp>
            <p:nvSpPr>
              <p:cNvPr id="70" name="圆角矩形 6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103"/>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1" name="组合 60"/>
            <p:cNvGrpSpPr/>
            <p:nvPr/>
          </p:nvGrpSpPr>
          <p:grpSpPr>
            <a:xfrm>
              <a:off x="5786015" y="5327134"/>
              <a:ext cx="1652904" cy="339691"/>
              <a:chOff x="2080894" y="4828841"/>
              <a:chExt cx="1652904" cy="339691"/>
            </a:xfrm>
          </p:grpSpPr>
          <p:sp>
            <p:nvSpPr>
              <p:cNvPr id="68" name="圆角矩形 67"/>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101"/>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2" name="组合 61"/>
            <p:cNvGrpSpPr/>
            <p:nvPr/>
          </p:nvGrpSpPr>
          <p:grpSpPr>
            <a:xfrm>
              <a:off x="3940281" y="5327134"/>
              <a:ext cx="1652904" cy="339691"/>
              <a:chOff x="2080894" y="4828841"/>
              <a:chExt cx="1652904" cy="339691"/>
            </a:xfrm>
          </p:grpSpPr>
          <p:sp>
            <p:nvSpPr>
              <p:cNvPr id="66" name="圆角矩形 65"/>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99"/>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3" name="组合 62"/>
            <p:cNvGrpSpPr/>
            <p:nvPr/>
          </p:nvGrpSpPr>
          <p:grpSpPr>
            <a:xfrm>
              <a:off x="2094548" y="5327134"/>
              <a:ext cx="1652904" cy="339691"/>
              <a:chOff x="2080894" y="4828841"/>
              <a:chExt cx="1652904" cy="339691"/>
            </a:xfrm>
          </p:grpSpPr>
          <p:sp>
            <p:nvSpPr>
              <p:cNvPr id="64" name="圆角矩形 63"/>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97"/>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31076848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par>
                                <p:cTn id="16" presetID="21"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childTnLst>
                          </p:cTn>
                        </p:par>
                        <p:par>
                          <p:cTn id="19" fill="hold">
                            <p:stCondLst>
                              <p:cond delay="35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childTnLst>
                          </p:cTn>
                        </p:par>
                        <p:par>
                          <p:cTn id="26" fill="hold">
                            <p:stCondLst>
                              <p:cond delay="4000"/>
                            </p:stCondLst>
                            <p:childTnLst>
                              <p:par>
                                <p:cTn id="27" presetID="21"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1000"/>
                                        <p:tgtEl>
                                          <p:spTgt spid="1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1000"/>
                                        <p:tgtEl>
                                          <p:spTgt spid="9"/>
                                        </p:tgtEl>
                                      </p:cBhvr>
                                    </p:animEffect>
                                  </p:childTnLst>
                                </p:cTn>
                              </p:par>
                            </p:childTnLst>
                          </p:cTn>
                        </p:par>
                        <p:par>
                          <p:cTn id="33" fill="hold">
                            <p:stCondLst>
                              <p:cond delay="5000"/>
                            </p:stCondLst>
                            <p:childTnLst>
                              <p:par>
                                <p:cTn id="34" presetID="16" presetClass="entr" presetSubtype="21"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barn(inVertical)">
                                      <p:cBhvr>
                                        <p:cTn id="36" dur="500"/>
                                        <p:tgtEl>
                                          <p:spTgt spid="4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5500"/>
                            </p:stCondLst>
                            <p:childTnLst>
                              <p:par>
                                <p:cTn id="41" presetID="21"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1000"/>
                                        <p:tgtEl>
                                          <p:spTgt spid="10"/>
                                        </p:tgtEl>
                                      </p:cBhvr>
                                    </p:animEffect>
                                  </p:childTnLst>
                                </p:cTn>
                              </p:par>
                              <p:par>
                                <p:cTn id="44" presetID="21" presetClass="entr" presetSubtype="1"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1000"/>
                                        <p:tgtEl>
                                          <p:spTgt spid="19"/>
                                        </p:tgtEl>
                                      </p:cBhvr>
                                    </p:animEffect>
                                  </p:childTnLst>
                                </p:cTn>
                              </p:par>
                            </p:childTnLst>
                          </p:cTn>
                        </p:par>
                        <p:par>
                          <p:cTn id="47" fill="hold">
                            <p:stCondLst>
                              <p:cond delay="6500"/>
                            </p:stCondLst>
                            <p:childTnLst>
                              <p:par>
                                <p:cTn id="48" presetID="16" presetClass="entr" presetSubtype="21"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barn(inVertical)">
                                      <p:cBhvr>
                                        <p:cTn id="50" dur="500"/>
                                        <p:tgtEl>
                                          <p:spTgt spid="42"/>
                                        </p:tgtEl>
                                      </p:cBhvr>
                                    </p:animEffect>
                                  </p:childTnLst>
                                </p:cTn>
                              </p:par>
                              <p:par>
                                <p:cTn id="51" presetID="16" presetClass="entr" presetSubtype="21" fill="hold"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barn(inVertical)">
                                      <p:cBhvr>
                                        <p:cTn id="53" dur="500"/>
                                        <p:tgtEl>
                                          <p:spTgt spid="50"/>
                                        </p:tgtEl>
                                      </p:cBhvr>
                                    </p:animEffect>
                                  </p:childTnLst>
                                </p:cTn>
                              </p:par>
                            </p:childTnLst>
                          </p:cTn>
                        </p:par>
                        <p:par>
                          <p:cTn id="54" fill="hold">
                            <p:stCondLst>
                              <p:cond delay="7000"/>
                            </p:stCondLst>
                            <p:childTnLst>
                              <p:par>
                                <p:cTn id="55" presetID="21"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heel(1)">
                                      <p:cBhvr>
                                        <p:cTn id="57" dur="1000"/>
                                        <p:tgtEl>
                                          <p:spTgt spid="11"/>
                                        </p:tgtEl>
                                      </p:cBhvr>
                                    </p:animEffect>
                                  </p:childTnLst>
                                </p:cTn>
                              </p:par>
                              <p:par>
                                <p:cTn id="58" presetID="21" presetClass="entr" presetSubtype="1"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1000"/>
                                        <p:tgtEl>
                                          <p:spTgt spid="25"/>
                                        </p:tgtEl>
                                      </p:cBhvr>
                                    </p:animEffect>
                                  </p:childTnLst>
                                </p:cTn>
                              </p:par>
                            </p:childTnLst>
                          </p:cTn>
                        </p:par>
                        <p:par>
                          <p:cTn id="61" fill="hold">
                            <p:stCondLst>
                              <p:cond delay="8000"/>
                            </p:stCondLst>
                            <p:childTnLst>
                              <p:par>
                                <p:cTn id="62" presetID="16" presetClass="entr" presetSubtype="21"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barn(inVertical)">
                                      <p:cBhvr>
                                        <p:cTn id="64" dur="500"/>
                                        <p:tgtEl>
                                          <p:spTgt spid="43"/>
                                        </p:tgtEl>
                                      </p:cBhvr>
                                    </p:animEffect>
                                  </p:childTnLst>
                                </p:cTn>
                              </p:par>
                              <p:par>
                                <p:cTn id="65" presetID="16" presetClass="entr" presetSubtype="21"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barn(inVertical)">
                                      <p:cBhvr>
                                        <p:cTn id="67" dur="500"/>
                                        <p:tgtEl>
                                          <p:spTgt spid="53"/>
                                        </p:tgtEl>
                                      </p:cBhvr>
                                    </p:animEffect>
                                  </p:childTnLst>
                                </p:cTn>
                              </p:par>
                            </p:childTnLst>
                          </p:cTn>
                        </p:par>
                        <p:par>
                          <p:cTn id="68" fill="hold">
                            <p:stCondLst>
                              <p:cond delay="8500"/>
                            </p:stCondLst>
                            <p:childTnLst>
                              <p:par>
                                <p:cTn id="69" presetID="22" presetClass="entr" presetSubtype="8"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childTnLst>
                          </p:cTn>
                        </p:par>
                        <p:par>
                          <p:cTn id="72" fill="hold">
                            <p:stCondLst>
                              <p:cond delay="9000"/>
                            </p:stCondLst>
                            <p:childTnLst>
                              <p:par>
                                <p:cTn id="73" presetID="16" presetClass="entr" presetSubtype="21"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barn(inVertical)">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Graphic spid="9" grpId="0">
        <p:bldAsOne/>
      </p:bldGraphic>
      <p:bldGraphic spid="10" grpId="0">
        <p:bldAsOne/>
      </p:bldGraphic>
      <p:bldGraphic spid="11" grpId="0">
        <p:bldAsOne/>
      </p:bldGraphic>
      <p:bldP spid="12"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2044641" y="3609608"/>
            <a:ext cx="1898385" cy="1636437"/>
            <a:chOff x="849314" y="2545158"/>
            <a:chExt cx="1441680" cy="1242751"/>
          </a:xfrm>
        </p:grpSpPr>
        <p:sp>
          <p:nvSpPr>
            <p:cNvPr id="9" name="六边形 8"/>
            <p:cNvSpPr/>
            <p:nvPr/>
          </p:nvSpPr>
          <p:spPr>
            <a:xfrm>
              <a:off x="849314" y="2545158"/>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sp>
          <p:nvSpPr>
            <p:cNvPr id="1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grpSp>
      <p:grpSp>
        <p:nvGrpSpPr>
          <p:cNvPr id="11" name="组合 10"/>
          <p:cNvGrpSpPr/>
          <p:nvPr/>
        </p:nvGrpSpPr>
        <p:grpSpPr>
          <a:xfrm>
            <a:off x="8253666" y="3609608"/>
            <a:ext cx="1898385" cy="1636437"/>
            <a:chOff x="6740086" y="1941664"/>
            <a:chExt cx="1441680" cy="1242751"/>
          </a:xfrm>
        </p:grpSpPr>
        <p:sp>
          <p:nvSpPr>
            <p:cNvPr id="12" name="六边形 11"/>
            <p:cNvSpPr/>
            <p:nvPr/>
          </p:nvSpPr>
          <p:spPr>
            <a:xfrm>
              <a:off x="6740086" y="1941664"/>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sp>
          <p:nvSpPr>
            <p:cNvPr id="1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a:endParaRPr>
            </a:p>
          </p:txBody>
        </p:sp>
      </p:grpSp>
      <p:grpSp>
        <p:nvGrpSpPr>
          <p:cNvPr id="14" name="组合 13"/>
          <p:cNvGrpSpPr/>
          <p:nvPr/>
        </p:nvGrpSpPr>
        <p:grpSpPr>
          <a:xfrm>
            <a:off x="3595723" y="2791389"/>
            <a:ext cx="1898385" cy="1636437"/>
            <a:chOff x="2027245" y="1923783"/>
            <a:chExt cx="1441680" cy="1242751"/>
          </a:xfrm>
        </p:grpSpPr>
        <p:sp>
          <p:nvSpPr>
            <p:cNvPr id="15" name="六边形 14"/>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16" name="矩形 15"/>
            <p:cNvSpPr/>
            <p:nvPr/>
          </p:nvSpPr>
          <p:spPr>
            <a:xfrm>
              <a:off x="2406094"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17" name="组合 16"/>
          <p:cNvGrpSpPr/>
          <p:nvPr/>
        </p:nvGrpSpPr>
        <p:grpSpPr>
          <a:xfrm>
            <a:off x="6697892" y="2791389"/>
            <a:ext cx="1898385" cy="1636437"/>
            <a:chOff x="4383107" y="1923783"/>
            <a:chExt cx="1441680" cy="1242751"/>
          </a:xfrm>
        </p:grpSpPr>
        <p:sp>
          <p:nvSpPr>
            <p:cNvPr id="18" name="六边形 17"/>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19" name="矩形 18"/>
            <p:cNvSpPr/>
            <p:nvPr/>
          </p:nvSpPr>
          <p:spPr>
            <a:xfrm>
              <a:off x="4780781"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20" name="组合 19"/>
          <p:cNvGrpSpPr/>
          <p:nvPr/>
        </p:nvGrpSpPr>
        <p:grpSpPr>
          <a:xfrm>
            <a:off x="5146808" y="3609608"/>
            <a:ext cx="1898385" cy="1636437"/>
            <a:chOff x="3205176" y="2545158"/>
            <a:chExt cx="1441680" cy="1242751"/>
          </a:xfrm>
        </p:grpSpPr>
        <p:sp>
          <p:nvSpPr>
            <p:cNvPr id="21" name="六边形 20"/>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a:endParaRPr>
            </a:p>
          </p:txBody>
        </p:sp>
        <p:sp>
          <p:nvSpPr>
            <p:cNvPr id="22" name="矩形 21"/>
            <p:cNvSpPr/>
            <p:nvPr/>
          </p:nvSpPr>
          <p:spPr>
            <a:xfrm>
              <a:off x="3602850" y="2843367"/>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itchFamily="34" charset="-122"/>
                </a:rPr>
                <a:t>标题</a:t>
              </a:r>
              <a:endParaRPr lang="en-US" altLang="zh-CN" sz="2370" dirty="0">
                <a:solidFill>
                  <a:schemeClr val="tx1">
                    <a:lumMod val="95000"/>
                    <a:lumOff val="5000"/>
                  </a:schemeClr>
                </a:solidFill>
                <a:latin typeface="微软雅黑" pitchFamily="34" charset="-122"/>
              </a:endParaRPr>
            </a:p>
            <a:p>
              <a:r>
                <a:rPr lang="zh-CN" altLang="en-US" sz="2370" dirty="0">
                  <a:solidFill>
                    <a:schemeClr val="tx1">
                      <a:lumMod val="95000"/>
                      <a:lumOff val="5000"/>
                    </a:schemeClr>
                  </a:solidFill>
                  <a:latin typeface="微软雅黑" pitchFamily="34" charset="-122"/>
                </a:rPr>
                <a:t>文字</a:t>
              </a:r>
            </a:p>
          </p:txBody>
        </p:sp>
      </p:grpSp>
      <p:grpSp>
        <p:nvGrpSpPr>
          <p:cNvPr id="23" name="组合 22"/>
          <p:cNvGrpSpPr/>
          <p:nvPr/>
        </p:nvGrpSpPr>
        <p:grpSpPr>
          <a:xfrm>
            <a:off x="2080446" y="5499430"/>
            <a:ext cx="2328374" cy="1014506"/>
            <a:chOff x="1256119" y="1638320"/>
            <a:chExt cx="1923767" cy="770440"/>
          </a:xfrm>
        </p:grpSpPr>
        <p:sp>
          <p:nvSpPr>
            <p:cNvPr id="24" name="TextBox 82"/>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25" name="TextBox 83"/>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26" name="组合 25"/>
          <p:cNvGrpSpPr/>
          <p:nvPr/>
        </p:nvGrpSpPr>
        <p:grpSpPr>
          <a:xfrm>
            <a:off x="5146809" y="5499430"/>
            <a:ext cx="2328374" cy="1014506"/>
            <a:chOff x="1256119" y="1638320"/>
            <a:chExt cx="1923767" cy="770440"/>
          </a:xfrm>
        </p:grpSpPr>
        <p:sp>
          <p:nvSpPr>
            <p:cNvPr id="27" name="TextBox 85"/>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28" name="TextBox 86"/>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29" name="组合 28"/>
          <p:cNvGrpSpPr/>
          <p:nvPr/>
        </p:nvGrpSpPr>
        <p:grpSpPr>
          <a:xfrm>
            <a:off x="8248976" y="5499430"/>
            <a:ext cx="2328374" cy="1014506"/>
            <a:chOff x="1256119" y="1638320"/>
            <a:chExt cx="1923767" cy="770440"/>
          </a:xfrm>
        </p:grpSpPr>
        <p:sp>
          <p:nvSpPr>
            <p:cNvPr id="30" name="TextBox 88"/>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1" name="TextBox 89"/>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grpSp>
        <p:nvGrpSpPr>
          <p:cNvPr id="32" name="组合 31"/>
          <p:cNvGrpSpPr/>
          <p:nvPr/>
        </p:nvGrpSpPr>
        <p:grpSpPr>
          <a:xfrm>
            <a:off x="2127431" y="1574073"/>
            <a:ext cx="5216620" cy="1014506"/>
            <a:chOff x="-1130229" y="1638320"/>
            <a:chExt cx="4310115" cy="770440"/>
          </a:xfrm>
        </p:grpSpPr>
        <p:sp>
          <p:nvSpPr>
            <p:cNvPr id="33" name="TextBox 91"/>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4" name="TextBox 92"/>
            <p:cNvSpPr txBox="1"/>
            <p:nvPr/>
          </p:nvSpPr>
          <p:spPr>
            <a:xfrm>
              <a:off x="1571353" y="1638320"/>
              <a:ext cx="895325" cy="246248"/>
            </a:xfrm>
            <a:prstGeom prst="rect">
              <a:avLst/>
            </a:prstGeom>
            <a:noFill/>
          </p:spPr>
          <p:txBody>
            <a:bodyPr wrap="none" lIns="0" tIns="0" rIns="0" bIns="0" rtlCol="0" anchor="t">
              <a:spAutoFit/>
            </a:bodyPr>
            <a:lstStyle/>
            <a:p>
              <a:pPr algn="ctr"/>
              <a:r>
                <a:rPr lang="zh-CN" altLang="en-US" sz="2107" dirty="0">
                  <a:latin typeface="微软雅黑"/>
                </a:rPr>
                <a:t>标题文字</a:t>
              </a:r>
              <a:endParaRPr lang="en-US" sz="2107" dirty="0">
                <a:latin typeface="微软雅黑"/>
              </a:endParaRPr>
            </a:p>
          </p:txBody>
        </p:sp>
        <p:sp>
          <p:nvSpPr>
            <p:cNvPr id="35" name="TextBox 93"/>
            <p:cNvSpPr txBox="1"/>
            <p:nvPr/>
          </p:nvSpPr>
          <p:spPr>
            <a:xfrm>
              <a:off x="-113022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6" name="TextBox 94"/>
            <p:cNvSpPr txBox="1"/>
            <p:nvPr/>
          </p:nvSpPr>
          <p:spPr>
            <a:xfrm>
              <a:off x="-814993" y="1638320"/>
              <a:ext cx="895325" cy="246248"/>
            </a:xfrm>
            <a:prstGeom prst="rect">
              <a:avLst/>
            </a:prstGeom>
            <a:noFill/>
          </p:spPr>
          <p:txBody>
            <a:bodyPr wrap="none" lIns="0" tIns="0" rIns="0" bIns="0" rtlCol="0" anchor="t">
              <a:spAutoFit/>
            </a:bodyPr>
            <a:lstStyle/>
            <a:p>
              <a:pPr algn="ctr"/>
              <a:r>
                <a:rPr lang="zh-CN" altLang="en-US" sz="2107" dirty="0">
                  <a:latin typeface="微软雅黑"/>
                </a:rPr>
                <a:t>标题文字</a:t>
              </a:r>
              <a:endParaRPr lang="en-US" sz="2107" dirty="0">
                <a:latin typeface="微软雅黑"/>
              </a:endParaRPr>
            </a:p>
          </p:txBody>
        </p:sp>
      </p:grpSp>
      <p:grpSp>
        <p:nvGrpSpPr>
          <p:cNvPr id="37" name="组合 36"/>
          <p:cNvGrpSpPr/>
          <p:nvPr/>
        </p:nvGrpSpPr>
        <p:grpSpPr>
          <a:xfrm>
            <a:off x="8082040" y="1574073"/>
            <a:ext cx="2328374" cy="1014506"/>
            <a:chOff x="1256119" y="1638320"/>
            <a:chExt cx="1923767" cy="770440"/>
          </a:xfrm>
        </p:grpSpPr>
        <p:sp>
          <p:nvSpPr>
            <p:cNvPr id="38" name="TextBox 96"/>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a:p>
              <a:r>
                <a:rPr lang="zh-CN" altLang="en-US" sz="1185" dirty="0">
                  <a:latin typeface="微软雅黑"/>
                </a:rPr>
                <a:t>单击此处添加文本单击此处添加</a:t>
              </a:r>
              <a:endParaRPr lang="en-US" altLang="zh-CN" sz="1185" dirty="0">
                <a:latin typeface="微软雅黑"/>
              </a:endParaRPr>
            </a:p>
          </p:txBody>
        </p:sp>
        <p:sp>
          <p:nvSpPr>
            <p:cNvPr id="39" name="TextBox 97"/>
            <p:cNvSpPr txBox="1"/>
            <p:nvPr/>
          </p:nvSpPr>
          <p:spPr>
            <a:xfrm>
              <a:off x="1572548" y="1638320"/>
              <a:ext cx="892934" cy="246248"/>
            </a:xfrm>
            <a:prstGeom prst="rect">
              <a:avLst/>
            </a:prstGeom>
            <a:noFill/>
          </p:spPr>
          <p:txBody>
            <a:bodyPr wrap="square" lIns="0" tIns="0" rIns="0" bIns="0" rtlCol="0" anchor="t">
              <a:spAutoFit/>
            </a:bodyPr>
            <a:lstStyle/>
            <a:p>
              <a:pPr algn="ctr"/>
              <a:r>
                <a:rPr lang="zh-CN" altLang="en-US" sz="2107" dirty="0">
                  <a:solidFill>
                    <a:schemeClr val="tx1">
                      <a:lumMod val="95000"/>
                      <a:lumOff val="5000"/>
                    </a:schemeClr>
                  </a:solidFill>
                  <a:latin typeface="微软雅黑"/>
                </a:rPr>
                <a:t>标题文字</a:t>
              </a:r>
              <a:endParaRPr lang="en-US" sz="2107" dirty="0">
                <a:solidFill>
                  <a:schemeClr val="tx1">
                    <a:lumMod val="95000"/>
                    <a:lumOff val="5000"/>
                  </a:schemeClr>
                </a:solidFill>
                <a:latin typeface="微软雅黑"/>
              </a:endParaRPr>
            </a:p>
          </p:txBody>
        </p:sp>
      </p:grpSp>
    </p:spTree>
    <p:extLst>
      <p:ext uri="{BB962C8B-B14F-4D97-AF65-F5344CB8AC3E}">
        <p14:creationId xmlns:p14="http://schemas.microsoft.com/office/powerpoint/2010/main" val="35215346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Effect transition="in" filter="fade">
                                      <p:cBhvr>
                                        <p:cTn id="23" dur="1000"/>
                                        <p:tgtEl>
                                          <p:spTgt spid="11"/>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Effect transition="in" filter="fade">
                                      <p:cBhvr>
                                        <p:cTn id="28" dur="10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Effect transition="in" filter="fade">
                                      <p:cBhvr>
                                        <p:cTn id="33" dur="1000"/>
                                        <p:tgtEl>
                                          <p:spTgt spid="17"/>
                                        </p:tgtEl>
                                      </p:cBhvr>
                                    </p:animEffect>
                                  </p:childTnLst>
                                </p:cTn>
                              </p:par>
                              <p:par>
                                <p:cTn id="34" presetID="5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Effect transition="in" filter="fade">
                                      <p:cBhvr>
                                        <p:cTn id="38" dur="1000"/>
                                        <p:tgtEl>
                                          <p:spTgt spid="20"/>
                                        </p:tgtEl>
                                      </p:cBhvr>
                                    </p:animEffect>
                                  </p:childTnLst>
                                </p:cTn>
                              </p:par>
                              <p:par>
                                <p:cTn id="39" presetID="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ppt_x"/>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fill="hold"/>
                                        <p:tgtEl>
                                          <p:spTgt spid="26"/>
                                        </p:tgtEl>
                                        <p:attrNameLst>
                                          <p:attrName>ppt_x</p:attrName>
                                        </p:attrNameLst>
                                      </p:cBhvr>
                                      <p:tavLst>
                                        <p:tav tm="0">
                                          <p:val>
                                            <p:strVal val="#ppt_x"/>
                                          </p:val>
                                        </p:tav>
                                        <p:tav tm="100000">
                                          <p:val>
                                            <p:strVal val="#ppt_x"/>
                                          </p:val>
                                        </p:tav>
                                      </p:tavLst>
                                    </p:anim>
                                    <p:anim calcmode="lin" valueType="num">
                                      <p:cBhvr additive="base">
                                        <p:cTn id="46" dur="10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1000" fill="hold"/>
                                        <p:tgtEl>
                                          <p:spTgt spid="29"/>
                                        </p:tgtEl>
                                        <p:attrNameLst>
                                          <p:attrName>ppt_x</p:attrName>
                                        </p:attrNameLst>
                                      </p:cBhvr>
                                      <p:tavLst>
                                        <p:tav tm="0">
                                          <p:val>
                                            <p:strVal val="#ppt_x"/>
                                          </p:val>
                                        </p:tav>
                                        <p:tav tm="100000">
                                          <p:val>
                                            <p:strVal val="#ppt_x"/>
                                          </p:val>
                                        </p:tav>
                                      </p:tavLst>
                                    </p:anim>
                                    <p:anim calcmode="lin" valueType="num">
                                      <p:cBhvr additive="base">
                                        <p:cTn id="50" dur="10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1000" fill="hold"/>
                                        <p:tgtEl>
                                          <p:spTgt spid="32"/>
                                        </p:tgtEl>
                                        <p:attrNameLst>
                                          <p:attrName>ppt_x</p:attrName>
                                        </p:attrNameLst>
                                      </p:cBhvr>
                                      <p:tavLst>
                                        <p:tav tm="0">
                                          <p:val>
                                            <p:strVal val="#ppt_x"/>
                                          </p:val>
                                        </p:tav>
                                        <p:tav tm="100000">
                                          <p:val>
                                            <p:strVal val="#ppt_x"/>
                                          </p:val>
                                        </p:tav>
                                      </p:tavLst>
                                    </p:anim>
                                    <p:anim calcmode="lin" valueType="num">
                                      <p:cBhvr additive="base">
                                        <p:cTn id="54" dur="10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1000" fill="hold"/>
                                        <p:tgtEl>
                                          <p:spTgt spid="37"/>
                                        </p:tgtEl>
                                        <p:attrNameLst>
                                          <p:attrName>ppt_x</p:attrName>
                                        </p:attrNameLst>
                                      </p:cBhvr>
                                      <p:tavLst>
                                        <p:tav tm="0">
                                          <p:val>
                                            <p:strVal val="#ppt_x"/>
                                          </p:val>
                                        </p:tav>
                                        <p:tav tm="100000">
                                          <p:val>
                                            <p:strVal val="#ppt_x"/>
                                          </p:val>
                                        </p:tav>
                                      </p:tavLst>
                                    </p:anim>
                                    <p:anim calcmode="lin" valueType="num">
                                      <p:cBhvr additive="base">
                                        <p:cTn id="58"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谢谢观赏 欢迎下载</a:t>
            </a:r>
            <a:endParaRPr lang="zh-CN" altLang="en-US" dirty="0"/>
          </a:p>
        </p:txBody>
      </p:sp>
    </p:spTree>
    <p:extLst>
      <p:ext uri="{BB962C8B-B14F-4D97-AF65-F5344CB8AC3E}">
        <p14:creationId xmlns:p14="http://schemas.microsoft.com/office/powerpoint/2010/main" val="63561929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1049454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a:solidFill>
                    <a:schemeClr val="bg1"/>
                  </a:solidFill>
                  <a:latin typeface="微软雅黑" panose="020B0503020204020204" pitchFamily="34" charset="-122"/>
                  <a:ea typeface="微软雅黑" panose="020B0503020204020204" pitchFamily="34" charset="-122"/>
                </a:rPr>
                <a:t>01</a:t>
              </a: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9405913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矩形 47"/>
          <p:cNvSpPr>
            <a:spLocks noChangeArrowheads="1"/>
          </p:cNvSpPr>
          <p:nvPr/>
        </p:nvSpPr>
        <p:spPr bwMode="auto">
          <a:xfrm>
            <a:off x="1467552" y="1519988"/>
            <a:ext cx="9460098" cy="67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448">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844">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5006072" y="2924735"/>
            <a:ext cx="2045978" cy="3341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494"/>
              </a:spcAft>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448"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494"/>
              </a:spcAft>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844" dirty="0">
              <a:latin typeface="Arial" pitchFamily="34" charset="0"/>
              <a:ea typeface="微软雅黑" panose="020B0503020204020204" pitchFamily="34" charset="-122"/>
              <a:sym typeface="Arial" panose="020B0604020202020204" pitchFamily="34" charset="0"/>
            </a:endParaRPr>
          </a:p>
        </p:txBody>
      </p:sp>
      <p:sp>
        <p:nvSpPr>
          <p:cNvPr id="10" name="矩形 67"/>
          <p:cNvSpPr>
            <a:spLocks noChangeArrowheads="1"/>
          </p:cNvSpPr>
          <p:nvPr/>
        </p:nvSpPr>
        <p:spPr bwMode="auto">
          <a:xfrm>
            <a:off x="8323534" y="2548463"/>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975"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8323535" y="2912192"/>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12" name="矩形 69"/>
          <p:cNvSpPr>
            <a:spLocks noChangeArrowheads="1"/>
          </p:cNvSpPr>
          <p:nvPr/>
        </p:nvSpPr>
        <p:spPr bwMode="auto">
          <a:xfrm>
            <a:off x="8323534" y="3827788"/>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47"/>
          <p:cNvSpPr>
            <a:spLocks noChangeArrowheads="1"/>
          </p:cNvSpPr>
          <p:nvPr/>
        </p:nvSpPr>
        <p:spPr bwMode="auto">
          <a:xfrm>
            <a:off x="8323535" y="4193084"/>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14" name="矩形 71"/>
          <p:cNvSpPr>
            <a:spLocks noChangeArrowheads="1"/>
          </p:cNvSpPr>
          <p:nvPr/>
        </p:nvSpPr>
        <p:spPr bwMode="auto">
          <a:xfrm>
            <a:off x="8323534" y="5107111"/>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47"/>
          <p:cNvSpPr>
            <a:spLocks noChangeArrowheads="1"/>
          </p:cNvSpPr>
          <p:nvPr/>
        </p:nvSpPr>
        <p:spPr bwMode="auto">
          <a:xfrm>
            <a:off x="8323535" y="5458297"/>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448"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grpSp>
        <p:nvGrpSpPr>
          <p:cNvPr id="16" name="组合 15"/>
          <p:cNvGrpSpPr/>
          <p:nvPr/>
        </p:nvGrpSpPr>
        <p:grpSpPr>
          <a:xfrm>
            <a:off x="7465360" y="2569489"/>
            <a:ext cx="819865" cy="819865"/>
            <a:chOff x="5051514" y="1762004"/>
            <a:chExt cx="605079" cy="605079"/>
          </a:xfrm>
        </p:grpSpPr>
        <p:grpSp>
          <p:nvGrpSpPr>
            <p:cNvPr id="17" name="组合 16"/>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1" name="组合 20"/>
          <p:cNvGrpSpPr/>
          <p:nvPr/>
        </p:nvGrpSpPr>
        <p:grpSpPr>
          <a:xfrm>
            <a:off x="7444047" y="5084740"/>
            <a:ext cx="796760" cy="796760"/>
            <a:chOff x="5541205" y="3834446"/>
            <a:chExt cx="605079" cy="605079"/>
          </a:xfrm>
        </p:grpSpPr>
        <p:grpSp>
          <p:nvGrpSpPr>
            <p:cNvPr id="22" name="组合 21"/>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a:grpSpLocks/>
            </p:cNvGrpSpPr>
            <p:nvPr/>
          </p:nvGrpSpPr>
          <p:grpSpPr bwMode="auto">
            <a:xfrm>
              <a:off x="5697292" y="3969912"/>
              <a:ext cx="292903" cy="310672"/>
              <a:chOff x="0" y="0"/>
              <a:chExt cx="439257" cy="424283"/>
            </a:xfrm>
            <a:solidFill>
              <a:srgbClr val="03A9F3"/>
            </a:solidFill>
          </p:grpSpPr>
          <p:sp>
            <p:nvSpPr>
              <p:cNvPr id="24"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6"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44">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0" name="组合 39"/>
          <p:cNvGrpSpPr/>
          <p:nvPr/>
        </p:nvGrpSpPr>
        <p:grpSpPr>
          <a:xfrm>
            <a:off x="5131414" y="2303620"/>
            <a:ext cx="1577288" cy="582132"/>
            <a:chOff x="1936759" y="922088"/>
            <a:chExt cx="1197832" cy="442085"/>
          </a:xfrm>
        </p:grpSpPr>
        <p:grpSp>
          <p:nvGrpSpPr>
            <p:cNvPr id="41" name="组合 40"/>
            <p:cNvGrpSpPr/>
            <p:nvPr/>
          </p:nvGrpSpPr>
          <p:grpSpPr>
            <a:xfrm>
              <a:off x="1936759" y="922088"/>
              <a:ext cx="1197832" cy="442085"/>
              <a:chOff x="3295234" y="2676992"/>
              <a:chExt cx="2596057" cy="347450"/>
            </a:xfrm>
          </p:grpSpPr>
          <p:sp>
            <p:nvSpPr>
              <p:cNvPr id="43" name="圆角矩形 4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1"/>
              <p:cNvSpPr txBox="1"/>
              <p:nvPr/>
            </p:nvSpPr>
            <p:spPr>
              <a:xfrm>
                <a:off x="3354760" y="2677383"/>
                <a:ext cx="304049" cy="345354"/>
              </a:xfrm>
              <a:prstGeom prst="rect">
                <a:avLst/>
              </a:prstGeom>
              <a:noFill/>
            </p:spPr>
            <p:txBody>
              <a:bodyPr wrap="none" rtlCol="0">
                <a:spAutoFit/>
              </a:bodyPr>
              <a:lstStyle/>
              <a:p>
                <a:endParaRPr lang="zh-CN" altLang="en-US" sz="3160" dirty="0">
                  <a:solidFill>
                    <a:srgbClr val="C00000"/>
                  </a:solidFill>
                  <a:ea typeface="微软雅黑" panose="020B0503020204020204" pitchFamily="34" charset="-122"/>
                  <a:sym typeface="Arial" panose="020B0604020202020204" pitchFamily="34" charset="0"/>
                </a:endParaRPr>
              </a:p>
            </p:txBody>
          </p:sp>
        </p:grpSp>
        <p:sp>
          <p:nvSpPr>
            <p:cNvPr id="42" name="矩形 41"/>
            <p:cNvSpPr>
              <a:spLocks noChangeArrowheads="1"/>
            </p:cNvSpPr>
            <p:nvPr/>
          </p:nvSpPr>
          <p:spPr bwMode="auto">
            <a:xfrm>
              <a:off x="2056590" y="977703"/>
              <a:ext cx="1010116" cy="33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239" dirty="0">
                  <a:solidFill>
                    <a:srgbClr val="0070C0"/>
                  </a:solidFill>
                  <a:latin typeface="Arial" panose="020B0604020202020204" pitchFamily="34" charset="0"/>
                  <a:ea typeface="微软雅黑" panose="020B0503020204020204" pitchFamily="34" charset="-122"/>
                  <a:sym typeface="Arial" panose="020B0604020202020204" pitchFamily="34" charset="0"/>
                </a:rPr>
                <a:t>公司描述</a:t>
              </a:r>
            </a:p>
          </p:txBody>
        </p:sp>
      </p:grpSp>
      <p:grpSp>
        <p:nvGrpSpPr>
          <p:cNvPr id="45" name="组合 44"/>
          <p:cNvGrpSpPr/>
          <p:nvPr/>
        </p:nvGrpSpPr>
        <p:grpSpPr>
          <a:xfrm>
            <a:off x="7483253" y="3777979"/>
            <a:ext cx="819865" cy="819865"/>
            <a:chOff x="5570980" y="2842059"/>
            <a:chExt cx="622626" cy="622626"/>
          </a:xfrm>
        </p:grpSpPr>
        <p:grpSp>
          <p:nvGrpSpPr>
            <p:cNvPr id="46" name="组合 45"/>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070C0"/>
            </a:solidFill>
            <a:ln>
              <a:noFill/>
            </a:ln>
            <a:extLst/>
          </p:spPr>
          <p:txBody>
            <a:bodyPr anchor="ctr"/>
            <a:lstStyle/>
            <a:p>
              <a:endParaRPr lang="zh-CN" altLang="en-US" sz="2370">
                <a:ea typeface="微软雅黑" panose="020B0503020204020204" pitchFamily="34" charset="-122"/>
                <a:sym typeface="Arial" panose="020B0604020202020204" pitchFamily="34" charset="0"/>
              </a:endParaRPr>
            </a:p>
          </p:txBody>
        </p:sp>
      </p:grpSp>
      <p:sp>
        <p:nvSpPr>
          <p:cNvPr id="51" name="矩形 50"/>
          <p:cNvSpPr/>
          <p:nvPr/>
        </p:nvSpPr>
        <p:spPr>
          <a:xfrm>
            <a:off x="1230901" y="2514049"/>
            <a:ext cx="3679976" cy="3385414"/>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1304291" y="2575869"/>
            <a:ext cx="3541977" cy="324999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950110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16" presetClass="entr" presetSubtype="37"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750"/>
                                        <p:tgtEl>
                                          <p:spTgt spid="40"/>
                                        </p:tgtEl>
                                      </p:cBhvr>
                                    </p:animEffect>
                                    <p:anim calcmode="lin" valueType="num">
                                      <p:cBhvr>
                                        <p:cTn id="21" dur="750" fill="hold"/>
                                        <p:tgtEl>
                                          <p:spTgt spid="40"/>
                                        </p:tgtEl>
                                        <p:attrNameLst>
                                          <p:attrName>ppt_x</p:attrName>
                                        </p:attrNameLst>
                                      </p:cBhvr>
                                      <p:tavLst>
                                        <p:tav tm="0">
                                          <p:val>
                                            <p:strVal val="#ppt_x"/>
                                          </p:val>
                                        </p:tav>
                                        <p:tav tm="100000">
                                          <p:val>
                                            <p:strVal val="#ppt_x"/>
                                          </p:val>
                                        </p:tav>
                                      </p:tavLst>
                                    </p:anim>
                                    <p:anim calcmode="lin" valueType="num">
                                      <p:cBhvr>
                                        <p:cTn id="22" dur="75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3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1+#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fill="hold"/>
                                        <p:tgtEl>
                                          <p:spTgt spid="21"/>
                                        </p:tgtEl>
                                        <p:attrNameLst>
                                          <p:attrName>ppt_x</p:attrName>
                                        </p:attrNameLst>
                                      </p:cBhvr>
                                      <p:tavLst>
                                        <p:tav tm="0">
                                          <p:val>
                                            <p:strVal val="#ppt_x"/>
                                          </p:val>
                                        </p:tav>
                                        <p:tav tm="100000">
                                          <p:val>
                                            <p:strVal val="#ppt_x"/>
                                          </p:val>
                                        </p:tav>
                                      </p:tavLst>
                                    </p:anim>
                                    <p:anim calcmode="lin" valueType="num">
                                      <p:cBhvr additive="base">
                                        <p:cTn id="43" dur="500" fill="hold"/>
                                        <p:tgtEl>
                                          <p:spTgt spid="21"/>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14" presetClass="entr" presetSubtype="10" fill="hold" grpId="0" nodeType="afterEffect">
                                  <p:stCondLst>
                                    <p:cond delay="250"/>
                                  </p:stCondLst>
                                  <p:childTnLst>
                                    <p:set>
                                      <p:cBhvr>
                                        <p:cTn id="46" dur="1" fill="hold">
                                          <p:stCondLst>
                                            <p:cond delay="0"/>
                                          </p:stCondLst>
                                        </p:cTn>
                                        <p:tgtEl>
                                          <p:spTgt spid="10"/>
                                        </p:tgtEl>
                                        <p:attrNameLst>
                                          <p:attrName>style.visibility</p:attrName>
                                        </p:attrNameLst>
                                      </p:cBhvr>
                                      <p:to>
                                        <p:strVal val="visible"/>
                                      </p:to>
                                    </p:set>
                                    <p:animEffect>
                                      <p:cBhvr>
                                        <p:cTn id="47" dur="400"/>
                                        <p:tgtEl>
                                          <p:spTgt spid="1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p:cBhvr>
                                        <p:cTn id="50" dur="400"/>
                                        <p:tgtEl>
                                          <p:spTgt spid="11"/>
                                        </p:tgtEl>
                                      </p:cBhvr>
                                    </p:animEffect>
                                  </p:childTnLst>
                                </p:cTn>
                              </p:par>
                            </p:childTnLst>
                          </p:cTn>
                        </p:par>
                        <p:par>
                          <p:cTn id="51" fill="hold">
                            <p:stCondLst>
                              <p:cond delay="1150"/>
                            </p:stCondLst>
                            <p:childTnLst>
                              <p:par>
                                <p:cTn id="52" presetID="14" presetClass="entr" presetSubtype="10" fill="hold" grpId="0" nodeType="afterEffect">
                                  <p:stCondLst>
                                    <p:cond delay="250"/>
                                  </p:stCondLst>
                                  <p:childTnLst>
                                    <p:set>
                                      <p:cBhvr>
                                        <p:cTn id="53" dur="1" fill="hold">
                                          <p:stCondLst>
                                            <p:cond delay="0"/>
                                          </p:stCondLst>
                                        </p:cTn>
                                        <p:tgtEl>
                                          <p:spTgt spid="12"/>
                                        </p:tgtEl>
                                        <p:attrNameLst>
                                          <p:attrName>style.visibility</p:attrName>
                                        </p:attrNameLst>
                                      </p:cBhvr>
                                      <p:to>
                                        <p:strVal val="visible"/>
                                      </p:to>
                                    </p:set>
                                    <p:animEffect>
                                      <p:cBhvr>
                                        <p:cTn id="54" dur="400"/>
                                        <p:tgtEl>
                                          <p:spTgt spid="12"/>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p:cBhvr>
                                        <p:cTn id="57" dur="400"/>
                                        <p:tgtEl>
                                          <p:spTgt spid="13"/>
                                        </p:tgtEl>
                                      </p:cBhvr>
                                    </p:animEffect>
                                  </p:childTnLst>
                                </p:cTn>
                              </p:par>
                            </p:childTnLst>
                          </p:cTn>
                        </p:par>
                        <p:par>
                          <p:cTn id="58" fill="hold">
                            <p:stCondLst>
                              <p:cond delay="1800"/>
                            </p:stCondLst>
                            <p:childTnLst>
                              <p:par>
                                <p:cTn id="59" presetID="14" presetClass="entr" presetSubtype="10" fill="hold" grpId="0" nodeType="afterEffect">
                                  <p:stCondLst>
                                    <p:cond delay="250"/>
                                  </p:stCondLst>
                                  <p:childTnLst>
                                    <p:set>
                                      <p:cBhvr>
                                        <p:cTn id="60" dur="1" fill="hold">
                                          <p:stCondLst>
                                            <p:cond delay="0"/>
                                          </p:stCondLst>
                                        </p:cTn>
                                        <p:tgtEl>
                                          <p:spTgt spid="14"/>
                                        </p:tgtEl>
                                        <p:attrNameLst>
                                          <p:attrName>style.visibility</p:attrName>
                                        </p:attrNameLst>
                                      </p:cBhvr>
                                      <p:to>
                                        <p:strVal val="visible"/>
                                      </p:to>
                                    </p:set>
                                    <p:animEffect>
                                      <p:cBhvr>
                                        <p:cTn id="61" dur="400"/>
                                        <p:tgtEl>
                                          <p:spTgt spid="14"/>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p:cBhvr>
                                        <p:cTn id="64"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utoUpdateAnimBg="0"/>
      <p:bldP spid="9" grpId="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01631" y="0"/>
            <a:ext cx="3588737" cy="1201333"/>
            <a:chOff x="3181559" y="2006852"/>
            <a:chExt cx="6014158" cy="2013246"/>
          </a:xfrm>
        </p:grpSpPr>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12"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13" name="圆角矩形 12"/>
          <p:cNvSpPr/>
          <p:nvPr/>
        </p:nvSpPr>
        <p:spPr>
          <a:xfrm>
            <a:off x="4236879"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365997"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6879" y="4456313"/>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371114" y="4456312"/>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04"/>
          <p:cNvGrpSpPr>
            <a:grpSpLocks noChangeAspect="1"/>
          </p:cNvGrpSpPr>
          <p:nvPr/>
        </p:nvGrpSpPr>
        <p:grpSpPr bwMode="auto">
          <a:xfrm>
            <a:off x="4746310" y="3932045"/>
            <a:ext cx="2789237" cy="731837"/>
            <a:chOff x="5157" y="339"/>
            <a:chExt cx="1757" cy="461"/>
          </a:xfrm>
          <a:effectLst>
            <a:outerShdw blurRad="127000" dist="101600" dir="2700000" algn="tl" rotWithShape="0">
              <a:prstClr val="black">
                <a:alpha val="40000"/>
              </a:prstClr>
            </a:outerShdw>
          </a:effectLst>
        </p:grpSpPr>
        <p:sp>
          <p:nvSpPr>
            <p:cNvPr id="18"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5"/>
            <p:cNvSpPr>
              <a:spLocks/>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6"/>
            <p:cNvSpPr>
              <a:spLocks/>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7"/>
            <p:cNvSpPr>
              <a:spLocks/>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8"/>
            <p:cNvSpPr>
              <a:spLocks/>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9"/>
            <p:cNvSpPr>
              <a:spLocks/>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24" name="图片 2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20204" y="3001391"/>
            <a:ext cx="915206" cy="880451"/>
          </a:xfrm>
          <a:prstGeom prst="rect">
            <a:avLst/>
          </a:prstGeom>
        </p:spPr>
      </p:pic>
      <p:pic>
        <p:nvPicPr>
          <p:cNvPr id="25" name="图片 2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12096" y="4797032"/>
            <a:ext cx="852731" cy="810620"/>
          </a:xfrm>
          <a:prstGeom prst="rect">
            <a:avLst/>
          </a:prstGeom>
        </p:spPr>
      </p:pic>
      <p:pic>
        <p:nvPicPr>
          <p:cNvPr id="26" name="图片 2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620204" y="4885863"/>
            <a:ext cx="824421" cy="803810"/>
          </a:xfrm>
          <a:prstGeom prst="rect">
            <a:avLst/>
          </a:prstGeom>
        </p:spPr>
      </p:pic>
      <p:pic>
        <p:nvPicPr>
          <p:cNvPr id="27" name="图片 2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808458" y="2989499"/>
            <a:ext cx="856369" cy="926920"/>
          </a:xfrm>
          <a:prstGeom prst="rect">
            <a:avLst/>
          </a:prstGeom>
        </p:spPr>
      </p:pic>
      <p:grpSp>
        <p:nvGrpSpPr>
          <p:cNvPr id="28" name="组合 27"/>
          <p:cNvGrpSpPr/>
          <p:nvPr/>
        </p:nvGrpSpPr>
        <p:grpSpPr>
          <a:xfrm>
            <a:off x="941602" y="2932312"/>
            <a:ext cx="2926445" cy="1061829"/>
            <a:chOff x="883544" y="2554941"/>
            <a:chExt cx="2926445" cy="1061829"/>
          </a:xfrm>
        </p:grpSpPr>
        <p:sp>
          <p:nvSpPr>
            <p:cNvPr id="29" name="文本框 28"/>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0" name="文本框 29"/>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1" name="直接连接符 30"/>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42462" y="4735241"/>
            <a:ext cx="2926445" cy="1061829"/>
            <a:chOff x="883544" y="2554941"/>
            <a:chExt cx="2926445" cy="1061829"/>
          </a:xfrm>
        </p:grpSpPr>
        <p:sp>
          <p:nvSpPr>
            <p:cNvPr id="33" name="文本框 32"/>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4" name="文本框 33"/>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5" name="直接连接符 34"/>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8344639" y="2932312"/>
            <a:ext cx="3112760" cy="1061829"/>
            <a:chOff x="380690" y="2554941"/>
            <a:chExt cx="3112760" cy="1061829"/>
          </a:xfrm>
        </p:grpSpPr>
        <p:sp>
          <p:nvSpPr>
            <p:cNvPr id="37" name="文本框 36"/>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8" name="文本框 37"/>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9" name="直接连接符 38"/>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344639" y="4665991"/>
            <a:ext cx="3112760" cy="1061829"/>
            <a:chOff x="380690" y="2554941"/>
            <a:chExt cx="3112760" cy="1061829"/>
          </a:xfrm>
        </p:grpSpPr>
        <p:sp>
          <p:nvSpPr>
            <p:cNvPr id="41" name="文本框 40"/>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42" name="文本框 41"/>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43" name="直接连接符 42"/>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132014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750"/>
                                        <p:tgtEl>
                                          <p:spTgt spid="9"/>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75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00"/>
                            </p:stCondLst>
                            <p:childTnLst>
                              <p:par>
                                <p:cTn id="49" presetID="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500"/>
                            </p:stCondLst>
                            <p:childTnLst>
                              <p:par>
                                <p:cTn id="59" presetID="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500"/>
                            </p:stCondLst>
                            <p:childTnLst>
                              <p:par>
                                <p:cTn id="69" presetID="2" presetClass="entr" presetSubtype="2"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1+#ppt_w/2"/>
                                          </p:val>
                                        </p:tav>
                                        <p:tav tm="100000">
                                          <p:val>
                                            <p:strVal val="#ppt_x"/>
                                          </p:val>
                                        </p:tav>
                                      </p:tavLst>
                                    </p:anim>
                                    <p:anim calcmode="lin" valueType="num">
                                      <p:cBhvr additive="base">
                                        <p:cTn id="7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Group 66"/>
          <p:cNvGrpSpPr>
            <a:grpSpLocks/>
          </p:cNvGrpSpPr>
          <p:nvPr/>
        </p:nvGrpSpPr>
        <p:grpSpPr bwMode="auto">
          <a:xfrm>
            <a:off x="527522" y="1315045"/>
            <a:ext cx="5938023" cy="4994275"/>
            <a:chOff x="720" y="839"/>
            <a:chExt cx="3740" cy="3146"/>
          </a:xfrm>
          <a:solidFill>
            <a:schemeClr val="bg1">
              <a:lumMod val="75000"/>
            </a:schemeClr>
          </a:solidFill>
        </p:grpSpPr>
        <p:sp>
          <p:nvSpPr>
            <p:cNvPr id="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0"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sz="2400"/>
            </a:p>
          </p:txBody>
        </p:sp>
        <p:sp>
          <p:nvSpPr>
            <p:cNvPr id="11"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2"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sz="2400"/>
            </a:p>
          </p:txBody>
        </p:sp>
        <p:sp>
          <p:nvSpPr>
            <p:cNvPr id="13"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4"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sz="2400"/>
            </a:p>
          </p:txBody>
        </p:sp>
        <p:sp>
          <p:nvSpPr>
            <p:cNvPr id="15"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6"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sz="2400"/>
            </a:p>
          </p:txBody>
        </p:sp>
        <p:sp>
          <p:nvSpPr>
            <p:cNvPr id="17"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18"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sz="2400"/>
            </a:p>
          </p:txBody>
        </p:sp>
        <p:sp>
          <p:nvSpPr>
            <p:cNvPr id="19"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0"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sz="2400"/>
            </a:p>
          </p:txBody>
        </p:sp>
        <p:sp>
          <p:nvSpPr>
            <p:cNvPr id="21"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2"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sz="2400"/>
            </a:p>
          </p:txBody>
        </p:sp>
        <p:sp>
          <p:nvSpPr>
            <p:cNvPr id="23"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4"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sz="2400"/>
            </a:p>
          </p:txBody>
        </p:sp>
        <p:sp>
          <p:nvSpPr>
            <p:cNvPr id="25"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6"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27"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28"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29"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sz="2400"/>
            </a:p>
          </p:txBody>
        </p:sp>
        <p:sp>
          <p:nvSpPr>
            <p:cNvPr id="3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sz="2400"/>
            </a:p>
          </p:txBody>
        </p:sp>
        <p:sp>
          <p:nvSpPr>
            <p:cNvPr id="3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4"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sz="2400"/>
            </a:p>
          </p:txBody>
        </p:sp>
        <p:sp>
          <p:nvSpPr>
            <p:cNvPr id="35"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6"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sz="2400"/>
            </a:p>
          </p:txBody>
        </p:sp>
        <p:sp>
          <p:nvSpPr>
            <p:cNvPr id="37"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38"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sz="2400"/>
            </a:p>
          </p:txBody>
        </p:sp>
        <p:sp>
          <p:nvSpPr>
            <p:cNvPr id="39"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0"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sz="2400"/>
            </a:p>
          </p:txBody>
        </p:sp>
        <p:sp>
          <p:nvSpPr>
            <p:cNvPr id="41"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2"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sz="2400"/>
            </a:p>
          </p:txBody>
        </p:sp>
        <p:sp>
          <p:nvSpPr>
            <p:cNvPr id="43"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4"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sz="2400"/>
            </a:p>
          </p:txBody>
        </p:sp>
        <p:sp>
          <p:nvSpPr>
            <p:cNvPr id="45"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6"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sz="2400"/>
            </a:p>
          </p:txBody>
        </p:sp>
        <p:sp>
          <p:nvSpPr>
            <p:cNvPr id="47"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48"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sz="2400"/>
            </a:p>
          </p:txBody>
        </p:sp>
        <p:sp>
          <p:nvSpPr>
            <p:cNvPr id="49"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0"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sz="2400"/>
            </a:p>
          </p:txBody>
        </p:sp>
        <p:sp>
          <p:nvSpPr>
            <p:cNvPr id="51"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2"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sz="2400"/>
            </a:p>
          </p:txBody>
        </p:sp>
        <p:sp>
          <p:nvSpPr>
            <p:cNvPr id="53"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4"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sz="2400"/>
            </a:p>
          </p:txBody>
        </p:sp>
        <p:sp>
          <p:nvSpPr>
            <p:cNvPr id="55"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6"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sz="2400"/>
            </a:p>
          </p:txBody>
        </p:sp>
        <p:sp>
          <p:nvSpPr>
            <p:cNvPr id="57"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58"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sz="2400"/>
            </a:p>
          </p:txBody>
        </p:sp>
        <p:sp>
          <p:nvSpPr>
            <p:cNvPr id="59"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0"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sz="2400"/>
            </a:p>
          </p:txBody>
        </p:sp>
        <p:sp>
          <p:nvSpPr>
            <p:cNvPr id="61"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2"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sz="2400"/>
            </a:p>
          </p:txBody>
        </p:sp>
        <p:sp>
          <p:nvSpPr>
            <p:cNvPr id="63"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4"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sz="2400"/>
            </a:p>
          </p:txBody>
        </p:sp>
        <p:sp>
          <p:nvSpPr>
            <p:cNvPr id="65"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6"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sz="2400"/>
            </a:p>
          </p:txBody>
        </p:sp>
        <p:sp>
          <p:nvSpPr>
            <p:cNvPr id="67"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sz="2400"/>
            </a:p>
          </p:txBody>
        </p:sp>
        <p:sp>
          <p:nvSpPr>
            <p:cNvPr id="68"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sz="2400"/>
            </a:p>
          </p:txBody>
        </p:sp>
        <p:sp>
          <p:nvSpPr>
            <p:cNvPr id="69"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sz="2400"/>
            </a:p>
          </p:txBody>
        </p:sp>
        <p:sp>
          <p:nvSpPr>
            <p:cNvPr id="70"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sz="2400"/>
            </a:p>
          </p:txBody>
        </p:sp>
      </p:grpSp>
      <p:sp>
        <p:nvSpPr>
          <p:cNvPr id="71" name="Freeform 78"/>
          <p:cNvSpPr>
            <a:spLocks/>
          </p:cNvSpPr>
          <p:nvPr/>
        </p:nvSpPr>
        <p:spPr bwMode="gray">
          <a:xfrm>
            <a:off x="4445981" y="5252044"/>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2" name="Freeform 92"/>
          <p:cNvSpPr>
            <a:spLocks/>
          </p:cNvSpPr>
          <p:nvPr/>
        </p:nvSpPr>
        <p:spPr bwMode="gray">
          <a:xfrm>
            <a:off x="4863550" y="3486746"/>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3" name="Freeform 100"/>
          <p:cNvSpPr>
            <a:spLocks/>
          </p:cNvSpPr>
          <p:nvPr/>
        </p:nvSpPr>
        <p:spPr bwMode="gray">
          <a:xfrm>
            <a:off x="5168390" y="2680295"/>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70C0"/>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4" name="Freeform 82"/>
          <p:cNvSpPr>
            <a:spLocks/>
          </p:cNvSpPr>
          <p:nvPr/>
        </p:nvSpPr>
        <p:spPr bwMode="gray">
          <a:xfrm>
            <a:off x="5335224" y="4391620"/>
            <a:ext cx="449321"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91423" tIns="45712" rIns="91423" bIns="45712"/>
          <a:lstStyle/>
          <a:p>
            <a:endParaRPr lang="zh-CN" altLang="en-US" sz="2400"/>
          </a:p>
        </p:txBody>
      </p:sp>
      <p:cxnSp>
        <p:nvCxnSpPr>
          <p:cNvPr id="75" name="直接连接符 74"/>
          <p:cNvCxnSpPr/>
          <p:nvPr/>
        </p:nvCxnSpPr>
        <p:spPr>
          <a:xfrm>
            <a:off x="5768880" y="310812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21326" y="3356571"/>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55398" y="361763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807845" y="3866076"/>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5705033" y="4529733"/>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1326" y="4529733"/>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46136" y="5681465"/>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98580" y="5929908"/>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6703405" y="2948947"/>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6703405" y="3524655"/>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6703405" y="4190094"/>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86" name="矩形 85"/>
          <p:cNvSpPr/>
          <p:nvPr/>
        </p:nvSpPr>
        <p:spPr>
          <a:xfrm>
            <a:off x="6658134" y="5520063"/>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87" name="矩形标注 86"/>
          <p:cNvSpPr/>
          <p:nvPr/>
        </p:nvSpPr>
        <p:spPr>
          <a:xfrm>
            <a:off x="8809522" y="1997858"/>
            <a:ext cx="2609677" cy="4023431"/>
          </a:xfrm>
          <a:prstGeom prst="wedgeRectCallout">
            <a:avLst>
              <a:gd name="adj1" fmla="val -72333"/>
              <a:gd name="adj2" fmla="val 197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zh-CN" altLang="en-US" sz="2400"/>
          </a:p>
        </p:txBody>
      </p:sp>
      <p:sp>
        <p:nvSpPr>
          <p:cNvPr id="88" name="TextBox 105"/>
          <p:cNvSpPr txBox="1"/>
          <p:nvPr/>
        </p:nvSpPr>
        <p:spPr>
          <a:xfrm>
            <a:off x="9041595" y="2214361"/>
            <a:ext cx="2208245" cy="3518191"/>
          </a:xfrm>
          <a:prstGeom prst="rect">
            <a:avLst/>
          </a:prstGeom>
          <a:noFill/>
        </p:spPr>
        <p:txBody>
          <a:bodyPr wrap="square" lIns="91423" tIns="45712" rIns="91423" bIns="45712" rtlCol="0">
            <a:spAutoFit/>
          </a:bodyPr>
          <a:lstStyle/>
          <a:p>
            <a:pPr algn="just">
              <a:lnSpc>
                <a:spcPct val="200000"/>
              </a:lnSpc>
            </a:pPr>
            <a:r>
              <a:rPr lang="zh-CN" altLang="en-US" sz="1600" b="1" dirty="0">
                <a:solidFill>
                  <a:schemeClr val="bg1"/>
                </a:solidFill>
                <a:latin typeface="微软雅黑" pitchFamily="34" charset="-122"/>
                <a:ea typeface="微软雅黑" pitchFamily="34" charset="-122"/>
              </a:rPr>
              <a:t>所有省份可任意编辑</a:t>
            </a:r>
            <a:endParaRPr lang="en-US" altLang="zh-CN" sz="1467" b="1" dirty="0">
              <a:solidFill>
                <a:schemeClr val="bg1"/>
              </a:solidFill>
              <a:latin typeface="微软雅黑" pitchFamily="34" charset="-122"/>
              <a:ea typeface="微软雅黑" pitchFamily="34" charset="-122"/>
            </a:endParaRPr>
          </a:p>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3" dirty="0">
              <a:solidFill>
                <a:schemeClr val="bg1"/>
              </a:solidFill>
              <a:latin typeface="微软雅黑" pitchFamily="34" charset="-122"/>
              <a:ea typeface="微软雅黑" pitchFamily="34" charset="-122"/>
            </a:endParaRPr>
          </a:p>
          <a:p>
            <a:pPr algn="just">
              <a:lnSpc>
                <a:spcPct val="130000"/>
              </a:lnSpc>
            </a:pPr>
            <a:r>
              <a:rPr lang="zh-CN" altLang="en-US" sz="1333"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88088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8000">
                                          <p:cBhvr additive="base">
                                            <p:cTn id="15" dur="10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8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8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 presetClass="entr" presetSubtype="8" accel="58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8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53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8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sp>
        <p:nvSpPr>
          <p:cNvPr id="8" name="Freeform 6"/>
          <p:cNvSpPr>
            <a:spLocks/>
          </p:cNvSpPr>
          <p:nvPr/>
        </p:nvSpPr>
        <p:spPr bwMode="auto">
          <a:xfrm>
            <a:off x="3032648" y="5899791"/>
            <a:ext cx="1186200" cy="797436"/>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9" name="Freeform 8"/>
          <p:cNvSpPr>
            <a:spLocks/>
          </p:cNvSpPr>
          <p:nvPr/>
        </p:nvSpPr>
        <p:spPr bwMode="auto">
          <a:xfrm>
            <a:off x="1846446" y="1556244"/>
            <a:ext cx="3605987" cy="421690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0" name="Freeform 9"/>
          <p:cNvSpPr>
            <a:spLocks/>
          </p:cNvSpPr>
          <p:nvPr/>
        </p:nvSpPr>
        <p:spPr bwMode="auto">
          <a:xfrm>
            <a:off x="2763122" y="1556247"/>
            <a:ext cx="2467177" cy="152317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1" name="Freeform 10"/>
          <p:cNvSpPr>
            <a:spLocks/>
          </p:cNvSpPr>
          <p:nvPr/>
        </p:nvSpPr>
        <p:spPr bwMode="auto">
          <a:xfrm>
            <a:off x="4063351" y="2419523"/>
            <a:ext cx="1389082" cy="2200634"/>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12" name="Freeform 11"/>
          <p:cNvSpPr>
            <a:spLocks/>
          </p:cNvSpPr>
          <p:nvPr/>
        </p:nvSpPr>
        <p:spPr bwMode="auto">
          <a:xfrm>
            <a:off x="1828674" y="1787427"/>
            <a:ext cx="1523845" cy="2244529"/>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0070C0"/>
          </a:solid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grpSp>
        <p:nvGrpSpPr>
          <p:cNvPr id="13" name="组合 41"/>
          <p:cNvGrpSpPr>
            <a:grpSpLocks/>
          </p:cNvGrpSpPr>
          <p:nvPr/>
        </p:nvGrpSpPr>
        <p:grpSpPr bwMode="auto">
          <a:xfrm>
            <a:off x="1957852" y="2405998"/>
            <a:ext cx="1075720" cy="1112105"/>
            <a:chOff x="1681435" y="1637023"/>
            <a:chExt cx="1152128" cy="1207673"/>
          </a:xfrm>
        </p:grpSpPr>
        <p:sp>
          <p:nvSpPr>
            <p:cNvPr id="14" name="TextBox 58"/>
            <p:cNvSpPr txBox="1"/>
            <p:nvPr/>
          </p:nvSpPr>
          <p:spPr>
            <a:xfrm>
              <a:off x="2007772" y="1637023"/>
              <a:ext cx="475914" cy="645193"/>
            </a:xfrm>
            <a:prstGeom prst="rect">
              <a:avLst/>
            </a:prstGeom>
            <a:noFill/>
          </p:spPr>
          <p:txBody>
            <a:bodyPr wrap="none">
              <a:spAutoFit/>
            </a:bodyPr>
            <a:lstStyle/>
            <a:p>
              <a:pPr defTabSz="1132366">
                <a:defRPr/>
              </a:pPr>
              <a:r>
                <a:rPr lang="en-US" altLang="zh-CN" sz="3261" b="1" dirty="0">
                  <a:solidFill>
                    <a:srgbClr val="F8F8F8"/>
                  </a:solidFill>
                  <a:latin typeface="+mj-ea"/>
                  <a:ea typeface="+mj-ea"/>
                </a:rPr>
                <a:t>1</a:t>
              </a:r>
              <a:endParaRPr lang="zh-CN" altLang="en-US" sz="3261" b="1" dirty="0">
                <a:solidFill>
                  <a:srgbClr val="F8F8F8"/>
                </a:solidFill>
                <a:latin typeface="+mj-ea"/>
                <a:ea typeface="+mj-ea"/>
              </a:endParaRPr>
            </a:p>
          </p:txBody>
        </p:sp>
        <p:sp>
          <p:nvSpPr>
            <p:cNvPr id="15" name="TextBox 61"/>
            <p:cNvSpPr txBox="1"/>
            <p:nvPr/>
          </p:nvSpPr>
          <p:spPr>
            <a:xfrm>
              <a:off x="1681435" y="2157585"/>
              <a:ext cx="1152128" cy="687111"/>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grpSp>
        <p:nvGrpSpPr>
          <p:cNvPr id="16" name="组合 44"/>
          <p:cNvGrpSpPr>
            <a:grpSpLocks/>
          </p:cNvGrpSpPr>
          <p:nvPr/>
        </p:nvGrpSpPr>
        <p:grpSpPr bwMode="auto">
          <a:xfrm>
            <a:off x="3486899" y="1653502"/>
            <a:ext cx="1073863" cy="1093816"/>
            <a:chOff x="3362324" y="871906"/>
            <a:chExt cx="1152128" cy="1187856"/>
          </a:xfrm>
        </p:grpSpPr>
        <p:sp>
          <p:nvSpPr>
            <p:cNvPr id="17" name="TextBox 70"/>
            <p:cNvSpPr txBox="1"/>
            <p:nvPr/>
          </p:nvSpPr>
          <p:spPr>
            <a:xfrm>
              <a:off x="3615472" y="871906"/>
              <a:ext cx="433742" cy="561379"/>
            </a:xfrm>
            <a:prstGeom prst="rect">
              <a:avLst/>
            </a:prstGeom>
            <a:noFill/>
          </p:spPr>
          <p:txBody>
            <a:bodyPr wrap="none">
              <a:spAutoFit/>
            </a:bodyPr>
            <a:lstStyle/>
            <a:p>
              <a:pPr defTabSz="1132366">
                <a:defRPr/>
              </a:pPr>
              <a:r>
                <a:rPr lang="en-US" altLang="zh-CN" sz="2759" b="1" dirty="0">
                  <a:solidFill>
                    <a:srgbClr val="F8F8F8"/>
                  </a:solidFill>
                  <a:latin typeface="+mj-ea"/>
                  <a:ea typeface="+mj-ea"/>
                </a:rPr>
                <a:t>2</a:t>
              </a:r>
              <a:endParaRPr lang="zh-CN" altLang="en-US" sz="2759" b="1" dirty="0">
                <a:solidFill>
                  <a:srgbClr val="F8F8F8"/>
                </a:solidFill>
                <a:latin typeface="+mj-ea"/>
                <a:ea typeface="+mj-ea"/>
              </a:endParaRPr>
            </a:p>
          </p:txBody>
        </p:sp>
        <p:sp>
          <p:nvSpPr>
            <p:cNvPr id="18" name="TextBox 71"/>
            <p:cNvSpPr txBox="1"/>
            <p:nvPr/>
          </p:nvSpPr>
          <p:spPr>
            <a:xfrm>
              <a:off x="3362324" y="1414683"/>
              <a:ext cx="1152128" cy="645079"/>
            </a:xfrm>
            <a:prstGeom prst="rect">
              <a:avLst/>
            </a:prstGeom>
            <a:noFill/>
          </p:spPr>
          <p:txBody>
            <a:bodyPr>
              <a:spAutoFit/>
            </a:bodyPr>
            <a:lstStyle/>
            <a:p>
              <a:pPr algn="ctr" defTabSz="1132366">
                <a:defRPr/>
              </a:pPr>
              <a:r>
                <a:rPr lang="zh-CN" altLang="en-US" sz="1630" dirty="0">
                  <a:solidFill>
                    <a:srgbClr val="F8F8F8"/>
                  </a:solidFill>
                  <a:latin typeface="+mn-ea"/>
                </a:rPr>
                <a:t>请输入您的文字</a:t>
              </a:r>
            </a:p>
          </p:txBody>
        </p:sp>
      </p:grpSp>
      <p:grpSp>
        <p:nvGrpSpPr>
          <p:cNvPr id="19" name="组合 47"/>
          <p:cNvGrpSpPr>
            <a:grpSpLocks/>
          </p:cNvGrpSpPr>
          <p:nvPr/>
        </p:nvGrpSpPr>
        <p:grpSpPr bwMode="auto">
          <a:xfrm>
            <a:off x="4248634" y="2894655"/>
            <a:ext cx="1075720" cy="1197573"/>
            <a:chOff x="4138032" y="2168050"/>
            <a:chExt cx="1152128" cy="1298806"/>
          </a:xfrm>
        </p:grpSpPr>
        <p:sp>
          <p:nvSpPr>
            <p:cNvPr id="20" name="TextBox 73"/>
            <p:cNvSpPr txBox="1"/>
            <p:nvPr/>
          </p:nvSpPr>
          <p:spPr>
            <a:xfrm>
              <a:off x="4464369" y="2168050"/>
              <a:ext cx="475914" cy="644360"/>
            </a:xfrm>
            <a:prstGeom prst="rect">
              <a:avLst/>
            </a:prstGeom>
            <a:noFill/>
          </p:spPr>
          <p:txBody>
            <a:bodyPr wrap="none">
              <a:spAutoFit/>
            </a:bodyPr>
            <a:lstStyle/>
            <a:p>
              <a:pPr defTabSz="1132366">
                <a:defRPr/>
              </a:pPr>
              <a:r>
                <a:rPr lang="en-US" altLang="zh-CN" sz="3261" b="1" dirty="0">
                  <a:solidFill>
                    <a:srgbClr val="F8F8F8"/>
                  </a:solidFill>
                  <a:latin typeface="+mj-ea"/>
                  <a:ea typeface="+mj-ea"/>
                </a:rPr>
                <a:t>3</a:t>
              </a:r>
              <a:endParaRPr lang="zh-CN" altLang="en-US" sz="3261" b="1" dirty="0">
                <a:solidFill>
                  <a:srgbClr val="F8F8F8"/>
                </a:solidFill>
                <a:latin typeface="+mj-ea"/>
                <a:ea typeface="+mj-ea"/>
              </a:endParaRPr>
            </a:p>
          </p:txBody>
        </p:sp>
        <p:sp>
          <p:nvSpPr>
            <p:cNvPr id="21" name="TextBox 74"/>
            <p:cNvSpPr txBox="1"/>
            <p:nvPr/>
          </p:nvSpPr>
          <p:spPr>
            <a:xfrm>
              <a:off x="4138032" y="2780633"/>
              <a:ext cx="1152128" cy="686223"/>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grpSp>
        <p:nvGrpSpPr>
          <p:cNvPr id="22" name="组合 50"/>
          <p:cNvGrpSpPr>
            <a:grpSpLocks/>
          </p:cNvGrpSpPr>
          <p:nvPr/>
        </p:nvGrpSpPr>
        <p:grpSpPr bwMode="auto">
          <a:xfrm>
            <a:off x="3122751" y="4277018"/>
            <a:ext cx="1075720" cy="1104673"/>
            <a:chOff x="2930276" y="3668024"/>
            <a:chExt cx="1152128" cy="1198372"/>
          </a:xfrm>
        </p:grpSpPr>
        <p:sp>
          <p:nvSpPr>
            <p:cNvPr id="23" name="TextBox 76"/>
            <p:cNvSpPr txBox="1"/>
            <p:nvPr/>
          </p:nvSpPr>
          <p:spPr>
            <a:xfrm>
              <a:off x="3256613" y="3668024"/>
              <a:ext cx="475914" cy="644532"/>
            </a:xfrm>
            <a:prstGeom prst="rect">
              <a:avLst/>
            </a:prstGeom>
            <a:noFill/>
          </p:spPr>
          <p:txBody>
            <a:bodyPr wrap="none">
              <a:spAutoFit/>
            </a:bodyPr>
            <a:lstStyle/>
            <a:p>
              <a:pPr defTabSz="1132366">
                <a:defRPr/>
              </a:pPr>
              <a:r>
                <a:rPr lang="en-US" altLang="zh-CN" sz="3261" b="1" dirty="0">
                  <a:solidFill>
                    <a:srgbClr val="F8F8F8"/>
                  </a:solidFill>
                  <a:latin typeface="+mj-ea"/>
                  <a:ea typeface="+mj-ea"/>
                </a:rPr>
                <a:t>4</a:t>
              </a:r>
              <a:endParaRPr lang="zh-CN" altLang="en-US" sz="3261" b="1" dirty="0">
                <a:solidFill>
                  <a:srgbClr val="F8F8F8"/>
                </a:solidFill>
                <a:latin typeface="+mj-ea"/>
                <a:ea typeface="+mj-ea"/>
              </a:endParaRPr>
            </a:p>
          </p:txBody>
        </p:sp>
        <p:sp>
          <p:nvSpPr>
            <p:cNvPr id="24" name="TextBox 77"/>
            <p:cNvSpPr txBox="1"/>
            <p:nvPr/>
          </p:nvSpPr>
          <p:spPr>
            <a:xfrm>
              <a:off x="2930276" y="4179990"/>
              <a:ext cx="1152128" cy="686406"/>
            </a:xfrm>
            <a:prstGeom prst="rect">
              <a:avLst/>
            </a:prstGeom>
            <a:noFill/>
          </p:spPr>
          <p:txBody>
            <a:bodyPr>
              <a:spAutoFit/>
            </a:bodyPr>
            <a:lstStyle/>
            <a:p>
              <a:pPr algn="ctr" defTabSz="1132366">
                <a:defRPr/>
              </a:pPr>
              <a:r>
                <a:rPr lang="zh-CN" altLang="en-US" sz="1756" dirty="0">
                  <a:solidFill>
                    <a:srgbClr val="F8F8F8"/>
                  </a:solidFill>
                  <a:latin typeface="+mn-ea"/>
                </a:rPr>
                <a:t>请输入您的文字</a:t>
              </a:r>
            </a:p>
          </p:txBody>
        </p:sp>
      </p:grpSp>
      <p:sp>
        <p:nvSpPr>
          <p:cNvPr id="25" name="TextBox 78"/>
          <p:cNvSpPr txBox="1"/>
          <p:nvPr/>
        </p:nvSpPr>
        <p:spPr>
          <a:xfrm>
            <a:off x="3072589" y="6070005"/>
            <a:ext cx="1073863" cy="355923"/>
          </a:xfrm>
          <a:prstGeom prst="rect">
            <a:avLst/>
          </a:prstGeom>
          <a:noFill/>
        </p:spPr>
        <p:txBody>
          <a:bodyPr lIns="84891" tIns="42446" rIns="84891" bIns="42446">
            <a:spAutoFit/>
          </a:bodyPr>
          <a:lstStyle/>
          <a:p>
            <a:pPr algn="ctr" defTabSz="1132366">
              <a:defRPr/>
            </a:pPr>
            <a:r>
              <a:rPr lang="zh-CN" altLang="en-US" sz="1756" b="1" dirty="0">
                <a:solidFill>
                  <a:srgbClr val="F8F8F8"/>
                </a:solidFill>
                <a:latin typeface="+mn-ea"/>
              </a:rPr>
              <a:t>标题</a:t>
            </a:r>
          </a:p>
        </p:txBody>
      </p:sp>
      <p:sp>
        <p:nvSpPr>
          <p:cNvPr id="26" name="TextBox 79"/>
          <p:cNvSpPr txBox="1"/>
          <p:nvPr/>
        </p:nvSpPr>
        <p:spPr>
          <a:xfrm>
            <a:off x="7135800" y="1876405"/>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grpSp>
        <p:nvGrpSpPr>
          <p:cNvPr id="27" name="组合 55"/>
          <p:cNvGrpSpPr/>
          <p:nvPr/>
        </p:nvGrpSpPr>
        <p:grpSpPr>
          <a:xfrm>
            <a:off x="6014946" y="1877138"/>
            <a:ext cx="897481" cy="886745"/>
            <a:chOff x="6409426" y="1173624"/>
            <a:chExt cx="962086" cy="962084"/>
          </a:xfrm>
          <a:solidFill>
            <a:schemeClr val="bg2"/>
          </a:solidFill>
        </p:grpSpPr>
        <p:sp>
          <p:nvSpPr>
            <p:cNvPr id="28" name="椭圆 27"/>
            <p:cNvSpPr/>
            <p:nvPr/>
          </p:nvSpPr>
          <p:spPr bwMode="auto">
            <a:xfrm>
              <a:off x="6409426" y="1173624"/>
              <a:ext cx="962086"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29" name="TextBox 82"/>
            <p:cNvSpPr txBox="1"/>
            <p:nvPr/>
          </p:nvSpPr>
          <p:spPr>
            <a:xfrm>
              <a:off x="6653351" y="1318965"/>
              <a:ext cx="476339" cy="644616"/>
            </a:xfrm>
            <a:prstGeom prst="rect">
              <a:avLst/>
            </a:prstGeom>
            <a:noFill/>
          </p:spPr>
          <p:txBody>
            <a:bodyPr wrap="none">
              <a:spAutoFit/>
            </a:bodyPr>
            <a:lstStyle/>
            <a:p>
              <a:pPr defTabSz="1132366">
                <a:defRPr/>
              </a:pPr>
              <a:r>
                <a:rPr lang="en-US" altLang="zh-CN" sz="3261" b="1" dirty="0">
                  <a:solidFill>
                    <a:srgbClr val="F8F8F8"/>
                  </a:solidFill>
                  <a:latin typeface="+mj-ea"/>
                  <a:ea typeface="+mj-ea"/>
                </a:rPr>
                <a:t>1</a:t>
              </a:r>
              <a:endParaRPr lang="zh-CN" altLang="en-US" sz="3261" b="1" dirty="0">
                <a:solidFill>
                  <a:srgbClr val="F8F8F8"/>
                </a:solidFill>
                <a:latin typeface="+mj-ea"/>
                <a:ea typeface="+mj-ea"/>
              </a:endParaRPr>
            </a:p>
          </p:txBody>
        </p:sp>
      </p:grpSp>
      <p:grpSp>
        <p:nvGrpSpPr>
          <p:cNvPr id="30" name="组合 58"/>
          <p:cNvGrpSpPr/>
          <p:nvPr/>
        </p:nvGrpSpPr>
        <p:grpSpPr>
          <a:xfrm>
            <a:off x="6014946" y="3054864"/>
            <a:ext cx="897481" cy="886745"/>
            <a:chOff x="6409426" y="2394908"/>
            <a:chExt cx="962086" cy="962084"/>
          </a:xfrm>
          <a:solidFill>
            <a:schemeClr val="bg1">
              <a:lumMod val="65000"/>
            </a:schemeClr>
          </a:solidFill>
        </p:grpSpPr>
        <p:sp>
          <p:nvSpPr>
            <p:cNvPr id="31" name="椭圆 30"/>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2" name="TextBox 85"/>
            <p:cNvSpPr txBox="1"/>
            <p:nvPr/>
          </p:nvSpPr>
          <p:spPr>
            <a:xfrm>
              <a:off x="6635865" y="2536282"/>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2</a:t>
              </a:r>
              <a:endParaRPr lang="zh-CN" altLang="en-US" sz="3511" dirty="0"/>
            </a:p>
          </p:txBody>
        </p:sp>
      </p:grpSp>
      <p:grpSp>
        <p:nvGrpSpPr>
          <p:cNvPr id="33" name="组合 61"/>
          <p:cNvGrpSpPr/>
          <p:nvPr/>
        </p:nvGrpSpPr>
        <p:grpSpPr>
          <a:xfrm>
            <a:off x="6014940" y="4203525"/>
            <a:ext cx="897481" cy="886745"/>
            <a:chOff x="6409429" y="3568104"/>
            <a:chExt cx="962087" cy="962084"/>
          </a:xfrm>
          <a:solidFill>
            <a:schemeClr val="accent2"/>
          </a:solidFill>
        </p:grpSpPr>
        <p:sp>
          <p:nvSpPr>
            <p:cNvPr id="34" name="椭圆 33"/>
            <p:cNvSpPr/>
            <p:nvPr/>
          </p:nvSpPr>
          <p:spPr bwMode="auto">
            <a:xfrm>
              <a:off x="6409429" y="3568104"/>
              <a:ext cx="962087" cy="962084"/>
            </a:xfrm>
            <a:prstGeom prst="ellipse">
              <a:avLst/>
            </a:prstGeom>
            <a:solidFill>
              <a:srgbClr val="0070C0"/>
            </a:solid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5" name="TextBox 88"/>
            <p:cNvSpPr txBox="1"/>
            <p:nvPr/>
          </p:nvSpPr>
          <p:spPr>
            <a:xfrm>
              <a:off x="6635869" y="3702117"/>
              <a:ext cx="496960" cy="68635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3</a:t>
              </a:r>
              <a:endParaRPr lang="zh-CN" altLang="en-US" sz="3511" dirty="0"/>
            </a:p>
          </p:txBody>
        </p:sp>
      </p:grpSp>
      <p:grpSp>
        <p:nvGrpSpPr>
          <p:cNvPr id="36" name="组合 64"/>
          <p:cNvGrpSpPr/>
          <p:nvPr/>
        </p:nvGrpSpPr>
        <p:grpSpPr>
          <a:xfrm>
            <a:off x="6014946" y="5335361"/>
            <a:ext cx="897481" cy="886745"/>
            <a:chOff x="6409426" y="4869160"/>
            <a:chExt cx="962086" cy="962084"/>
          </a:xfrm>
          <a:solidFill>
            <a:schemeClr val="bg1">
              <a:lumMod val="65000"/>
            </a:schemeClr>
          </a:solidFill>
        </p:grpSpPr>
        <p:sp>
          <p:nvSpPr>
            <p:cNvPr id="37" name="椭圆 36"/>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1132366">
                <a:defRPr/>
              </a:pPr>
              <a:endParaRPr lang="zh-CN" altLang="en-US" sz="1756"/>
            </a:p>
          </p:txBody>
        </p:sp>
        <p:sp>
          <p:nvSpPr>
            <p:cNvPr id="38" name="TextBox 91"/>
            <p:cNvSpPr txBox="1"/>
            <p:nvPr/>
          </p:nvSpPr>
          <p:spPr>
            <a:xfrm>
              <a:off x="6616829" y="5005505"/>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366">
                <a:defRPr/>
              </a:pPr>
              <a:r>
                <a:rPr lang="en-US" altLang="zh-CN" sz="3511" dirty="0"/>
                <a:t>4</a:t>
              </a:r>
              <a:endParaRPr lang="zh-CN" altLang="en-US" sz="3511" dirty="0"/>
            </a:p>
          </p:txBody>
        </p:sp>
      </p:grpSp>
      <p:sp>
        <p:nvSpPr>
          <p:cNvPr id="39" name="TextBox 92"/>
          <p:cNvSpPr txBox="1"/>
          <p:nvPr/>
        </p:nvSpPr>
        <p:spPr>
          <a:xfrm>
            <a:off x="7135800" y="3022857"/>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
        <p:nvSpPr>
          <p:cNvPr id="40" name="TextBox 93"/>
          <p:cNvSpPr txBox="1"/>
          <p:nvPr/>
        </p:nvSpPr>
        <p:spPr>
          <a:xfrm>
            <a:off x="7135800" y="4184561"/>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
        <p:nvSpPr>
          <p:cNvPr id="41" name="TextBox 94"/>
          <p:cNvSpPr txBox="1"/>
          <p:nvPr/>
        </p:nvSpPr>
        <p:spPr>
          <a:xfrm>
            <a:off x="7135800" y="5324937"/>
            <a:ext cx="3760377" cy="838235"/>
          </a:xfrm>
          <a:prstGeom prst="rect">
            <a:avLst/>
          </a:prstGeom>
          <a:noFill/>
        </p:spPr>
        <p:txBody>
          <a:bodyPr lIns="84891" tIns="42446" rIns="84891" bIns="42446">
            <a:spAutoFit/>
          </a:bodyPr>
          <a:lstStyle/>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366">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p>
        </p:txBody>
      </p:sp>
    </p:spTree>
    <p:extLst>
      <p:ext uri="{BB962C8B-B14F-4D97-AF65-F5344CB8AC3E}">
        <p14:creationId xmlns:p14="http://schemas.microsoft.com/office/powerpoint/2010/main" val="3983425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300"/>
                                        <p:tgtEl>
                                          <p:spTgt spid="12"/>
                                        </p:tgtEl>
                                      </p:cBhvr>
                                    </p:animEffect>
                                  </p:childTnLst>
                                </p:cTn>
                              </p:par>
                            </p:childTnLst>
                          </p:cTn>
                        </p:par>
                        <p:par>
                          <p:cTn id="16" fill="hold">
                            <p:stCondLst>
                              <p:cond delay="28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31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300"/>
                                        <p:tgtEl>
                                          <p:spTgt spid="11"/>
                                        </p:tgtEl>
                                      </p:cBhvr>
                                    </p:animEffect>
                                  </p:childTnLst>
                                </p:cTn>
                              </p:par>
                            </p:childTnLst>
                          </p:cTn>
                        </p:par>
                        <p:par>
                          <p:cTn id="24" fill="hold">
                            <p:stCondLst>
                              <p:cond delay="34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300"/>
                                        <p:tgtEl>
                                          <p:spTgt spid="9"/>
                                        </p:tgtEl>
                                      </p:cBhvr>
                                    </p:animEffect>
                                  </p:childTnLst>
                                </p:cTn>
                              </p:par>
                            </p:childTnLst>
                          </p:cTn>
                        </p:par>
                        <p:par>
                          <p:cTn id="28" fill="hold">
                            <p:stCondLst>
                              <p:cond delay="3700"/>
                            </p:stCondLst>
                            <p:childTnLst>
                              <p:par>
                                <p:cTn id="29" presetID="31"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par>
                                <p:cTn id="35" presetID="3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90"/>
                                          </p:val>
                                        </p:tav>
                                        <p:tav tm="100000">
                                          <p:val>
                                            <p:fltVal val="0"/>
                                          </p:val>
                                        </p:tav>
                                      </p:tavLst>
                                    </p:anim>
                                    <p:animEffect transition="in" filter="fade">
                                      <p:cBhvr>
                                        <p:cTn id="40" dur="500"/>
                                        <p:tgtEl>
                                          <p:spTgt spid="16"/>
                                        </p:tgtEl>
                                      </p:cBhvr>
                                    </p:animEffect>
                                  </p:childTnLst>
                                </p:cTn>
                              </p:par>
                              <p:par>
                                <p:cTn id="41" presetID="3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par>
                                <p:cTn id="47" presetID="3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90"/>
                                          </p:val>
                                        </p:tav>
                                        <p:tav tm="100000">
                                          <p:val>
                                            <p:fltVal val="0"/>
                                          </p:val>
                                        </p:tav>
                                      </p:tavLst>
                                    </p:anim>
                                    <p:animEffect transition="in" filter="fade">
                                      <p:cBhvr>
                                        <p:cTn id="52" dur="500"/>
                                        <p:tgtEl>
                                          <p:spTgt spid="22"/>
                                        </p:tgtEl>
                                      </p:cBhvr>
                                    </p:animEffect>
                                  </p:childTnLst>
                                </p:cTn>
                              </p:par>
                            </p:childTnLst>
                          </p:cTn>
                        </p:par>
                        <p:par>
                          <p:cTn id="53" fill="hold">
                            <p:stCondLst>
                              <p:cond delay="4200"/>
                            </p:stCondLst>
                            <p:childTnLst>
                              <p:par>
                                <p:cTn id="54" presetID="42" presetClass="entr" presetSubtype="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5200"/>
                            </p:stCondLst>
                            <p:childTnLst>
                              <p:par>
                                <p:cTn id="65" presetID="21" presetClass="entr" presetSubtype="1"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heel(1)">
                                      <p:cBhvr>
                                        <p:cTn id="67" dur="500"/>
                                        <p:tgtEl>
                                          <p:spTgt spid="27"/>
                                        </p:tgtEl>
                                      </p:cBhvr>
                                    </p:animEffect>
                                  </p:childTnLst>
                                </p:cTn>
                              </p:par>
                            </p:childTnLst>
                          </p:cTn>
                        </p:par>
                        <p:par>
                          <p:cTn id="68" fill="hold">
                            <p:stCondLst>
                              <p:cond delay="57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6200"/>
                            </p:stCondLst>
                            <p:childTnLst>
                              <p:par>
                                <p:cTn id="73" presetID="21" presetClass="entr" presetSubtype="1"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heel(1)">
                                      <p:cBhvr>
                                        <p:cTn id="75" dur="500"/>
                                        <p:tgtEl>
                                          <p:spTgt spid="30"/>
                                        </p:tgtEl>
                                      </p:cBhvr>
                                    </p:animEffect>
                                  </p:childTnLst>
                                </p:cTn>
                              </p:par>
                            </p:childTnLst>
                          </p:cTn>
                        </p:par>
                        <p:par>
                          <p:cTn id="76" fill="hold">
                            <p:stCondLst>
                              <p:cond delay="6700"/>
                            </p:stCondLst>
                            <p:childTnLst>
                              <p:par>
                                <p:cTn id="77" presetID="22" presetClass="entr" presetSubtype="8"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7200"/>
                            </p:stCondLst>
                            <p:childTnLst>
                              <p:par>
                                <p:cTn id="81" presetID="21" presetClass="entr" presetSubtype="1"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500"/>
                                        <p:tgtEl>
                                          <p:spTgt spid="33"/>
                                        </p:tgtEl>
                                      </p:cBhvr>
                                    </p:animEffect>
                                  </p:childTnLst>
                                </p:cTn>
                              </p:par>
                            </p:childTnLst>
                          </p:cTn>
                        </p:par>
                        <p:par>
                          <p:cTn id="84" fill="hold">
                            <p:stCondLst>
                              <p:cond delay="7700"/>
                            </p:stCondLst>
                            <p:childTnLst>
                              <p:par>
                                <p:cTn id="85" presetID="22" presetClass="entr" presetSubtype="8"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8200"/>
                            </p:stCondLst>
                            <p:childTnLst>
                              <p:par>
                                <p:cTn id="89" presetID="21" presetClass="entr" presetSubtype="1"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heel(1)">
                                      <p:cBhvr>
                                        <p:cTn id="91" dur="500"/>
                                        <p:tgtEl>
                                          <p:spTgt spid="36"/>
                                        </p:tgtEl>
                                      </p:cBhvr>
                                    </p:animEffect>
                                  </p:childTnLst>
                                </p:cTn>
                              </p:par>
                            </p:childTnLst>
                          </p:cTn>
                        </p:par>
                        <p:par>
                          <p:cTn id="92" fill="hold">
                            <p:stCondLst>
                              <p:cond delay="8700"/>
                            </p:stCondLst>
                            <p:childTnLst>
                              <p:par>
                                <p:cTn id="93" presetID="22" presetClass="entr" presetSubtype="8"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P spid="26"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 fmla="*/ 0 w 2847096"/>
              <a:gd name="connsiteY0" fmla="*/ 1 h 10682288"/>
              <a:gd name="connsiteX1" fmla="*/ 2847095 w 2847096"/>
              <a:gd name="connsiteY1" fmla="*/ 2680383 h 10682288"/>
              <a:gd name="connsiteX2" fmla="*/ 2847095 w 2847096"/>
              <a:gd name="connsiteY2" fmla="*/ 4648883 h 10682288"/>
              <a:gd name="connsiteX3" fmla="*/ 2847096 w 2847096"/>
              <a:gd name="connsiteY3" fmla="*/ 4648883 h 10682288"/>
              <a:gd name="connsiteX4" fmla="*/ 2847096 w 2847096"/>
              <a:gd name="connsiteY4" fmla="*/ 5044262 h 10682288"/>
              <a:gd name="connsiteX5" fmla="*/ 2627392 w 2847096"/>
              <a:gd name="connsiteY5" fmla="*/ 5066409 h 10682288"/>
              <a:gd name="connsiteX6" fmla="*/ 1756941 w 2847096"/>
              <a:gd name="connsiteY6" fmla="*/ 6134417 h 10682288"/>
              <a:gd name="connsiteX7" fmla="*/ 2627392 w 2847096"/>
              <a:gd name="connsiteY7" fmla="*/ 7202425 h 10682288"/>
              <a:gd name="connsiteX8" fmla="*/ 2847096 w 2847096"/>
              <a:gd name="connsiteY8" fmla="*/ 7224573 h 10682288"/>
              <a:gd name="connsiteX9" fmla="*/ 2847096 w 2847096"/>
              <a:gd name="connsiteY9" fmla="*/ 9538383 h 10682288"/>
              <a:gd name="connsiteX10" fmla="*/ 2847095 w 2847096"/>
              <a:gd name="connsiteY10" fmla="*/ 9538383 h 10682288"/>
              <a:gd name="connsiteX11" fmla="*/ 2847095 w 2847096"/>
              <a:gd name="connsiteY11" fmla="*/ 10682288 h 10682288"/>
              <a:gd name="connsiteX12" fmla="*/ 9307 w 2847096"/>
              <a:gd name="connsiteY12" fmla="*/ 10682288 h 10682288"/>
              <a:gd name="connsiteX13" fmla="*/ 9307 w 2847096"/>
              <a:gd name="connsiteY13" fmla="*/ 9538383 h 10682288"/>
              <a:gd name="connsiteX14" fmla="*/ 9307 w 2847096"/>
              <a:gd name="connsiteY14" fmla="*/ 9056688 h 10682288"/>
              <a:gd name="connsiteX15" fmla="*/ 9307 w 2847096"/>
              <a:gd name="connsiteY15" fmla="*/ 4813983 h 10682288"/>
              <a:gd name="connsiteX16" fmla="*/ 9307 w 2847096"/>
              <a:gd name="connsiteY16" fmla="*/ 4648883 h 10682288"/>
              <a:gd name="connsiteX17" fmla="*/ 0 w 2847096"/>
              <a:gd name="connsiteY17" fmla="*/ 1 h 10682288"/>
              <a:gd name="connsiteX0" fmla="*/ 0 w 2847096"/>
              <a:gd name="connsiteY0" fmla="*/ 0 h 10682287"/>
              <a:gd name="connsiteX1" fmla="*/ 2847095 w 2847096"/>
              <a:gd name="connsiteY1" fmla="*/ 27924 h 10682287"/>
              <a:gd name="connsiteX2" fmla="*/ 2847095 w 2847096"/>
              <a:gd name="connsiteY2" fmla="*/ 4648882 h 10682287"/>
              <a:gd name="connsiteX3" fmla="*/ 2847096 w 2847096"/>
              <a:gd name="connsiteY3" fmla="*/ 4648882 h 10682287"/>
              <a:gd name="connsiteX4" fmla="*/ 2847096 w 2847096"/>
              <a:gd name="connsiteY4" fmla="*/ 5044261 h 10682287"/>
              <a:gd name="connsiteX5" fmla="*/ 2627392 w 2847096"/>
              <a:gd name="connsiteY5" fmla="*/ 5066408 h 10682287"/>
              <a:gd name="connsiteX6" fmla="*/ 1756941 w 2847096"/>
              <a:gd name="connsiteY6" fmla="*/ 6134416 h 10682287"/>
              <a:gd name="connsiteX7" fmla="*/ 2627392 w 2847096"/>
              <a:gd name="connsiteY7" fmla="*/ 7202424 h 10682287"/>
              <a:gd name="connsiteX8" fmla="*/ 2847096 w 2847096"/>
              <a:gd name="connsiteY8" fmla="*/ 7224572 h 10682287"/>
              <a:gd name="connsiteX9" fmla="*/ 2847096 w 2847096"/>
              <a:gd name="connsiteY9" fmla="*/ 9538382 h 10682287"/>
              <a:gd name="connsiteX10" fmla="*/ 2847095 w 2847096"/>
              <a:gd name="connsiteY10" fmla="*/ 9538382 h 10682287"/>
              <a:gd name="connsiteX11" fmla="*/ 2847095 w 2847096"/>
              <a:gd name="connsiteY11" fmla="*/ 10682287 h 10682287"/>
              <a:gd name="connsiteX12" fmla="*/ 9307 w 2847096"/>
              <a:gd name="connsiteY12" fmla="*/ 10682287 h 10682287"/>
              <a:gd name="connsiteX13" fmla="*/ 9307 w 2847096"/>
              <a:gd name="connsiteY13" fmla="*/ 9538382 h 10682287"/>
              <a:gd name="connsiteX14" fmla="*/ 9307 w 2847096"/>
              <a:gd name="connsiteY14" fmla="*/ 9056687 h 10682287"/>
              <a:gd name="connsiteX15" fmla="*/ 9307 w 2847096"/>
              <a:gd name="connsiteY15" fmla="*/ 4813982 h 10682287"/>
              <a:gd name="connsiteX16" fmla="*/ 9307 w 2847096"/>
              <a:gd name="connsiteY16" fmla="*/ 4648882 h 10682287"/>
              <a:gd name="connsiteX17" fmla="*/ 0 w 2847096"/>
              <a:gd name="connsiteY17" fmla="*/ 0 h 10682287"/>
              <a:gd name="connsiteX0" fmla="*/ 9307 w 2837789"/>
              <a:gd name="connsiteY0" fmla="*/ 0 h 10663676"/>
              <a:gd name="connsiteX1" fmla="*/ 2837788 w 2837789"/>
              <a:gd name="connsiteY1" fmla="*/ 9313 h 10663676"/>
              <a:gd name="connsiteX2" fmla="*/ 2837788 w 2837789"/>
              <a:gd name="connsiteY2" fmla="*/ 4630271 h 10663676"/>
              <a:gd name="connsiteX3" fmla="*/ 2837789 w 2837789"/>
              <a:gd name="connsiteY3" fmla="*/ 4630271 h 10663676"/>
              <a:gd name="connsiteX4" fmla="*/ 2837789 w 2837789"/>
              <a:gd name="connsiteY4" fmla="*/ 5025650 h 10663676"/>
              <a:gd name="connsiteX5" fmla="*/ 2618085 w 2837789"/>
              <a:gd name="connsiteY5" fmla="*/ 5047797 h 10663676"/>
              <a:gd name="connsiteX6" fmla="*/ 1747634 w 2837789"/>
              <a:gd name="connsiteY6" fmla="*/ 6115805 h 10663676"/>
              <a:gd name="connsiteX7" fmla="*/ 2618085 w 2837789"/>
              <a:gd name="connsiteY7" fmla="*/ 7183813 h 10663676"/>
              <a:gd name="connsiteX8" fmla="*/ 2837789 w 2837789"/>
              <a:gd name="connsiteY8" fmla="*/ 7205961 h 10663676"/>
              <a:gd name="connsiteX9" fmla="*/ 2837789 w 2837789"/>
              <a:gd name="connsiteY9" fmla="*/ 9519771 h 10663676"/>
              <a:gd name="connsiteX10" fmla="*/ 2837788 w 2837789"/>
              <a:gd name="connsiteY10" fmla="*/ 9519771 h 10663676"/>
              <a:gd name="connsiteX11" fmla="*/ 2837788 w 2837789"/>
              <a:gd name="connsiteY11" fmla="*/ 10663676 h 10663676"/>
              <a:gd name="connsiteX12" fmla="*/ 0 w 2837789"/>
              <a:gd name="connsiteY12" fmla="*/ 10663676 h 10663676"/>
              <a:gd name="connsiteX13" fmla="*/ 0 w 2837789"/>
              <a:gd name="connsiteY13" fmla="*/ 9519771 h 10663676"/>
              <a:gd name="connsiteX14" fmla="*/ 0 w 2837789"/>
              <a:gd name="connsiteY14" fmla="*/ 9038076 h 10663676"/>
              <a:gd name="connsiteX15" fmla="*/ 0 w 2837789"/>
              <a:gd name="connsiteY15" fmla="*/ 4795371 h 10663676"/>
              <a:gd name="connsiteX16" fmla="*/ 0 w 2837789"/>
              <a:gd name="connsiteY16" fmla="*/ 4630271 h 10663676"/>
              <a:gd name="connsiteX17" fmla="*/ 9307 w 2837789"/>
              <a:gd name="connsiteY17" fmla="*/ 0 h 10663676"/>
              <a:gd name="connsiteX0" fmla="*/ 9307 w 2837789"/>
              <a:gd name="connsiteY0" fmla="*/ 0 h 12199313"/>
              <a:gd name="connsiteX1" fmla="*/ 2837788 w 2837789"/>
              <a:gd name="connsiteY1" fmla="*/ 9313 h 12199313"/>
              <a:gd name="connsiteX2" fmla="*/ 2837788 w 2837789"/>
              <a:gd name="connsiteY2" fmla="*/ 4630271 h 12199313"/>
              <a:gd name="connsiteX3" fmla="*/ 2837789 w 2837789"/>
              <a:gd name="connsiteY3" fmla="*/ 4630271 h 12199313"/>
              <a:gd name="connsiteX4" fmla="*/ 2837789 w 2837789"/>
              <a:gd name="connsiteY4" fmla="*/ 5025650 h 12199313"/>
              <a:gd name="connsiteX5" fmla="*/ 2618085 w 2837789"/>
              <a:gd name="connsiteY5" fmla="*/ 5047797 h 12199313"/>
              <a:gd name="connsiteX6" fmla="*/ 1747634 w 2837789"/>
              <a:gd name="connsiteY6" fmla="*/ 6115805 h 12199313"/>
              <a:gd name="connsiteX7" fmla="*/ 2618085 w 2837789"/>
              <a:gd name="connsiteY7" fmla="*/ 7183813 h 12199313"/>
              <a:gd name="connsiteX8" fmla="*/ 2837789 w 2837789"/>
              <a:gd name="connsiteY8" fmla="*/ 7205961 h 12199313"/>
              <a:gd name="connsiteX9" fmla="*/ 2837789 w 2837789"/>
              <a:gd name="connsiteY9" fmla="*/ 9519771 h 12199313"/>
              <a:gd name="connsiteX10" fmla="*/ 2837788 w 2837789"/>
              <a:gd name="connsiteY10" fmla="*/ 9519771 h 12199313"/>
              <a:gd name="connsiteX11" fmla="*/ 2828480 w 2837789"/>
              <a:gd name="connsiteY11" fmla="*/ 12199313 h 12199313"/>
              <a:gd name="connsiteX12" fmla="*/ 0 w 2837789"/>
              <a:gd name="connsiteY12" fmla="*/ 10663676 h 12199313"/>
              <a:gd name="connsiteX13" fmla="*/ 0 w 2837789"/>
              <a:gd name="connsiteY13" fmla="*/ 9519771 h 12199313"/>
              <a:gd name="connsiteX14" fmla="*/ 0 w 2837789"/>
              <a:gd name="connsiteY14" fmla="*/ 9038076 h 12199313"/>
              <a:gd name="connsiteX15" fmla="*/ 0 w 2837789"/>
              <a:gd name="connsiteY15" fmla="*/ 4795371 h 12199313"/>
              <a:gd name="connsiteX16" fmla="*/ 0 w 2837789"/>
              <a:gd name="connsiteY16" fmla="*/ 4630271 h 12199313"/>
              <a:gd name="connsiteX17" fmla="*/ 9307 w 2837789"/>
              <a:gd name="connsiteY17" fmla="*/ 0 h 12199313"/>
              <a:gd name="connsiteX0" fmla="*/ 9307 w 2837789"/>
              <a:gd name="connsiteY0" fmla="*/ 0 h 12227236"/>
              <a:gd name="connsiteX1" fmla="*/ 2837788 w 2837789"/>
              <a:gd name="connsiteY1" fmla="*/ 9313 h 12227236"/>
              <a:gd name="connsiteX2" fmla="*/ 2837788 w 2837789"/>
              <a:gd name="connsiteY2" fmla="*/ 4630271 h 12227236"/>
              <a:gd name="connsiteX3" fmla="*/ 2837789 w 2837789"/>
              <a:gd name="connsiteY3" fmla="*/ 4630271 h 12227236"/>
              <a:gd name="connsiteX4" fmla="*/ 2837789 w 2837789"/>
              <a:gd name="connsiteY4" fmla="*/ 5025650 h 12227236"/>
              <a:gd name="connsiteX5" fmla="*/ 2618085 w 2837789"/>
              <a:gd name="connsiteY5" fmla="*/ 5047797 h 12227236"/>
              <a:gd name="connsiteX6" fmla="*/ 1747634 w 2837789"/>
              <a:gd name="connsiteY6" fmla="*/ 6115805 h 12227236"/>
              <a:gd name="connsiteX7" fmla="*/ 2618085 w 2837789"/>
              <a:gd name="connsiteY7" fmla="*/ 7183813 h 12227236"/>
              <a:gd name="connsiteX8" fmla="*/ 2837789 w 2837789"/>
              <a:gd name="connsiteY8" fmla="*/ 7205961 h 12227236"/>
              <a:gd name="connsiteX9" fmla="*/ 2837789 w 2837789"/>
              <a:gd name="connsiteY9" fmla="*/ 9519771 h 12227236"/>
              <a:gd name="connsiteX10" fmla="*/ 2837788 w 2837789"/>
              <a:gd name="connsiteY10" fmla="*/ 9519771 h 12227236"/>
              <a:gd name="connsiteX11" fmla="*/ 2828480 w 2837789"/>
              <a:gd name="connsiteY11" fmla="*/ 12227236 h 12227236"/>
              <a:gd name="connsiteX12" fmla="*/ 0 w 2837789"/>
              <a:gd name="connsiteY12" fmla="*/ 10663676 h 12227236"/>
              <a:gd name="connsiteX13" fmla="*/ 0 w 2837789"/>
              <a:gd name="connsiteY13" fmla="*/ 9519771 h 12227236"/>
              <a:gd name="connsiteX14" fmla="*/ 0 w 2837789"/>
              <a:gd name="connsiteY14" fmla="*/ 9038076 h 12227236"/>
              <a:gd name="connsiteX15" fmla="*/ 0 w 2837789"/>
              <a:gd name="connsiteY15" fmla="*/ 4795371 h 12227236"/>
              <a:gd name="connsiteX16" fmla="*/ 0 w 2837789"/>
              <a:gd name="connsiteY16" fmla="*/ 4630271 h 12227236"/>
              <a:gd name="connsiteX17" fmla="*/ 9307 w 2837789"/>
              <a:gd name="connsiteY17" fmla="*/ 0 h 12227236"/>
              <a:gd name="connsiteX0" fmla="*/ 18614 w 2847096"/>
              <a:gd name="connsiteY0" fmla="*/ 0 h 12227236"/>
              <a:gd name="connsiteX1" fmla="*/ 2847095 w 2847096"/>
              <a:gd name="connsiteY1" fmla="*/ 9313 h 12227236"/>
              <a:gd name="connsiteX2" fmla="*/ 2847095 w 2847096"/>
              <a:gd name="connsiteY2" fmla="*/ 4630271 h 12227236"/>
              <a:gd name="connsiteX3" fmla="*/ 2847096 w 2847096"/>
              <a:gd name="connsiteY3" fmla="*/ 4630271 h 12227236"/>
              <a:gd name="connsiteX4" fmla="*/ 2847096 w 2847096"/>
              <a:gd name="connsiteY4" fmla="*/ 5025650 h 12227236"/>
              <a:gd name="connsiteX5" fmla="*/ 2627392 w 2847096"/>
              <a:gd name="connsiteY5" fmla="*/ 5047797 h 12227236"/>
              <a:gd name="connsiteX6" fmla="*/ 1756941 w 2847096"/>
              <a:gd name="connsiteY6" fmla="*/ 6115805 h 12227236"/>
              <a:gd name="connsiteX7" fmla="*/ 2627392 w 2847096"/>
              <a:gd name="connsiteY7" fmla="*/ 7183813 h 12227236"/>
              <a:gd name="connsiteX8" fmla="*/ 2847096 w 2847096"/>
              <a:gd name="connsiteY8" fmla="*/ 7205961 h 12227236"/>
              <a:gd name="connsiteX9" fmla="*/ 2847096 w 2847096"/>
              <a:gd name="connsiteY9" fmla="*/ 9519771 h 12227236"/>
              <a:gd name="connsiteX10" fmla="*/ 2847095 w 2847096"/>
              <a:gd name="connsiteY10" fmla="*/ 9519771 h 12227236"/>
              <a:gd name="connsiteX11" fmla="*/ 2837787 w 2847096"/>
              <a:gd name="connsiteY11" fmla="*/ 12227236 h 12227236"/>
              <a:gd name="connsiteX12" fmla="*/ 0 w 2847096"/>
              <a:gd name="connsiteY12" fmla="*/ 12217927 h 12227236"/>
              <a:gd name="connsiteX13" fmla="*/ 9307 w 2847096"/>
              <a:gd name="connsiteY13" fmla="*/ 9519771 h 12227236"/>
              <a:gd name="connsiteX14" fmla="*/ 9307 w 2847096"/>
              <a:gd name="connsiteY14" fmla="*/ 9038076 h 12227236"/>
              <a:gd name="connsiteX15" fmla="*/ 9307 w 2847096"/>
              <a:gd name="connsiteY15" fmla="*/ 4795371 h 12227236"/>
              <a:gd name="connsiteX16" fmla="*/ 9307 w 2847096"/>
              <a:gd name="connsiteY16" fmla="*/ 4630271 h 12227236"/>
              <a:gd name="connsiteX17" fmla="*/ 18614 w 2847096"/>
              <a:gd name="connsiteY17" fmla="*/ 0 h 1222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7">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02</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headEnd/>
            <a:tailEnd/>
          </a:ln>
        </p:spPr>
        <p:txBody>
          <a:bodyPr wrap="square">
            <a:spAutoFit/>
          </a:bodyPr>
          <a:lstStyle/>
          <a:p>
            <a:pPr algn="ctr"/>
            <a:r>
              <a:rPr lang="zh-CN" altLang="en-US" sz="1867" dirty="0">
                <a:solidFill>
                  <a:srgbClr val="00AEEE"/>
                </a:solidFill>
                <a:latin typeface="微软雅黑" pitchFamily="34" charset="-122"/>
                <a:ea typeface="微软雅黑" pitchFamily="34" charset="-122"/>
              </a:rPr>
              <a:t>延迟符号</a:t>
            </a:r>
            <a:endParaRPr lang="nl-NL" altLang="zh-CN" sz="1867" dirty="0">
              <a:solidFill>
                <a:srgbClr val="00AEEE"/>
              </a:solidFill>
              <a:latin typeface="微软雅黑" pitchFamily="34" charset="-122"/>
              <a:ea typeface="微软雅黑" pitchFamily="34" charset="-122"/>
            </a:endParaRPr>
          </a:p>
        </p:txBody>
      </p:sp>
    </p:spTree>
    <p:extLst>
      <p:ext uri="{BB962C8B-B14F-4D97-AF65-F5344CB8AC3E}">
        <p14:creationId xmlns:p14="http://schemas.microsoft.com/office/powerpoint/2010/main" val="21865743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15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165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1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85926" t="20226" r="2428" b="21797"/>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7" b="1" dirty="0" smtClean="0">
                <a:solidFill>
                  <a:srgbClr val="0070C0"/>
                </a:solidFill>
                <a:latin typeface="微软雅黑" pitchFamily="34" charset="-122"/>
                <a:ea typeface="微软雅黑" pitchFamily="34" charset="-122"/>
              </a:rPr>
              <a:t>添加标题</a:t>
            </a:r>
            <a:endParaRPr lang="zh-CN" altLang="en-US" sz="2667" b="1" dirty="0">
              <a:solidFill>
                <a:srgbClr val="0070C0"/>
              </a:solidFill>
              <a:latin typeface="微软雅黑" pitchFamily="34" charset="-122"/>
              <a:ea typeface="微软雅黑" pitchFamily="34" charset="-122"/>
            </a:endParaRPr>
          </a:p>
        </p:txBody>
      </p:sp>
      <p:grpSp>
        <p:nvGrpSpPr>
          <p:cNvPr id="8" name="组合 7"/>
          <p:cNvGrpSpPr/>
          <p:nvPr/>
        </p:nvGrpSpPr>
        <p:grpSpPr>
          <a:xfrm>
            <a:off x="1706466" y="3322865"/>
            <a:ext cx="4264641" cy="142197"/>
            <a:chOff x="1507396" y="1628800"/>
            <a:chExt cx="4320480" cy="144016"/>
          </a:xfrm>
        </p:grpSpPr>
        <p:cxnSp>
          <p:nvCxnSpPr>
            <p:cNvPr id="9" name="直接连接符 8"/>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519291" y="3322865"/>
            <a:ext cx="4264641" cy="142197"/>
            <a:chOff x="1507396" y="1628800"/>
            <a:chExt cx="4320480" cy="144016"/>
          </a:xfrm>
        </p:grpSpPr>
        <p:cxnSp>
          <p:nvCxnSpPr>
            <p:cNvPr id="21" name="直接连接符 20"/>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106"/>
          <p:cNvSpPr txBox="1"/>
          <p:nvPr/>
        </p:nvSpPr>
        <p:spPr>
          <a:xfrm>
            <a:off x="578383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10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3" name="TextBox 107"/>
          <p:cNvSpPr txBox="1"/>
          <p:nvPr/>
        </p:nvSpPr>
        <p:spPr>
          <a:xfrm>
            <a:off x="5317505"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20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4" name="TextBox 108"/>
          <p:cNvSpPr txBox="1"/>
          <p:nvPr/>
        </p:nvSpPr>
        <p:spPr>
          <a:xfrm>
            <a:off x="484365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30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5" name="TextBox 109"/>
          <p:cNvSpPr txBox="1"/>
          <p:nvPr/>
        </p:nvSpPr>
        <p:spPr>
          <a:xfrm>
            <a:off x="436980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40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6" name="TextBox 110"/>
          <p:cNvSpPr txBox="1"/>
          <p:nvPr/>
        </p:nvSpPr>
        <p:spPr>
          <a:xfrm>
            <a:off x="3895959"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50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7" name="TextBox 111"/>
          <p:cNvSpPr txBox="1"/>
          <p:nvPr/>
        </p:nvSpPr>
        <p:spPr>
          <a:xfrm>
            <a:off x="342211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60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8" name="TextBox 112"/>
          <p:cNvSpPr txBox="1"/>
          <p:nvPr/>
        </p:nvSpPr>
        <p:spPr>
          <a:xfrm>
            <a:off x="294826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70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39" name="TextBox 113"/>
          <p:cNvSpPr txBox="1"/>
          <p:nvPr/>
        </p:nvSpPr>
        <p:spPr>
          <a:xfrm>
            <a:off x="2474414"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80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0" name="TextBox 114"/>
          <p:cNvSpPr txBox="1"/>
          <p:nvPr/>
        </p:nvSpPr>
        <p:spPr>
          <a:xfrm>
            <a:off x="200056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90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1" name="TextBox 115"/>
          <p:cNvSpPr txBox="1"/>
          <p:nvPr/>
        </p:nvSpPr>
        <p:spPr>
          <a:xfrm>
            <a:off x="1482414"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itchFamily="34" charset="-122"/>
                <a:sym typeface="Arial" panose="020B0604020202020204" pitchFamily="34" charset="0"/>
              </a:rPr>
              <a:t>100</a:t>
            </a:r>
            <a:endParaRPr lang="zh-CN" altLang="en-US" sz="1580" dirty="0">
              <a:solidFill>
                <a:schemeClr val="tx1">
                  <a:lumMod val="85000"/>
                  <a:lumOff val="15000"/>
                </a:schemeClr>
              </a:solidFill>
              <a:ea typeface="微软雅黑" pitchFamily="34" charset="-122"/>
              <a:sym typeface="Arial" panose="020B0604020202020204" pitchFamily="34" charset="0"/>
            </a:endParaRPr>
          </a:p>
        </p:txBody>
      </p:sp>
      <p:sp>
        <p:nvSpPr>
          <p:cNvPr id="42" name="TextBox 116"/>
          <p:cNvSpPr txBox="1"/>
          <p:nvPr/>
        </p:nvSpPr>
        <p:spPr>
          <a:xfrm>
            <a:off x="6341641"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10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3" name="TextBox 117"/>
          <p:cNvSpPr txBox="1"/>
          <p:nvPr/>
        </p:nvSpPr>
        <p:spPr>
          <a:xfrm>
            <a:off x="681339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20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4" name="TextBox 118"/>
          <p:cNvSpPr txBox="1"/>
          <p:nvPr/>
        </p:nvSpPr>
        <p:spPr>
          <a:xfrm>
            <a:off x="728724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30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5" name="TextBox 119"/>
          <p:cNvSpPr txBox="1"/>
          <p:nvPr/>
        </p:nvSpPr>
        <p:spPr>
          <a:xfrm>
            <a:off x="776108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40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6" name="TextBox 120"/>
          <p:cNvSpPr txBox="1"/>
          <p:nvPr/>
        </p:nvSpPr>
        <p:spPr>
          <a:xfrm>
            <a:off x="823493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50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7" name="TextBox 121"/>
          <p:cNvSpPr txBox="1"/>
          <p:nvPr/>
        </p:nvSpPr>
        <p:spPr>
          <a:xfrm>
            <a:off x="870878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60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8" name="TextBox 122"/>
          <p:cNvSpPr txBox="1"/>
          <p:nvPr/>
        </p:nvSpPr>
        <p:spPr>
          <a:xfrm>
            <a:off x="918263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70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49" name="TextBox 123"/>
          <p:cNvSpPr txBox="1"/>
          <p:nvPr/>
        </p:nvSpPr>
        <p:spPr>
          <a:xfrm>
            <a:off x="965648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80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50" name="TextBox 124"/>
          <p:cNvSpPr txBox="1"/>
          <p:nvPr/>
        </p:nvSpPr>
        <p:spPr>
          <a:xfrm>
            <a:off x="1013033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itchFamily="34" charset="-122"/>
                <a:sym typeface="Arial" panose="020B0604020202020204" pitchFamily="34" charset="0"/>
              </a:rPr>
              <a:t>90</a:t>
            </a:r>
            <a:endParaRPr lang="zh-CN" altLang="en-US" sz="1580">
              <a:solidFill>
                <a:schemeClr val="tx1">
                  <a:lumMod val="85000"/>
                  <a:lumOff val="15000"/>
                </a:schemeClr>
              </a:solidFill>
              <a:ea typeface="微软雅黑" pitchFamily="34" charset="-122"/>
              <a:sym typeface="Arial" panose="020B0604020202020204" pitchFamily="34" charset="0"/>
            </a:endParaRPr>
          </a:p>
        </p:txBody>
      </p:sp>
      <p:sp>
        <p:nvSpPr>
          <p:cNvPr id="51" name="TextBox 125"/>
          <p:cNvSpPr txBox="1"/>
          <p:nvPr/>
        </p:nvSpPr>
        <p:spPr>
          <a:xfrm>
            <a:off x="10559880"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itchFamily="34" charset="-122"/>
                <a:sym typeface="Arial" panose="020B0604020202020204" pitchFamily="34" charset="0"/>
              </a:rPr>
              <a:t>100</a:t>
            </a:r>
            <a:endParaRPr lang="zh-CN" altLang="en-US" sz="1580" dirty="0">
              <a:solidFill>
                <a:schemeClr val="tx1">
                  <a:lumMod val="85000"/>
                  <a:lumOff val="15000"/>
                </a:schemeClr>
              </a:solidFill>
              <a:ea typeface="微软雅黑" pitchFamily="34" charset="-122"/>
              <a:sym typeface="Arial" panose="020B0604020202020204" pitchFamily="34" charset="0"/>
            </a:endParaRPr>
          </a:p>
        </p:txBody>
      </p:sp>
      <p:sp>
        <p:nvSpPr>
          <p:cNvPr id="52" name="五边形 51"/>
          <p:cNvSpPr/>
          <p:nvPr/>
        </p:nvSpPr>
        <p:spPr>
          <a:xfrm flipH="1">
            <a:off x="2833908" y="3858124"/>
            <a:ext cx="3137196"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3" name="五边形 52"/>
          <p:cNvSpPr/>
          <p:nvPr/>
        </p:nvSpPr>
        <p:spPr>
          <a:xfrm flipH="1">
            <a:off x="4041734" y="4403208"/>
            <a:ext cx="192937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4" name="五边形 53"/>
          <p:cNvSpPr/>
          <p:nvPr/>
        </p:nvSpPr>
        <p:spPr>
          <a:xfrm flipH="1">
            <a:off x="3307758" y="4948291"/>
            <a:ext cx="2663347"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5" name="五边形 54"/>
          <p:cNvSpPr/>
          <p:nvPr/>
        </p:nvSpPr>
        <p:spPr>
          <a:xfrm flipH="1">
            <a:off x="1737115" y="5493374"/>
            <a:ext cx="4233990"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6" name="五边形 55"/>
          <p:cNvSpPr/>
          <p:nvPr/>
        </p:nvSpPr>
        <p:spPr>
          <a:xfrm flipH="1">
            <a:off x="2474415" y="6038459"/>
            <a:ext cx="349669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3"/>
          <p:cNvSpPr txBox="1"/>
          <p:nvPr/>
        </p:nvSpPr>
        <p:spPr>
          <a:xfrm>
            <a:off x="1860623"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8" name="TextBox 134"/>
          <p:cNvSpPr txBox="1"/>
          <p:nvPr/>
        </p:nvSpPr>
        <p:spPr>
          <a:xfrm>
            <a:off x="3044858" y="44006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59" name="TextBox 135"/>
          <p:cNvSpPr txBox="1"/>
          <p:nvPr/>
        </p:nvSpPr>
        <p:spPr>
          <a:xfrm>
            <a:off x="2338455"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0" name="TextBox 136"/>
          <p:cNvSpPr txBox="1"/>
          <p:nvPr/>
        </p:nvSpPr>
        <p:spPr>
          <a:xfrm>
            <a:off x="824317"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1" name="TextBox 137"/>
          <p:cNvSpPr txBox="1"/>
          <p:nvPr/>
        </p:nvSpPr>
        <p:spPr>
          <a:xfrm>
            <a:off x="1566295"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2" name="五边形 61"/>
          <p:cNvSpPr/>
          <p:nvPr/>
        </p:nvSpPr>
        <p:spPr>
          <a:xfrm>
            <a:off x="6519289" y="3858124"/>
            <a:ext cx="1601293"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3" name="五边形 62"/>
          <p:cNvSpPr/>
          <p:nvPr/>
        </p:nvSpPr>
        <p:spPr>
          <a:xfrm>
            <a:off x="6519290" y="4403208"/>
            <a:ext cx="302283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4" name="五边形 63"/>
          <p:cNvSpPr/>
          <p:nvPr/>
        </p:nvSpPr>
        <p:spPr>
          <a:xfrm>
            <a:off x="6519289" y="4948291"/>
            <a:ext cx="1895395"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5" name="五边形 64"/>
          <p:cNvSpPr/>
          <p:nvPr/>
        </p:nvSpPr>
        <p:spPr>
          <a:xfrm>
            <a:off x="6519290" y="5493374"/>
            <a:ext cx="404058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6" name="五边形 65"/>
          <p:cNvSpPr/>
          <p:nvPr/>
        </p:nvSpPr>
        <p:spPr>
          <a:xfrm>
            <a:off x="6519289" y="6038459"/>
            <a:ext cx="3316942"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47"/>
          <p:cNvSpPr txBox="1"/>
          <p:nvPr/>
        </p:nvSpPr>
        <p:spPr>
          <a:xfrm>
            <a:off x="8181605"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68" name="TextBox 148"/>
          <p:cNvSpPr txBox="1"/>
          <p:nvPr/>
        </p:nvSpPr>
        <p:spPr>
          <a:xfrm>
            <a:off x="9617739" y="4411835"/>
            <a:ext cx="554248" cy="313992"/>
          </a:xfrm>
          <a:prstGeom prst="rect">
            <a:avLst/>
          </a:prstGeom>
          <a:noFill/>
        </p:spPr>
        <p:txBody>
          <a:bodyPr wrap="none" lIns="90294" tIns="45146" rIns="90294" bIns="45146" rtlCol="0">
            <a:spAutoFit/>
          </a:bodyPr>
          <a:lstStyle/>
          <a:p>
            <a:r>
              <a:rPr lang="zh-CN" altLang="en-US" sz="1448">
                <a:solidFill>
                  <a:schemeClr val="tx1">
                    <a:lumMod val="85000"/>
                    <a:lumOff val="15000"/>
                  </a:schemeClr>
                </a:solidFill>
                <a:ea typeface="微软雅黑" panose="020B0503020204020204" pitchFamily="34" charset="-122"/>
                <a:sym typeface="Arial" panose="020B0604020202020204" pitchFamily="34" charset="0"/>
              </a:rPr>
              <a:t>文字</a:t>
            </a:r>
          </a:p>
        </p:txBody>
      </p:sp>
      <p:sp>
        <p:nvSpPr>
          <p:cNvPr id="69" name="TextBox 149"/>
          <p:cNvSpPr txBox="1"/>
          <p:nvPr/>
        </p:nvSpPr>
        <p:spPr>
          <a:xfrm>
            <a:off x="8458217"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0" name="TextBox 150"/>
          <p:cNvSpPr txBox="1"/>
          <p:nvPr/>
        </p:nvSpPr>
        <p:spPr>
          <a:xfrm>
            <a:off x="10537594"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1" name="TextBox 151"/>
          <p:cNvSpPr txBox="1"/>
          <p:nvPr/>
        </p:nvSpPr>
        <p:spPr>
          <a:xfrm>
            <a:off x="9886496"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p>
        </p:txBody>
      </p:sp>
      <p:sp>
        <p:nvSpPr>
          <p:cNvPr id="72" name="TextBox 154"/>
          <p:cNvSpPr txBox="1"/>
          <p:nvPr/>
        </p:nvSpPr>
        <p:spPr>
          <a:xfrm>
            <a:off x="6064658" y="3820548"/>
            <a:ext cx="328225"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A</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3" name="TextBox 155"/>
          <p:cNvSpPr txBox="1"/>
          <p:nvPr/>
        </p:nvSpPr>
        <p:spPr>
          <a:xfrm>
            <a:off x="6064658" y="4365633"/>
            <a:ext cx="320210"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B</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4" name="TextBox 156"/>
          <p:cNvSpPr txBox="1"/>
          <p:nvPr/>
        </p:nvSpPr>
        <p:spPr>
          <a:xfrm>
            <a:off x="6064657" y="4910716"/>
            <a:ext cx="317004"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C</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5" name="TextBox 157"/>
          <p:cNvSpPr txBox="1"/>
          <p:nvPr/>
        </p:nvSpPr>
        <p:spPr>
          <a:xfrm>
            <a:off x="6064657" y="5455799"/>
            <a:ext cx="33784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D</a:t>
            </a:r>
            <a:endParaRPr lang="zh-CN" altLang="en-US" sz="1975">
              <a:solidFill>
                <a:schemeClr val="tx1">
                  <a:lumMod val="85000"/>
                  <a:lumOff val="15000"/>
                </a:schemeClr>
              </a:solidFill>
              <a:ea typeface="微软雅黑" pitchFamily="34" charset="-122"/>
              <a:sym typeface="Arial" panose="020B0604020202020204" pitchFamily="34" charset="0"/>
            </a:endParaRPr>
          </a:p>
        </p:txBody>
      </p:sp>
      <p:sp>
        <p:nvSpPr>
          <p:cNvPr id="76" name="TextBox 158"/>
          <p:cNvSpPr txBox="1"/>
          <p:nvPr/>
        </p:nvSpPr>
        <p:spPr>
          <a:xfrm>
            <a:off x="6064658" y="6000883"/>
            <a:ext cx="30578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itchFamily="34" charset="-122"/>
                <a:sym typeface="Arial" panose="020B0604020202020204" pitchFamily="34" charset="0"/>
              </a:rPr>
              <a:t>E</a:t>
            </a:r>
            <a:endParaRPr lang="zh-CN" altLang="en-US" sz="1975">
              <a:solidFill>
                <a:schemeClr val="tx1">
                  <a:lumMod val="85000"/>
                  <a:lumOff val="15000"/>
                </a:schemeClr>
              </a:solidFill>
              <a:ea typeface="微软雅黑" pitchFamily="34" charset="-122"/>
              <a:sym typeface="Arial" panose="020B0604020202020204" pitchFamily="34" charset="0"/>
            </a:endParaRPr>
          </a:p>
        </p:txBody>
      </p:sp>
      <p:grpSp>
        <p:nvGrpSpPr>
          <p:cNvPr id="77" name="组合 76"/>
          <p:cNvGrpSpPr/>
          <p:nvPr/>
        </p:nvGrpSpPr>
        <p:grpSpPr>
          <a:xfrm>
            <a:off x="2898300" y="1425547"/>
            <a:ext cx="1577288" cy="582132"/>
            <a:chOff x="3295234" y="2676992"/>
            <a:chExt cx="2596057" cy="347450"/>
          </a:xfrm>
        </p:grpSpPr>
        <p:sp>
          <p:nvSpPr>
            <p:cNvPr id="78" name="圆角矩形 77"/>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63"/>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2015</a:t>
              </a:r>
              <a:r>
                <a:rPr lang="zh-CN" altLang="en-US" sz="3160" dirty="0">
                  <a:solidFill>
                    <a:srgbClr val="0070C0"/>
                  </a:solidFill>
                  <a:ea typeface="微软雅黑" panose="020B0503020204020204" pitchFamily="34" charset="-122"/>
                  <a:sym typeface="Arial" panose="020B0604020202020204" pitchFamily="34" charset="0"/>
                </a:rPr>
                <a:t>年</a:t>
              </a:r>
            </a:p>
          </p:txBody>
        </p:sp>
      </p:grpSp>
      <p:sp>
        <p:nvSpPr>
          <p:cNvPr id="80" name="TextBox 167"/>
          <p:cNvSpPr txBox="1"/>
          <p:nvPr/>
        </p:nvSpPr>
        <p:spPr>
          <a:xfrm>
            <a:off x="1541733" y="203562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grpSp>
        <p:nvGrpSpPr>
          <p:cNvPr id="81" name="组合 80"/>
          <p:cNvGrpSpPr/>
          <p:nvPr/>
        </p:nvGrpSpPr>
        <p:grpSpPr>
          <a:xfrm>
            <a:off x="7606339" y="1434326"/>
            <a:ext cx="1577288" cy="582132"/>
            <a:chOff x="3295234" y="2676992"/>
            <a:chExt cx="2596057" cy="347450"/>
          </a:xfrm>
        </p:grpSpPr>
        <p:sp>
          <p:nvSpPr>
            <p:cNvPr id="82" name="圆角矩形 81"/>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70"/>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2016</a:t>
              </a:r>
              <a:r>
                <a:rPr lang="zh-CN" altLang="en-US" sz="3160" dirty="0">
                  <a:solidFill>
                    <a:srgbClr val="0070C0"/>
                  </a:solidFill>
                  <a:ea typeface="微软雅黑" panose="020B0503020204020204" pitchFamily="34" charset="-122"/>
                  <a:sym typeface="Arial" panose="020B0604020202020204" pitchFamily="34" charset="0"/>
                </a:rPr>
                <a:t>年</a:t>
              </a:r>
            </a:p>
          </p:txBody>
        </p:sp>
      </p:grpSp>
      <p:sp>
        <p:nvSpPr>
          <p:cNvPr id="84" name="TextBox 171"/>
          <p:cNvSpPr txBox="1"/>
          <p:nvPr/>
        </p:nvSpPr>
        <p:spPr>
          <a:xfrm>
            <a:off x="6249770" y="204440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Tree>
    <p:extLst>
      <p:ext uri="{BB962C8B-B14F-4D97-AF65-F5344CB8AC3E}">
        <p14:creationId xmlns:p14="http://schemas.microsoft.com/office/powerpoint/2010/main" val="13440369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175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left)">
                                      <p:cBhvr>
                                        <p:cTn id="15" dur="500"/>
                                        <p:tgtEl>
                                          <p:spTgt spid="77"/>
                                        </p:tgtEl>
                                      </p:cBhvr>
                                    </p:animEffect>
                                  </p:childTnLst>
                                </p:cTn>
                              </p:par>
                            </p:childTnLst>
                          </p:cTn>
                        </p:par>
                        <p:par>
                          <p:cTn id="16" fill="hold">
                            <p:stCondLst>
                              <p:cond delay="3000"/>
                            </p:stCondLst>
                            <p:childTnLst>
                              <p:par>
                                <p:cTn id="17" presetID="18" presetClass="entr" presetSubtype="3"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strips(upRight)">
                                      <p:cBhvr>
                                        <p:cTn id="19" dur="500"/>
                                        <p:tgtEl>
                                          <p:spTgt spid="80"/>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4000"/>
                            </p:stCondLst>
                            <p:childTnLst>
                              <p:par>
                                <p:cTn id="25" presetID="18" presetClass="entr" presetSubtype="3"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strips(upRight)">
                                      <p:cBhvr>
                                        <p:cTn id="27" dur="500"/>
                                        <p:tgtEl>
                                          <p:spTgt spid="84"/>
                                        </p:tgtEl>
                                      </p:cBhvr>
                                    </p:animEffect>
                                  </p:childTnLst>
                                </p:cTn>
                              </p:par>
                            </p:childTnLst>
                          </p:cTn>
                        </p:par>
                        <p:par>
                          <p:cTn id="28" fill="hold">
                            <p:stCondLst>
                              <p:cond delay="4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anim calcmode="lin" valueType="num">
                                      <p:cBhvr>
                                        <p:cTn id="43" dur="1000" fill="hold"/>
                                        <p:tgtEl>
                                          <p:spTgt spid="32"/>
                                        </p:tgtEl>
                                        <p:attrNameLst>
                                          <p:attrName>ppt_x</p:attrName>
                                        </p:attrNameLst>
                                      </p:cBhvr>
                                      <p:tavLst>
                                        <p:tav tm="0">
                                          <p:val>
                                            <p:strVal val="#ppt_x"/>
                                          </p:val>
                                        </p:tav>
                                        <p:tav tm="100000">
                                          <p:val>
                                            <p:strVal val="#ppt_x"/>
                                          </p:val>
                                        </p:tav>
                                      </p:tavLst>
                                    </p:anim>
                                    <p:anim calcmode="lin" valueType="num">
                                      <p:cBhvr>
                                        <p:cTn id="44" dur="1000" fill="hold"/>
                                        <p:tgtEl>
                                          <p:spTgt spid="3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3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5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60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7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80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90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3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4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1000"/>
                                        <p:tgtEl>
                                          <p:spTgt spid="46"/>
                                        </p:tgtEl>
                                      </p:cBhvr>
                                    </p:animEffect>
                                    <p:anim calcmode="lin" valueType="num">
                                      <p:cBhvr>
                                        <p:cTn id="113" dur="1000" fill="hold"/>
                                        <p:tgtEl>
                                          <p:spTgt spid="46"/>
                                        </p:tgtEl>
                                        <p:attrNameLst>
                                          <p:attrName>ppt_x</p:attrName>
                                        </p:attrNameLst>
                                      </p:cBhvr>
                                      <p:tavLst>
                                        <p:tav tm="0">
                                          <p:val>
                                            <p:strVal val="#ppt_x"/>
                                          </p:val>
                                        </p:tav>
                                        <p:tav tm="100000">
                                          <p:val>
                                            <p:strVal val="#ppt_x"/>
                                          </p:val>
                                        </p:tav>
                                      </p:tavLst>
                                    </p:anim>
                                    <p:anim calcmode="lin" valueType="num">
                                      <p:cBhvr>
                                        <p:cTn id="114" dur="1000" fill="hold"/>
                                        <p:tgtEl>
                                          <p:spTgt spid="4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5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1000"/>
                                        <p:tgtEl>
                                          <p:spTgt spid="47"/>
                                        </p:tgtEl>
                                      </p:cBhvr>
                                    </p:animEffect>
                                    <p:anim calcmode="lin" valueType="num">
                                      <p:cBhvr>
                                        <p:cTn id="118" dur="1000" fill="hold"/>
                                        <p:tgtEl>
                                          <p:spTgt spid="47"/>
                                        </p:tgtEl>
                                        <p:attrNameLst>
                                          <p:attrName>ppt_x</p:attrName>
                                        </p:attrNameLst>
                                      </p:cBhvr>
                                      <p:tavLst>
                                        <p:tav tm="0">
                                          <p:val>
                                            <p:strVal val="#ppt_x"/>
                                          </p:val>
                                        </p:tav>
                                        <p:tav tm="100000">
                                          <p:val>
                                            <p:strVal val="#ppt_x"/>
                                          </p:val>
                                        </p:tav>
                                      </p:tavLst>
                                    </p:anim>
                                    <p:anim calcmode="lin" valueType="num">
                                      <p:cBhvr>
                                        <p:cTn id="119" dur="1000" fill="hold"/>
                                        <p:tgtEl>
                                          <p:spTgt spid="47"/>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6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1000"/>
                                        <p:tgtEl>
                                          <p:spTgt spid="48"/>
                                        </p:tgtEl>
                                      </p:cBhvr>
                                    </p:animEffect>
                                    <p:anim calcmode="lin" valueType="num">
                                      <p:cBhvr>
                                        <p:cTn id="123" dur="1000" fill="hold"/>
                                        <p:tgtEl>
                                          <p:spTgt spid="48"/>
                                        </p:tgtEl>
                                        <p:attrNameLst>
                                          <p:attrName>ppt_x</p:attrName>
                                        </p:attrNameLst>
                                      </p:cBhvr>
                                      <p:tavLst>
                                        <p:tav tm="0">
                                          <p:val>
                                            <p:strVal val="#ppt_x"/>
                                          </p:val>
                                        </p:tav>
                                        <p:tav tm="100000">
                                          <p:val>
                                            <p:strVal val="#ppt_x"/>
                                          </p:val>
                                        </p:tav>
                                      </p:tavLst>
                                    </p:anim>
                                    <p:anim calcmode="lin" valueType="num">
                                      <p:cBhvr>
                                        <p:cTn id="124" dur="1000" fill="hold"/>
                                        <p:tgtEl>
                                          <p:spTgt spid="48"/>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70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1000"/>
                                        <p:tgtEl>
                                          <p:spTgt spid="49"/>
                                        </p:tgtEl>
                                      </p:cBhvr>
                                    </p:animEffect>
                                    <p:anim calcmode="lin" valueType="num">
                                      <p:cBhvr>
                                        <p:cTn id="128" dur="1000" fill="hold"/>
                                        <p:tgtEl>
                                          <p:spTgt spid="49"/>
                                        </p:tgtEl>
                                        <p:attrNameLst>
                                          <p:attrName>ppt_x</p:attrName>
                                        </p:attrNameLst>
                                      </p:cBhvr>
                                      <p:tavLst>
                                        <p:tav tm="0">
                                          <p:val>
                                            <p:strVal val="#ppt_x"/>
                                          </p:val>
                                        </p:tav>
                                        <p:tav tm="100000">
                                          <p:val>
                                            <p:strVal val="#ppt_x"/>
                                          </p:val>
                                        </p:tav>
                                      </p:tavLst>
                                    </p:anim>
                                    <p:anim calcmode="lin" valueType="num">
                                      <p:cBhvr>
                                        <p:cTn id="129" dur="1000" fill="hold"/>
                                        <p:tgtEl>
                                          <p:spTgt spid="49"/>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80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1000"/>
                                        <p:tgtEl>
                                          <p:spTgt spid="50"/>
                                        </p:tgtEl>
                                      </p:cBhvr>
                                    </p:animEffect>
                                    <p:anim calcmode="lin" valueType="num">
                                      <p:cBhvr>
                                        <p:cTn id="133" dur="1000" fill="hold"/>
                                        <p:tgtEl>
                                          <p:spTgt spid="50"/>
                                        </p:tgtEl>
                                        <p:attrNameLst>
                                          <p:attrName>ppt_x</p:attrName>
                                        </p:attrNameLst>
                                      </p:cBhvr>
                                      <p:tavLst>
                                        <p:tav tm="0">
                                          <p:val>
                                            <p:strVal val="#ppt_x"/>
                                          </p:val>
                                        </p:tav>
                                        <p:tav tm="100000">
                                          <p:val>
                                            <p:strVal val="#ppt_x"/>
                                          </p:val>
                                        </p:tav>
                                      </p:tavLst>
                                    </p:anim>
                                    <p:anim calcmode="lin" valueType="num">
                                      <p:cBhvr>
                                        <p:cTn id="134" dur="1000" fill="hold"/>
                                        <p:tgtEl>
                                          <p:spTgt spid="50"/>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90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1000"/>
                                        <p:tgtEl>
                                          <p:spTgt spid="51"/>
                                        </p:tgtEl>
                                      </p:cBhvr>
                                    </p:animEffect>
                                    <p:anim calcmode="lin" valueType="num">
                                      <p:cBhvr>
                                        <p:cTn id="138" dur="1000" fill="hold"/>
                                        <p:tgtEl>
                                          <p:spTgt spid="51"/>
                                        </p:tgtEl>
                                        <p:attrNameLst>
                                          <p:attrName>ppt_x</p:attrName>
                                        </p:attrNameLst>
                                      </p:cBhvr>
                                      <p:tavLst>
                                        <p:tav tm="0">
                                          <p:val>
                                            <p:strVal val="#ppt_x"/>
                                          </p:val>
                                        </p:tav>
                                        <p:tav tm="100000">
                                          <p:val>
                                            <p:strVal val="#ppt_x"/>
                                          </p:val>
                                        </p:tav>
                                      </p:tavLst>
                                    </p:anim>
                                    <p:anim calcmode="lin" valueType="num">
                                      <p:cBhvr>
                                        <p:cTn id="139" dur="1000" fill="hold"/>
                                        <p:tgtEl>
                                          <p:spTgt spid="51"/>
                                        </p:tgtEl>
                                        <p:attrNameLst>
                                          <p:attrName>ppt_y</p:attrName>
                                        </p:attrNameLst>
                                      </p:cBhvr>
                                      <p:tavLst>
                                        <p:tav tm="0">
                                          <p:val>
                                            <p:strVal val="#ppt_y-.1"/>
                                          </p:val>
                                        </p:tav>
                                        <p:tav tm="100000">
                                          <p:val>
                                            <p:strVal val="#ppt_y"/>
                                          </p:val>
                                        </p:tav>
                                      </p:tavLst>
                                    </p:anim>
                                  </p:childTnLst>
                                </p:cTn>
                              </p:par>
                            </p:childTnLst>
                          </p:cTn>
                        </p:par>
                        <p:par>
                          <p:cTn id="140" fill="hold">
                            <p:stCondLst>
                              <p:cond delay="7400"/>
                            </p:stCondLst>
                            <p:childTnLst>
                              <p:par>
                                <p:cTn id="141" presetID="2" presetClass="entr" presetSubtype="4" decel="100000"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 calcmode="lin" valueType="num">
                                      <p:cBhvr additive="base">
                                        <p:cTn id="143" dur="500" fill="hold"/>
                                        <p:tgtEl>
                                          <p:spTgt spid="72"/>
                                        </p:tgtEl>
                                        <p:attrNameLst>
                                          <p:attrName>ppt_x</p:attrName>
                                        </p:attrNameLst>
                                      </p:cBhvr>
                                      <p:tavLst>
                                        <p:tav tm="0">
                                          <p:val>
                                            <p:strVal val="#ppt_x"/>
                                          </p:val>
                                        </p:tav>
                                        <p:tav tm="100000">
                                          <p:val>
                                            <p:strVal val="#ppt_x"/>
                                          </p:val>
                                        </p:tav>
                                      </p:tavLst>
                                    </p:anim>
                                    <p:anim calcmode="lin" valueType="num">
                                      <p:cBhvr additive="base">
                                        <p:cTn id="144" dur="500" fill="hold"/>
                                        <p:tgtEl>
                                          <p:spTgt spid="72"/>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73"/>
                                        </p:tgtEl>
                                        <p:attrNameLst>
                                          <p:attrName>style.visibility</p:attrName>
                                        </p:attrNameLst>
                                      </p:cBhvr>
                                      <p:to>
                                        <p:strVal val="visible"/>
                                      </p:to>
                                    </p:set>
                                    <p:anim calcmode="lin" valueType="num">
                                      <p:cBhvr additive="base">
                                        <p:cTn id="147" dur="500" fill="hold"/>
                                        <p:tgtEl>
                                          <p:spTgt spid="73"/>
                                        </p:tgtEl>
                                        <p:attrNameLst>
                                          <p:attrName>ppt_x</p:attrName>
                                        </p:attrNameLst>
                                      </p:cBhvr>
                                      <p:tavLst>
                                        <p:tav tm="0">
                                          <p:val>
                                            <p:strVal val="#ppt_x"/>
                                          </p:val>
                                        </p:tav>
                                        <p:tav tm="100000">
                                          <p:val>
                                            <p:strVal val="#ppt_x"/>
                                          </p:val>
                                        </p:tav>
                                      </p:tavLst>
                                    </p:anim>
                                    <p:anim calcmode="lin" valueType="num">
                                      <p:cBhvr additive="base">
                                        <p:cTn id="148" dur="500" fill="hold"/>
                                        <p:tgtEl>
                                          <p:spTgt spid="73"/>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74"/>
                                        </p:tgtEl>
                                        <p:attrNameLst>
                                          <p:attrName>style.visibility</p:attrName>
                                        </p:attrNameLst>
                                      </p:cBhvr>
                                      <p:to>
                                        <p:strVal val="visible"/>
                                      </p:to>
                                    </p:set>
                                    <p:anim calcmode="lin" valueType="num">
                                      <p:cBhvr additive="base">
                                        <p:cTn id="151" dur="500" fill="hold"/>
                                        <p:tgtEl>
                                          <p:spTgt spid="74"/>
                                        </p:tgtEl>
                                        <p:attrNameLst>
                                          <p:attrName>ppt_x</p:attrName>
                                        </p:attrNameLst>
                                      </p:cBhvr>
                                      <p:tavLst>
                                        <p:tav tm="0">
                                          <p:val>
                                            <p:strVal val="#ppt_x"/>
                                          </p:val>
                                        </p:tav>
                                        <p:tav tm="100000">
                                          <p:val>
                                            <p:strVal val="#ppt_x"/>
                                          </p:val>
                                        </p:tav>
                                      </p:tavLst>
                                    </p:anim>
                                    <p:anim calcmode="lin" valueType="num">
                                      <p:cBhvr additive="base">
                                        <p:cTn id="152" dur="500" fill="hold"/>
                                        <p:tgtEl>
                                          <p:spTgt spid="74"/>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75"/>
                                        </p:tgtEl>
                                        <p:attrNameLst>
                                          <p:attrName>style.visibility</p:attrName>
                                        </p:attrNameLst>
                                      </p:cBhvr>
                                      <p:to>
                                        <p:strVal val="visible"/>
                                      </p:to>
                                    </p:set>
                                    <p:anim calcmode="lin" valueType="num">
                                      <p:cBhvr additive="base">
                                        <p:cTn id="155" dur="500" fill="hold"/>
                                        <p:tgtEl>
                                          <p:spTgt spid="75"/>
                                        </p:tgtEl>
                                        <p:attrNameLst>
                                          <p:attrName>ppt_x</p:attrName>
                                        </p:attrNameLst>
                                      </p:cBhvr>
                                      <p:tavLst>
                                        <p:tav tm="0">
                                          <p:val>
                                            <p:strVal val="#ppt_x"/>
                                          </p:val>
                                        </p:tav>
                                        <p:tav tm="100000">
                                          <p:val>
                                            <p:strVal val="#ppt_x"/>
                                          </p:val>
                                        </p:tav>
                                      </p:tavLst>
                                    </p:anim>
                                    <p:anim calcmode="lin" valueType="num">
                                      <p:cBhvr additive="base">
                                        <p:cTn id="156" dur="500" fill="hold"/>
                                        <p:tgtEl>
                                          <p:spTgt spid="75"/>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0"/>
                                  </p:stCondLst>
                                  <p:childTnLst>
                                    <p:set>
                                      <p:cBhvr>
                                        <p:cTn id="158" dur="1" fill="hold">
                                          <p:stCondLst>
                                            <p:cond delay="0"/>
                                          </p:stCondLst>
                                        </p:cTn>
                                        <p:tgtEl>
                                          <p:spTgt spid="76"/>
                                        </p:tgtEl>
                                        <p:attrNameLst>
                                          <p:attrName>style.visibility</p:attrName>
                                        </p:attrNameLst>
                                      </p:cBhvr>
                                      <p:to>
                                        <p:strVal val="visible"/>
                                      </p:to>
                                    </p:set>
                                    <p:anim calcmode="lin" valueType="num">
                                      <p:cBhvr additive="base">
                                        <p:cTn id="159" dur="500" fill="hold"/>
                                        <p:tgtEl>
                                          <p:spTgt spid="76"/>
                                        </p:tgtEl>
                                        <p:attrNameLst>
                                          <p:attrName>ppt_x</p:attrName>
                                        </p:attrNameLst>
                                      </p:cBhvr>
                                      <p:tavLst>
                                        <p:tav tm="0">
                                          <p:val>
                                            <p:strVal val="#ppt_x"/>
                                          </p:val>
                                        </p:tav>
                                        <p:tav tm="100000">
                                          <p:val>
                                            <p:strVal val="#ppt_x"/>
                                          </p:val>
                                        </p:tav>
                                      </p:tavLst>
                                    </p:anim>
                                    <p:anim calcmode="lin" valueType="num">
                                      <p:cBhvr additive="base">
                                        <p:cTn id="160" dur="500" fill="hold"/>
                                        <p:tgtEl>
                                          <p:spTgt spid="76"/>
                                        </p:tgtEl>
                                        <p:attrNameLst>
                                          <p:attrName>ppt_y</p:attrName>
                                        </p:attrNameLst>
                                      </p:cBhvr>
                                      <p:tavLst>
                                        <p:tav tm="0">
                                          <p:val>
                                            <p:strVal val="1+#ppt_h/2"/>
                                          </p:val>
                                        </p:tav>
                                        <p:tav tm="100000">
                                          <p:val>
                                            <p:strVal val="#ppt_y"/>
                                          </p:val>
                                        </p:tav>
                                      </p:tavLst>
                                    </p:anim>
                                  </p:childTnLst>
                                </p:cTn>
                              </p:par>
                            </p:childTnLst>
                          </p:cTn>
                        </p:par>
                        <p:par>
                          <p:cTn id="161" fill="hold">
                            <p:stCondLst>
                              <p:cond delay="7900"/>
                            </p:stCondLst>
                            <p:childTnLst>
                              <p:par>
                                <p:cTn id="162" presetID="22" presetClass="entr" presetSubtype="8" fill="hold" grpId="0" nodeType="afterEffect">
                                  <p:stCondLst>
                                    <p:cond delay="0"/>
                                  </p:stCondLst>
                                  <p:childTnLst>
                                    <p:set>
                                      <p:cBhvr>
                                        <p:cTn id="163" dur="1" fill="hold">
                                          <p:stCondLst>
                                            <p:cond delay="0"/>
                                          </p:stCondLst>
                                        </p:cTn>
                                        <p:tgtEl>
                                          <p:spTgt spid="62"/>
                                        </p:tgtEl>
                                        <p:attrNameLst>
                                          <p:attrName>style.visibility</p:attrName>
                                        </p:attrNameLst>
                                      </p:cBhvr>
                                      <p:to>
                                        <p:strVal val="visible"/>
                                      </p:to>
                                    </p:set>
                                    <p:animEffect transition="in" filter="wipe(left)">
                                      <p:cBhvr>
                                        <p:cTn id="164" dur="500"/>
                                        <p:tgtEl>
                                          <p:spTgt spid="62"/>
                                        </p:tgtEl>
                                      </p:cBhvr>
                                    </p:animEffect>
                                  </p:childTnLst>
                                </p:cTn>
                              </p:par>
                              <p:par>
                                <p:cTn id="165" presetID="22" presetClass="entr" presetSubtype="8" fill="hold" grpId="0" nodeType="withEffect">
                                  <p:stCondLst>
                                    <p:cond delay="100"/>
                                  </p:stCondLst>
                                  <p:childTnLst>
                                    <p:set>
                                      <p:cBhvr>
                                        <p:cTn id="166" dur="1" fill="hold">
                                          <p:stCondLst>
                                            <p:cond delay="0"/>
                                          </p:stCondLst>
                                        </p:cTn>
                                        <p:tgtEl>
                                          <p:spTgt spid="63"/>
                                        </p:tgtEl>
                                        <p:attrNameLst>
                                          <p:attrName>style.visibility</p:attrName>
                                        </p:attrNameLst>
                                      </p:cBhvr>
                                      <p:to>
                                        <p:strVal val="visible"/>
                                      </p:to>
                                    </p:set>
                                    <p:animEffect transition="in" filter="wipe(left)">
                                      <p:cBhvr>
                                        <p:cTn id="167" dur="500"/>
                                        <p:tgtEl>
                                          <p:spTgt spid="63"/>
                                        </p:tgtEl>
                                      </p:cBhvr>
                                    </p:animEffect>
                                  </p:childTnLst>
                                </p:cTn>
                              </p:par>
                              <p:par>
                                <p:cTn id="168" presetID="22" presetClass="entr" presetSubtype="8" fill="hold" grpId="0" nodeType="withEffect">
                                  <p:stCondLst>
                                    <p:cond delay="200"/>
                                  </p:stCondLst>
                                  <p:childTnLst>
                                    <p:set>
                                      <p:cBhvr>
                                        <p:cTn id="169" dur="1" fill="hold">
                                          <p:stCondLst>
                                            <p:cond delay="0"/>
                                          </p:stCondLst>
                                        </p:cTn>
                                        <p:tgtEl>
                                          <p:spTgt spid="64"/>
                                        </p:tgtEl>
                                        <p:attrNameLst>
                                          <p:attrName>style.visibility</p:attrName>
                                        </p:attrNameLst>
                                      </p:cBhvr>
                                      <p:to>
                                        <p:strVal val="visible"/>
                                      </p:to>
                                    </p:set>
                                    <p:animEffect transition="in" filter="wipe(left)">
                                      <p:cBhvr>
                                        <p:cTn id="170" dur="500"/>
                                        <p:tgtEl>
                                          <p:spTgt spid="64"/>
                                        </p:tgtEl>
                                      </p:cBhvr>
                                    </p:animEffect>
                                  </p:childTnLst>
                                </p:cTn>
                              </p:par>
                              <p:par>
                                <p:cTn id="171" presetID="22" presetClass="entr" presetSubtype="8" fill="hold" grpId="0" nodeType="withEffect">
                                  <p:stCondLst>
                                    <p:cond delay="300"/>
                                  </p:stCondLst>
                                  <p:childTnLst>
                                    <p:set>
                                      <p:cBhvr>
                                        <p:cTn id="172" dur="1" fill="hold">
                                          <p:stCondLst>
                                            <p:cond delay="0"/>
                                          </p:stCondLst>
                                        </p:cTn>
                                        <p:tgtEl>
                                          <p:spTgt spid="65"/>
                                        </p:tgtEl>
                                        <p:attrNameLst>
                                          <p:attrName>style.visibility</p:attrName>
                                        </p:attrNameLst>
                                      </p:cBhvr>
                                      <p:to>
                                        <p:strVal val="visible"/>
                                      </p:to>
                                    </p:set>
                                    <p:animEffect transition="in" filter="wipe(left)">
                                      <p:cBhvr>
                                        <p:cTn id="173" dur="500"/>
                                        <p:tgtEl>
                                          <p:spTgt spid="65"/>
                                        </p:tgtEl>
                                      </p:cBhvr>
                                    </p:animEffect>
                                  </p:childTnLst>
                                </p:cTn>
                              </p:par>
                              <p:par>
                                <p:cTn id="174" presetID="22" presetClass="entr" presetSubtype="8" fill="hold" grpId="0" nodeType="withEffect">
                                  <p:stCondLst>
                                    <p:cond delay="400"/>
                                  </p:stCondLst>
                                  <p:childTnLst>
                                    <p:set>
                                      <p:cBhvr>
                                        <p:cTn id="175" dur="1" fill="hold">
                                          <p:stCondLst>
                                            <p:cond delay="0"/>
                                          </p:stCondLst>
                                        </p:cTn>
                                        <p:tgtEl>
                                          <p:spTgt spid="66"/>
                                        </p:tgtEl>
                                        <p:attrNameLst>
                                          <p:attrName>style.visibility</p:attrName>
                                        </p:attrNameLst>
                                      </p:cBhvr>
                                      <p:to>
                                        <p:strVal val="visible"/>
                                      </p:to>
                                    </p:set>
                                    <p:animEffect transition="in" filter="wipe(left)">
                                      <p:cBhvr>
                                        <p:cTn id="176" dur="500"/>
                                        <p:tgtEl>
                                          <p:spTgt spid="6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52"/>
                                        </p:tgtEl>
                                        <p:attrNameLst>
                                          <p:attrName>style.visibility</p:attrName>
                                        </p:attrNameLst>
                                      </p:cBhvr>
                                      <p:to>
                                        <p:strVal val="visible"/>
                                      </p:to>
                                    </p:set>
                                    <p:animEffect transition="in" filter="wipe(right)">
                                      <p:cBhvr>
                                        <p:cTn id="179" dur="500"/>
                                        <p:tgtEl>
                                          <p:spTgt spid="52"/>
                                        </p:tgtEl>
                                      </p:cBhvr>
                                    </p:animEffect>
                                  </p:childTnLst>
                                </p:cTn>
                              </p:par>
                              <p:par>
                                <p:cTn id="180" presetID="22" presetClass="entr" presetSubtype="2" fill="hold" grpId="0" nodeType="withEffect">
                                  <p:stCondLst>
                                    <p:cond delay="100"/>
                                  </p:stCondLst>
                                  <p:childTnLst>
                                    <p:set>
                                      <p:cBhvr>
                                        <p:cTn id="181" dur="1" fill="hold">
                                          <p:stCondLst>
                                            <p:cond delay="0"/>
                                          </p:stCondLst>
                                        </p:cTn>
                                        <p:tgtEl>
                                          <p:spTgt spid="53"/>
                                        </p:tgtEl>
                                        <p:attrNameLst>
                                          <p:attrName>style.visibility</p:attrName>
                                        </p:attrNameLst>
                                      </p:cBhvr>
                                      <p:to>
                                        <p:strVal val="visible"/>
                                      </p:to>
                                    </p:set>
                                    <p:animEffect transition="in" filter="wipe(right)">
                                      <p:cBhvr>
                                        <p:cTn id="182" dur="500"/>
                                        <p:tgtEl>
                                          <p:spTgt spid="53"/>
                                        </p:tgtEl>
                                      </p:cBhvr>
                                    </p:animEffect>
                                  </p:childTnLst>
                                </p:cTn>
                              </p:par>
                              <p:par>
                                <p:cTn id="183" presetID="22" presetClass="entr" presetSubtype="2" fill="hold" grpId="0" nodeType="withEffect">
                                  <p:stCondLst>
                                    <p:cond delay="200"/>
                                  </p:stCondLst>
                                  <p:childTnLst>
                                    <p:set>
                                      <p:cBhvr>
                                        <p:cTn id="184" dur="1" fill="hold">
                                          <p:stCondLst>
                                            <p:cond delay="0"/>
                                          </p:stCondLst>
                                        </p:cTn>
                                        <p:tgtEl>
                                          <p:spTgt spid="54"/>
                                        </p:tgtEl>
                                        <p:attrNameLst>
                                          <p:attrName>style.visibility</p:attrName>
                                        </p:attrNameLst>
                                      </p:cBhvr>
                                      <p:to>
                                        <p:strVal val="visible"/>
                                      </p:to>
                                    </p:set>
                                    <p:animEffect transition="in" filter="wipe(right)">
                                      <p:cBhvr>
                                        <p:cTn id="185" dur="500"/>
                                        <p:tgtEl>
                                          <p:spTgt spid="54"/>
                                        </p:tgtEl>
                                      </p:cBhvr>
                                    </p:animEffect>
                                  </p:childTnLst>
                                </p:cTn>
                              </p:par>
                              <p:par>
                                <p:cTn id="186" presetID="22" presetClass="entr" presetSubtype="2" fill="hold" grpId="0" nodeType="withEffect">
                                  <p:stCondLst>
                                    <p:cond delay="300"/>
                                  </p:stCondLst>
                                  <p:childTnLst>
                                    <p:set>
                                      <p:cBhvr>
                                        <p:cTn id="187" dur="1" fill="hold">
                                          <p:stCondLst>
                                            <p:cond delay="0"/>
                                          </p:stCondLst>
                                        </p:cTn>
                                        <p:tgtEl>
                                          <p:spTgt spid="55"/>
                                        </p:tgtEl>
                                        <p:attrNameLst>
                                          <p:attrName>style.visibility</p:attrName>
                                        </p:attrNameLst>
                                      </p:cBhvr>
                                      <p:to>
                                        <p:strVal val="visible"/>
                                      </p:to>
                                    </p:set>
                                    <p:animEffect transition="in" filter="wipe(right)">
                                      <p:cBhvr>
                                        <p:cTn id="188" dur="500"/>
                                        <p:tgtEl>
                                          <p:spTgt spid="55"/>
                                        </p:tgtEl>
                                      </p:cBhvr>
                                    </p:animEffect>
                                  </p:childTnLst>
                                </p:cTn>
                              </p:par>
                              <p:par>
                                <p:cTn id="189" presetID="22" presetClass="entr" presetSubtype="2" fill="hold" grpId="0" nodeType="withEffect">
                                  <p:stCondLst>
                                    <p:cond delay="400"/>
                                  </p:stCondLst>
                                  <p:childTnLst>
                                    <p:set>
                                      <p:cBhvr>
                                        <p:cTn id="190" dur="1" fill="hold">
                                          <p:stCondLst>
                                            <p:cond delay="0"/>
                                          </p:stCondLst>
                                        </p:cTn>
                                        <p:tgtEl>
                                          <p:spTgt spid="56"/>
                                        </p:tgtEl>
                                        <p:attrNameLst>
                                          <p:attrName>style.visibility</p:attrName>
                                        </p:attrNameLst>
                                      </p:cBhvr>
                                      <p:to>
                                        <p:strVal val="visible"/>
                                      </p:to>
                                    </p:set>
                                    <p:animEffect transition="in" filter="wipe(right)">
                                      <p:cBhvr>
                                        <p:cTn id="191" dur="500"/>
                                        <p:tgtEl>
                                          <p:spTgt spid="56"/>
                                        </p:tgtEl>
                                      </p:cBhvr>
                                    </p:animEffect>
                                  </p:childTnLst>
                                </p:cTn>
                              </p:par>
                            </p:childTnLst>
                          </p:cTn>
                        </p:par>
                        <p:par>
                          <p:cTn id="192" fill="hold">
                            <p:stCondLst>
                              <p:cond delay="88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2" fill="hold" grpId="0" nodeType="withEffect">
                                  <p:stCondLst>
                                    <p:cond delay="0"/>
                                  </p:stCondLst>
                                  <p:childTnLst>
                                    <p:set>
                                      <p:cBhvr>
                                        <p:cTn id="209" dur="1" fill="hold">
                                          <p:stCondLst>
                                            <p:cond delay="0"/>
                                          </p:stCondLst>
                                        </p:cTn>
                                        <p:tgtEl>
                                          <p:spTgt spid="57"/>
                                        </p:tgtEl>
                                        <p:attrNameLst>
                                          <p:attrName>style.visibility</p:attrName>
                                        </p:attrNameLst>
                                      </p:cBhvr>
                                      <p:to>
                                        <p:strVal val="visible"/>
                                      </p:to>
                                    </p:set>
                                    <p:animEffect transition="in" filter="wipe(right)">
                                      <p:cBhvr>
                                        <p:cTn id="210" dur="500"/>
                                        <p:tgtEl>
                                          <p:spTgt spid="57"/>
                                        </p:tgtEl>
                                      </p:cBhvr>
                                    </p:animEffect>
                                  </p:childTnLst>
                                </p:cTn>
                              </p:par>
                              <p:par>
                                <p:cTn id="211" presetID="22" presetClass="entr" presetSubtype="2" fill="hold" grpId="0" nodeType="withEffect">
                                  <p:stCondLst>
                                    <p:cond delay="0"/>
                                  </p:stCondLst>
                                  <p:childTnLst>
                                    <p:set>
                                      <p:cBhvr>
                                        <p:cTn id="212" dur="1" fill="hold">
                                          <p:stCondLst>
                                            <p:cond delay="0"/>
                                          </p:stCondLst>
                                        </p:cTn>
                                        <p:tgtEl>
                                          <p:spTgt spid="58"/>
                                        </p:tgtEl>
                                        <p:attrNameLst>
                                          <p:attrName>style.visibility</p:attrName>
                                        </p:attrNameLst>
                                      </p:cBhvr>
                                      <p:to>
                                        <p:strVal val="visible"/>
                                      </p:to>
                                    </p:set>
                                    <p:animEffect transition="in" filter="wipe(right)">
                                      <p:cBhvr>
                                        <p:cTn id="213" dur="500"/>
                                        <p:tgtEl>
                                          <p:spTgt spid="58"/>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9"/>
                                        </p:tgtEl>
                                        <p:attrNameLst>
                                          <p:attrName>style.visibility</p:attrName>
                                        </p:attrNameLst>
                                      </p:cBhvr>
                                      <p:to>
                                        <p:strVal val="visible"/>
                                      </p:to>
                                    </p:set>
                                    <p:animEffect transition="in" filter="wipe(right)">
                                      <p:cBhvr>
                                        <p:cTn id="216" dur="500"/>
                                        <p:tgtEl>
                                          <p:spTgt spid="59"/>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60"/>
                                        </p:tgtEl>
                                        <p:attrNameLst>
                                          <p:attrName>style.visibility</p:attrName>
                                        </p:attrNameLst>
                                      </p:cBhvr>
                                      <p:to>
                                        <p:strVal val="visible"/>
                                      </p:to>
                                    </p:set>
                                    <p:animEffect transition="in" filter="wipe(right)">
                                      <p:cBhvr>
                                        <p:cTn id="219" dur="500"/>
                                        <p:tgtEl>
                                          <p:spTgt spid="60"/>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61"/>
                                        </p:tgtEl>
                                        <p:attrNameLst>
                                          <p:attrName>style.visibility</p:attrName>
                                        </p:attrNameLst>
                                      </p:cBhvr>
                                      <p:to>
                                        <p:strVal val="visible"/>
                                      </p:to>
                                    </p:set>
                                    <p:animEffect transition="in" filter="wipe(right)">
                                      <p:cBhvr>
                                        <p:cTn id="22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p:bldP spid="58" grpId="0"/>
      <p:bldP spid="59" grpId="0"/>
      <p:bldP spid="60" grpId="0"/>
      <p:bldP spid="61" grpId="0"/>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80" grpId="0"/>
      <p:bldP spid="84" grpId="0"/>
    </p:bldLst>
  </p:timing>
</p:sld>
</file>

<file path=ppt/theme/theme1.xml><?xml version="1.0" encoding="utf-8"?>
<a:theme xmlns:a="http://schemas.openxmlformats.org/drawingml/2006/main" name="A000120140530A99PPBG">
  <a:themeElements>
    <a:clrScheme name="自定义 701">
      <a:dk1>
        <a:srgbClr val="5F5F5F"/>
      </a:dk1>
      <a:lt1>
        <a:srgbClr val="FFFFFF"/>
      </a:lt1>
      <a:dk2>
        <a:srgbClr val="5F5F5F"/>
      </a:dk2>
      <a:lt2>
        <a:srgbClr val="FFFFFF"/>
      </a:lt2>
      <a:accent1>
        <a:srgbClr val="1198EB"/>
      </a:accent1>
      <a:accent2>
        <a:srgbClr val="628EE3"/>
      </a:accent2>
      <a:accent3>
        <a:srgbClr val="2BC3B5"/>
      </a:accent3>
      <a:accent4>
        <a:srgbClr val="92D050"/>
      </a:accent4>
      <a:accent5>
        <a:srgbClr val="FFC000"/>
      </a:accent5>
      <a:accent6>
        <a:srgbClr val="C0000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A000120150822A03KPBG</Template>
  <TotalTime>39</TotalTime>
  <Words>3926</Words>
  <Application>Microsoft Office PowerPoint</Application>
  <PresentationFormat>宽屏</PresentationFormat>
  <Paragraphs>380</Paragraphs>
  <Slides>28</Slides>
  <Notes>28</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28</vt:i4>
      </vt:variant>
    </vt:vector>
  </HeadingPairs>
  <TitlesOfParts>
    <vt:vector size="47" baseType="lpstr">
      <vt:lpstr>Aller Light</vt:lpstr>
      <vt:lpstr>Meiryo</vt:lpstr>
      <vt:lpstr>Stencil Std</vt:lpstr>
      <vt:lpstr>方正大黑简体</vt:lpstr>
      <vt:lpstr>汉仪综艺体简</vt:lpstr>
      <vt:lpstr>华文黑体</vt:lpstr>
      <vt:lpstr>宋体</vt:lpstr>
      <vt:lpstr>微软雅黑</vt:lpstr>
      <vt:lpstr>幼圆</vt:lpstr>
      <vt:lpstr>张海山锐谐体2.0-授权联系：Samtype@QQ.com</vt:lpstr>
      <vt:lpstr>Arial</vt:lpstr>
      <vt:lpstr>Calibri</vt:lpstr>
      <vt:lpstr>Calibri Light</vt:lpstr>
      <vt:lpstr>Helvetica</vt:lpstr>
      <vt:lpstr>Impact</vt:lpstr>
      <vt:lpstr>Wingdings</vt:lpstr>
      <vt:lpstr>方正兰亭细黑_GBK_M</vt:lpstr>
      <vt:lpstr>A000120140530A99PPBG</vt:lpstr>
      <vt:lpstr>Office Theme</vt:lpstr>
      <vt:lpstr>抽象立体几何形商务PPT模板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谢谢观赏 欢迎下载</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抽象立体几何形商务PPT模板</dc:title>
  <dc:creator>优品PPT</dc:creator>
  <cp:lastModifiedBy>Administrator</cp:lastModifiedBy>
  <cp:revision>11</cp:revision>
  <dcterms:created xsi:type="dcterms:W3CDTF">2015-12-15T16:07:07Z</dcterms:created>
  <dcterms:modified xsi:type="dcterms:W3CDTF">2018-06-03T04:58:40Z</dcterms:modified>
</cp:coreProperties>
</file>