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285" r:id="rId3"/>
    <p:sldId id="287" r:id="rId4"/>
    <p:sldId id="28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59" r:id="rId13"/>
    <p:sldId id="270" r:id="rId14"/>
    <p:sldId id="295" r:id="rId15"/>
    <p:sldId id="261" r:id="rId16"/>
    <p:sldId id="262" r:id="rId17"/>
    <p:sldId id="263" r:id="rId18"/>
    <p:sldId id="265" r:id="rId19"/>
    <p:sldId id="266" r:id="rId20"/>
    <p:sldId id="296" r:id="rId21"/>
    <p:sldId id="297" r:id="rId22"/>
    <p:sldId id="274" r:id="rId23"/>
    <p:sldId id="268" r:id="rId24"/>
    <p:sldId id="269" r:id="rId25"/>
    <p:sldId id="298" r:id="rId26"/>
    <p:sldId id="271" r:id="rId27"/>
    <p:sldId id="272" r:id="rId28"/>
    <p:sldId id="280" r:id="rId29"/>
    <p:sldId id="284" r:id="rId30"/>
    <p:sldId id="282" r:id="rId31"/>
    <p:sldId id="283" r:id="rId32"/>
    <p:sldId id="29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4F59"/>
    <a:srgbClr val="FFD85B"/>
    <a:srgbClr val="0396D9"/>
    <a:srgbClr val="0274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56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76" y="96"/>
      </p:cViewPr>
      <p:guideLst>
        <p:guide orient="horz" pos="2160"/>
        <p:guide pos="3840"/>
        <p:guide orient="horz" pos="16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1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pPr>
            <a:r>
              <a:rPr lang="zh-CN" altLang="en-US" b="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点击此处输入标题</a:t>
            </a:r>
            <a:endParaRPr lang="en-US" altLang="zh-CN" b="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c:rich>
      </c:tx>
      <c:overlay val="0"/>
    </c:title>
    <c:autoTitleDeleted val="0"/>
    <c:plotArea>
      <c:layout/>
      <c:doughnutChart>
        <c:varyColors val="1"/>
        <c:ser>
          <c:idx val="1"/>
          <c:order val="1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Sheet1!$A$2:$A$5</c:f>
            </c:multiLvlStrRef>
          </c:cat>
          <c:val>
            <c:numRef>
              <c:f>Sheet1!$B$2:$B$5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F1C-4AA3-90D0-6A9120A1E365}"/>
            </c:ext>
          </c:extLst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F1C-4AA3-90D0-6A9120A1E365}"/>
              </c:ext>
            </c:extLst>
          </c:dPt>
          <c:dPt>
            <c:idx val="1"/>
            <c:bubble3D val="0"/>
            <c:spPr>
              <a:solidFill>
                <a:srgbClr val="484F5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F1C-4AA3-90D0-6A9120A1E365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F1C-4AA3-90D0-6A9120A1E365}"/>
              </c:ext>
            </c:extLst>
          </c:dPt>
          <c:dPt>
            <c:idx val="3"/>
            <c:bubble3D val="0"/>
            <c:spPr>
              <a:solidFill>
                <a:srgbClr val="484F5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F1C-4AA3-90D0-6A9120A1E365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F1C-4AA3-90D0-6A9120A1E36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t"/>
      <c:legendEntry>
        <c:idx val="0"/>
        <c:txPr>
          <a:bodyPr/>
          <a:lstStyle/>
          <a:p>
            <a:pPr>
              <a:defRPr b="0">
                <a:latin typeface="华文细黑" panose="02010600040101010101" pitchFamily="2" charset="-122"/>
                <a:ea typeface="华文细黑" panose="02010600040101010101" pitchFamily="2" charset="-122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pPr>
            <a:endParaRPr lang="en-US"/>
          </a:p>
        </c:txPr>
      </c:legendEntry>
      <c:legendEntry>
        <c:idx val="3"/>
        <c:txPr>
          <a:bodyPr/>
          <a:lstStyle/>
          <a:p>
            <a: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pPr>
            <a:endParaRPr lang="en-US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ea typeface="微软雅黑" panose="020B0503020204020204" pitchFamily="34" charset="-122"/>
          <a:sym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30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647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79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42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46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26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648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393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298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001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662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97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09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237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35537" y="129300"/>
            <a:ext cx="2797234" cy="29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0274A8"/>
                </a:solidFill>
                <a:cs typeface="+mn-ea"/>
                <a:sym typeface="+mn-lt"/>
              </a:rPr>
              <a:t>Add You Text Here Add You Text Here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735537" y="42136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dirty="0"/>
              <a:t>此处添加标题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29436E-6BAE-4AD8-BB3A-12E2E1C7000F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E89C03-F936-411C-BD0F-054B0CF214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179857" y="207771"/>
            <a:ext cx="563785" cy="660909"/>
            <a:chOff x="7891460" y="1375766"/>
            <a:chExt cx="1215234" cy="1424584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7677626" y="1589600"/>
              <a:ext cx="1424584" cy="996916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3590589">
              <a:off x="8136387" y="1619589"/>
              <a:ext cx="887335" cy="1053279"/>
            </a:xfrm>
            <a:prstGeom prst="triangl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735537" y="129300"/>
            <a:ext cx="2797234" cy="29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FFC000"/>
                </a:solidFill>
                <a:cs typeface="+mn-ea"/>
                <a:sym typeface="+mn-lt"/>
              </a:rPr>
              <a:t>Add You Text Here Add You Text Here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735537" y="42136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dirty="0"/>
              <a:t>此处添加标题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3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梯形 4"/>
          <p:cNvSpPr/>
          <p:nvPr/>
        </p:nvSpPr>
        <p:spPr>
          <a:xfrm>
            <a:off x="2733044" y="0"/>
            <a:ext cx="9611355" cy="6858000"/>
          </a:xfrm>
          <a:custGeom>
            <a:avLst/>
            <a:gdLst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10733106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9818706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9775163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9775163"/>
              <a:gd name="connsiteY0" fmla="*/ 6858000 h 6858000"/>
              <a:gd name="connsiteX1" fmla="*/ 3779307 w 9775163"/>
              <a:gd name="connsiteY1" fmla="*/ 0 h 6858000"/>
              <a:gd name="connsiteX2" fmla="*/ 9775163 w 9775163"/>
              <a:gd name="connsiteY2" fmla="*/ 0 h 6858000"/>
              <a:gd name="connsiteX3" fmla="*/ 9733936 w 9775163"/>
              <a:gd name="connsiteY3" fmla="*/ 6828504 h 6858000"/>
              <a:gd name="connsiteX4" fmla="*/ 0 w 9775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5163" h="6858000">
                <a:moveTo>
                  <a:pt x="0" y="6858000"/>
                </a:moveTo>
                <a:lnTo>
                  <a:pt x="3779307" y="0"/>
                </a:lnTo>
                <a:lnTo>
                  <a:pt x="9775163" y="0"/>
                </a:lnTo>
                <a:lnTo>
                  <a:pt x="9733936" y="6828504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7637390" y="2621459"/>
            <a:ext cx="2686050" cy="0"/>
          </a:xfrm>
          <a:prstGeom prst="line">
            <a:avLst/>
          </a:prstGeom>
          <a:ln w="95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659106" y="2659559"/>
            <a:ext cx="46426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现代简约</a:t>
            </a:r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</a:p>
        </p:txBody>
      </p:sp>
      <p:sp>
        <p:nvSpPr>
          <p:cNvPr id="11" name="任意多边形: 形状 10"/>
          <p:cNvSpPr/>
          <p:nvPr/>
        </p:nvSpPr>
        <p:spPr>
          <a:xfrm>
            <a:off x="6483350" y="3044279"/>
            <a:ext cx="4826000" cy="933450"/>
          </a:xfrm>
          <a:custGeom>
            <a:avLst/>
            <a:gdLst>
              <a:gd name="connsiteX0" fmla="*/ 0 w 4826000"/>
              <a:gd name="connsiteY0" fmla="*/ 0 h 933450"/>
              <a:gd name="connsiteX1" fmla="*/ 12700 w 4826000"/>
              <a:gd name="connsiteY1" fmla="*/ 933450 h 933450"/>
              <a:gd name="connsiteX2" fmla="*/ 4826000 w 4826000"/>
              <a:gd name="connsiteY2" fmla="*/ 933450 h 933450"/>
              <a:gd name="connsiteX3" fmla="*/ 4826000 w 4826000"/>
              <a:gd name="connsiteY3" fmla="*/ 1270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0" h="933450">
                <a:moveTo>
                  <a:pt x="0" y="0"/>
                </a:moveTo>
                <a:lnTo>
                  <a:pt x="12700" y="933450"/>
                </a:lnTo>
                <a:lnTo>
                  <a:pt x="4826000" y="933450"/>
                </a:lnTo>
                <a:lnTo>
                  <a:pt x="4826000" y="12700"/>
                </a:lnTo>
              </a:path>
            </a:pathLst>
          </a:cu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7534" y="3354909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请在这里添加演示文稿副标题</a:t>
            </a:r>
          </a:p>
        </p:txBody>
      </p:sp>
      <p:sp>
        <p:nvSpPr>
          <p:cNvPr id="13" name="等腰三角形 12"/>
          <p:cNvSpPr/>
          <p:nvPr/>
        </p:nvSpPr>
        <p:spPr>
          <a:xfrm rot="10800000">
            <a:off x="8764514" y="3986188"/>
            <a:ext cx="431800" cy="30217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38721" y="2088060"/>
            <a:ext cx="2977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请在这里添加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2981571">
            <a:off x="937247" y="298690"/>
            <a:ext cx="3014905" cy="3578737"/>
          </a:xfrm>
          <a:prstGeom prst="triangle">
            <a:avLst/>
          </a:prstGeom>
          <a:solidFill>
            <a:srgbClr val="FFC000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rot="2707795">
            <a:off x="1741241" y="1494819"/>
            <a:ext cx="3014905" cy="2109812"/>
          </a:xfrm>
          <a:prstGeom prst="triangle">
            <a:avLst/>
          </a:prstGeom>
          <a:solidFill>
            <a:schemeClr val="tx1">
              <a:lumMod val="75000"/>
              <a:lumOff val="2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091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478155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4152900 w 12192000"/>
              <a:gd name="connsiteY1" fmla="*/ 42862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819400 w 12192000"/>
              <a:gd name="connsiteY1" fmla="*/ 50101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571750 w 12192000"/>
              <a:gd name="connsiteY1" fmla="*/ 52387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71750" y="523875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7346" y="1295399"/>
            <a:ext cx="3376855" cy="2267018"/>
            <a:chOff x="1737346" y="1866899"/>
            <a:chExt cx="3376855" cy="2267018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1737346" y="1866899"/>
              <a:ext cx="3014905" cy="2201027"/>
            </a:xfrm>
            <a:prstGeom prst="triangl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099296" y="2024105"/>
              <a:ext cx="3014905" cy="2109812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03057" y="1618650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</a:rPr>
              <a:t>02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4003418" y="4901920"/>
            <a:ext cx="881086" cy="616579"/>
          </a:xfrm>
          <a:prstGeom prst="triangle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3499384">
            <a:off x="3332345" y="5063855"/>
            <a:ext cx="548805" cy="651439"/>
          </a:xfrm>
          <a:prstGeom prst="triangl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21"/>
          <p:cNvSpPr txBox="1"/>
          <p:nvPr/>
        </p:nvSpPr>
        <p:spPr>
          <a:xfrm>
            <a:off x="6096000" y="5064007"/>
            <a:ext cx="5601798" cy="730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1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11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4338220"/>
            <a:ext cx="4410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484F59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6096000" y="3691889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201538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5801785" y="973444"/>
            <a:ext cx="8218154" cy="5311819"/>
            <a:chOff x="-3733388" y="719528"/>
            <a:chExt cx="8707199" cy="5627914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1455" y="1674839"/>
              <a:ext cx="5978441" cy="3985627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ln>
              <a:solidFill>
                <a:srgbClr val="282828"/>
              </a:solidFill>
            </a:ln>
          </p:spPr>
        </p:pic>
      </p:grpSp>
      <p:sp>
        <p:nvSpPr>
          <p:cNvPr id="59" name="TextBox 76"/>
          <p:cNvSpPr txBox="1"/>
          <p:nvPr/>
        </p:nvSpPr>
        <p:spPr>
          <a:xfrm>
            <a:off x="1083881" y="3285555"/>
            <a:ext cx="325586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cs typeface="+mn-ea"/>
                <a:sym typeface="+mn-lt"/>
              </a:rPr>
              <a:t>请此处添加您的副标题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083880" y="3796532"/>
            <a:ext cx="5183737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76"/>
          <p:cNvSpPr txBox="1"/>
          <p:nvPr/>
        </p:nvSpPr>
        <p:spPr>
          <a:xfrm>
            <a:off x="1083880" y="2109882"/>
            <a:ext cx="29554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rgbClr val="484F59"/>
                </a:solidFill>
                <a:cs typeface="+mn-ea"/>
                <a:sym typeface="+mn-lt"/>
              </a:rPr>
              <a:t>2017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8" t="-36" r="7798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53930" y="3165580"/>
            <a:ext cx="393781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7053930" y="2642360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0"/>
            <a:ext cx="919374" cy="2889803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10"/>
          <p:cNvSpPr/>
          <p:nvPr/>
        </p:nvSpPr>
        <p:spPr>
          <a:xfrm flipH="1" flipV="1">
            <a:off x="5223916" y="3968196"/>
            <a:ext cx="872084" cy="2889804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484F5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4"/>
          <p:cNvGraphicFramePr/>
          <p:nvPr>
            <p:extLst>
              <p:ext uri="{D42A27DB-BD31-4B8C-83A1-F6EECF244321}">
                <p14:modId xmlns:p14="http://schemas.microsoft.com/office/powerpoint/2010/main" val="2821411193"/>
              </p:ext>
            </p:extLst>
          </p:nvPr>
        </p:nvGraphicFramePr>
        <p:xfrm>
          <a:off x="332482" y="1089550"/>
          <a:ext cx="6214721" cy="467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reeform 46"/>
          <p:cNvSpPr>
            <a:spLocks noEditPoints="1"/>
          </p:cNvSpPr>
          <p:nvPr/>
        </p:nvSpPr>
        <p:spPr bwMode="auto">
          <a:xfrm>
            <a:off x="6806835" y="1332296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FFD8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Freeform 46"/>
          <p:cNvSpPr>
            <a:spLocks noEditPoints="1"/>
          </p:cNvSpPr>
          <p:nvPr/>
        </p:nvSpPr>
        <p:spPr bwMode="auto">
          <a:xfrm>
            <a:off x="6806835" y="2481713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Freeform 46"/>
          <p:cNvSpPr>
            <a:spLocks noEditPoints="1"/>
          </p:cNvSpPr>
          <p:nvPr/>
        </p:nvSpPr>
        <p:spPr bwMode="auto">
          <a:xfrm>
            <a:off x="6806835" y="3673878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FFD8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Freeform 46"/>
          <p:cNvSpPr>
            <a:spLocks noEditPoints="1"/>
          </p:cNvSpPr>
          <p:nvPr/>
        </p:nvSpPr>
        <p:spPr bwMode="auto">
          <a:xfrm>
            <a:off x="6806835" y="4824791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9" name="Straight Connector 400"/>
          <p:cNvCxnSpPr/>
          <p:nvPr/>
        </p:nvCxnSpPr>
        <p:spPr>
          <a:xfrm>
            <a:off x="-684741" y="5821729"/>
            <a:ext cx="1285733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7363446" y="962964"/>
            <a:ext cx="3051344" cy="960425"/>
            <a:chOff x="7363446" y="1131424"/>
            <a:chExt cx="3051344" cy="960425"/>
          </a:xfrm>
        </p:grpSpPr>
        <p:sp>
          <p:nvSpPr>
            <p:cNvPr id="21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63446" y="2112381"/>
            <a:ext cx="3051344" cy="960425"/>
            <a:chOff x="7363446" y="1131424"/>
            <a:chExt cx="3051344" cy="960425"/>
          </a:xfrm>
        </p:grpSpPr>
        <p:sp>
          <p:nvSpPr>
            <p:cNvPr id="24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363446" y="3306042"/>
            <a:ext cx="3051344" cy="960425"/>
            <a:chOff x="7363446" y="1131424"/>
            <a:chExt cx="3051344" cy="960425"/>
          </a:xfrm>
        </p:grpSpPr>
        <p:sp>
          <p:nvSpPr>
            <p:cNvPr id="27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63446" y="4455459"/>
            <a:ext cx="3051344" cy="960425"/>
            <a:chOff x="7363446" y="1131424"/>
            <a:chExt cx="3051344" cy="960425"/>
          </a:xfrm>
        </p:grpSpPr>
        <p:sp>
          <p:nvSpPr>
            <p:cNvPr id="30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92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>
            <a:off x="5750863" y="4186052"/>
            <a:ext cx="1884971" cy="2671948"/>
          </a:xfrm>
          <a:prstGeom prst="triangle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5721751" y="0"/>
            <a:ext cx="6470249" cy="6858000"/>
          </a:xfrm>
          <a:custGeom>
            <a:avLst/>
            <a:gdLst>
              <a:gd name="connsiteX0" fmla="*/ 0 w 5278056"/>
              <a:gd name="connsiteY0" fmla="*/ 0 h 6858000"/>
              <a:gd name="connsiteX1" fmla="*/ 3038349 w 5278056"/>
              <a:gd name="connsiteY1" fmla="*/ 0 h 6858000"/>
              <a:gd name="connsiteX2" fmla="*/ 3194613 w 5278056"/>
              <a:gd name="connsiteY2" fmla="*/ 0 h 6858000"/>
              <a:gd name="connsiteX3" fmla="*/ 5278056 w 5278056"/>
              <a:gd name="connsiteY3" fmla="*/ 0 h 6858000"/>
              <a:gd name="connsiteX4" fmla="*/ 3512922 w 5278056"/>
              <a:gd name="connsiteY4" fmla="*/ 6858000 h 6858000"/>
              <a:gd name="connsiteX5" fmla="*/ 3194613 w 5278056"/>
              <a:gd name="connsiteY5" fmla="*/ 6858000 h 6858000"/>
              <a:gd name="connsiteX6" fmla="*/ 1273215 w 5278056"/>
              <a:gd name="connsiteY6" fmla="*/ 6858000 h 6858000"/>
              <a:gd name="connsiteX7" fmla="*/ 0 w 527805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78056" h="6858000">
                <a:moveTo>
                  <a:pt x="0" y="0"/>
                </a:moveTo>
                <a:lnTo>
                  <a:pt x="3038349" y="0"/>
                </a:lnTo>
                <a:lnTo>
                  <a:pt x="3194613" y="0"/>
                </a:lnTo>
                <a:lnTo>
                  <a:pt x="5278056" y="0"/>
                </a:lnTo>
                <a:lnTo>
                  <a:pt x="3512922" y="6858000"/>
                </a:lnTo>
                <a:lnTo>
                  <a:pt x="3194613" y="6858000"/>
                </a:lnTo>
                <a:lnTo>
                  <a:pt x="127321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1602667" y="1569174"/>
            <a:ext cx="147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2667" y="1938506"/>
            <a:ext cx="32979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602667" y="3155048"/>
            <a:ext cx="147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02667" y="3524380"/>
            <a:ext cx="32979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602667" y="4747909"/>
            <a:ext cx="1474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02667" y="5117241"/>
            <a:ext cx="32979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455895" y="4186052"/>
            <a:ext cx="1884971" cy="267194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4159"/>
          <p:cNvSpPr/>
          <p:nvPr/>
        </p:nvSpPr>
        <p:spPr>
          <a:xfrm rot="2218901">
            <a:off x="7896630" y="1084398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7" name="Shape 4159"/>
          <p:cNvSpPr/>
          <p:nvPr/>
        </p:nvSpPr>
        <p:spPr>
          <a:xfrm rot="20065798" flipV="1">
            <a:off x="7783202" y="4355217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4" name="Shape 4159"/>
          <p:cNvSpPr/>
          <p:nvPr/>
        </p:nvSpPr>
        <p:spPr>
          <a:xfrm rot="19381099" flipH="1">
            <a:off x="3008087" y="1084398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Shape 4159"/>
          <p:cNvSpPr/>
          <p:nvPr/>
        </p:nvSpPr>
        <p:spPr>
          <a:xfrm rot="1534202" flipH="1" flipV="1">
            <a:off x="3105091" y="4355216"/>
            <a:ext cx="1338840" cy="126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5638936" y="3429000"/>
            <a:ext cx="914127" cy="2491246"/>
          </a:xfrm>
          <a:custGeom>
            <a:avLst/>
            <a:gdLst>
              <a:gd name="T0" fmla="*/ 183 w 278"/>
              <a:gd name="T1" fmla="*/ 249 h 757"/>
              <a:gd name="T2" fmla="*/ 156 w 278"/>
              <a:gd name="T3" fmla="*/ 0 h 757"/>
              <a:gd name="T4" fmla="*/ 143 w 278"/>
              <a:gd name="T5" fmla="*/ 2 h 757"/>
              <a:gd name="T6" fmla="*/ 122 w 278"/>
              <a:gd name="T7" fmla="*/ 257 h 757"/>
              <a:gd name="T8" fmla="*/ 14 w 278"/>
              <a:gd name="T9" fmla="*/ 198 h 757"/>
              <a:gd name="T10" fmla="*/ 0 w 278"/>
              <a:gd name="T11" fmla="*/ 231 h 757"/>
              <a:gd name="T12" fmla="*/ 111 w 278"/>
              <a:gd name="T13" fmla="*/ 352 h 757"/>
              <a:gd name="T14" fmla="*/ 82 w 278"/>
              <a:gd name="T15" fmla="*/ 753 h 757"/>
              <a:gd name="T16" fmla="*/ 239 w 278"/>
              <a:gd name="T17" fmla="*/ 757 h 757"/>
              <a:gd name="T18" fmla="*/ 194 w 278"/>
              <a:gd name="T19" fmla="*/ 351 h 757"/>
              <a:gd name="T20" fmla="*/ 278 w 278"/>
              <a:gd name="T21" fmla="*/ 238 h 757"/>
              <a:gd name="T22" fmla="*/ 259 w 278"/>
              <a:gd name="T23" fmla="*/ 195 h 757"/>
              <a:gd name="T24" fmla="*/ 183 w 278"/>
              <a:gd name="T25" fmla="*/ 249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757">
                <a:moveTo>
                  <a:pt x="183" y="249"/>
                </a:moveTo>
                <a:cubicBezTo>
                  <a:pt x="183" y="249"/>
                  <a:pt x="178" y="167"/>
                  <a:pt x="156" y="0"/>
                </a:cubicBezTo>
                <a:cubicBezTo>
                  <a:pt x="152" y="1"/>
                  <a:pt x="148" y="2"/>
                  <a:pt x="143" y="2"/>
                </a:cubicBezTo>
                <a:cubicBezTo>
                  <a:pt x="136" y="75"/>
                  <a:pt x="124" y="201"/>
                  <a:pt x="122" y="257"/>
                </a:cubicBezTo>
                <a:cubicBezTo>
                  <a:pt x="121" y="263"/>
                  <a:pt x="85" y="221"/>
                  <a:pt x="14" y="198"/>
                </a:cubicBezTo>
                <a:cubicBezTo>
                  <a:pt x="10" y="209"/>
                  <a:pt x="5" y="220"/>
                  <a:pt x="0" y="231"/>
                </a:cubicBezTo>
                <a:cubicBezTo>
                  <a:pt x="46" y="263"/>
                  <a:pt x="98" y="308"/>
                  <a:pt x="111" y="352"/>
                </a:cubicBezTo>
                <a:cubicBezTo>
                  <a:pt x="111" y="352"/>
                  <a:pt x="110" y="624"/>
                  <a:pt x="82" y="753"/>
                </a:cubicBezTo>
                <a:cubicBezTo>
                  <a:pt x="82" y="753"/>
                  <a:pt x="179" y="727"/>
                  <a:pt x="239" y="757"/>
                </a:cubicBezTo>
                <a:cubicBezTo>
                  <a:pt x="203" y="698"/>
                  <a:pt x="194" y="351"/>
                  <a:pt x="194" y="351"/>
                </a:cubicBezTo>
                <a:cubicBezTo>
                  <a:pt x="207" y="304"/>
                  <a:pt x="241" y="266"/>
                  <a:pt x="278" y="238"/>
                </a:cubicBezTo>
                <a:cubicBezTo>
                  <a:pt x="271" y="224"/>
                  <a:pt x="264" y="209"/>
                  <a:pt x="259" y="195"/>
                </a:cubicBezTo>
                <a:cubicBezTo>
                  <a:pt x="231" y="206"/>
                  <a:pt x="203" y="223"/>
                  <a:pt x="183" y="24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7" name="Group 2"/>
          <p:cNvGrpSpPr/>
          <p:nvPr/>
        </p:nvGrpSpPr>
        <p:grpSpPr>
          <a:xfrm>
            <a:off x="3710230" y="1317803"/>
            <a:ext cx="4818418" cy="3325010"/>
            <a:chOff x="3827689" y="1960108"/>
            <a:chExt cx="4568825" cy="3152775"/>
          </a:xfrm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727927" y="1960108"/>
              <a:ext cx="736600" cy="1362075"/>
            </a:xfrm>
            <a:custGeom>
              <a:avLst/>
              <a:gdLst>
                <a:gd name="T0" fmla="*/ 123 w 236"/>
                <a:gd name="T1" fmla="*/ 0 h 436"/>
                <a:gd name="T2" fmla="*/ 6 w 236"/>
                <a:gd name="T3" fmla="*/ 218 h 436"/>
                <a:gd name="T4" fmla="*/ 0 w 236"/>
                <a:gd name="T5" fmla="*/ 219 h 436"/>
                <a:gd name="T6" fmla="*/ 105 w 236"/>
                <a:gd name="T7" fmla="*/ 5 h 436"/>
                <a:gd name="T8" fmla="*/ 105 w 236"/>
                <a:gd name="T9" fmla="*/ 432 h 436"/>
                <a:gd name="T10" fmla="*/ 116 w 236"/>
                <a:gd name="T11" fmla="*/ 436 h 436"/>
                <a:gd name="T12" fmla="*/ 236 w 236"/>
                <a:gd name="T13" fmla="*/ 218 h 436"/>
                <a:gd name="T14" fmla="*/ 123 w 236"/>
                <a:gd name="T1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436">
                  <a:moveTo>
                    <a:pt x="123" y="0"/>
                  </a:moveTo>
                  <a:cubicBezTo>
                    <a:pt x="123" y="0"/>
                    <a:pt x="6" y="98"/>
                    <a:pt x="6" y="218"/>
                  </a:cubicBezTo>
                  <a:cubicBezTo>
                    <a:pt x="6" y="219"/>
                    <a:pt x="0" y="219"/>
                    <a:pt x="0" y="219"/>
                  </a:cubicBezTo>
                  <a:cubicBezTo>
                    <a:pt x="0" y="113"/>
                    <a:pt x="85" y="25"/>
                    <a:pt x="105" y="5"/>
                  </a:cubicBezTo>
                  <a:cubicBezTo>
                    <a:pt x="105" y="432"/>
                    <a:pt x="105" y="432"/>
                    <a:pt x="105" y="432"/>
                  </a:cubicBezTo>
                  <a:cubicBezTo>
                    <a:pt x="121" y="435"/>
                    <a:pt x="116" y="436"/>
                    <a:pt x="116" y="436"/>
                  </a:cubicBezTo>
                  <a:cubicBezTo>
                    <a:pt x="116" y="436"/>
                    <a:pt x="236" y="339"/>
                    <a:pt x="236" y="218"/>
                  </a:cubicBezTo>
                  <a:cubicBezTo>
                    <a:pt x="236" y="98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7459889" y="4195308"/>
              <a:ext cx="936625" cy="693738"/>
            </a:xfrm>
            <a:custGeom>
              <a:avLst/>
              <a:gdLst>
                <a:gd name="T0" fmla="*/ 180 w 300"/>
                <a:gd name="T1" fmla="*/ 31 h 222"/>
                <a:gd name="T2" fmla="*/ 0 w 300"/>
                <a:gd name="T3" fmla="*/ 55 h 222"/>
                <a:gd name="T4" fmla="*/ 120 w 300"/>
                <a:gd name="T5" fmla="*/ 191 h 222"/>
                <a:gd name="T6" fmla="*/ 300 w 300"/>
                <a:gd name="T7" fmla="*/ 167 h 222"/>
                <a:gd name="T8" fmla="*/ 180 w 300"/>
                <a:gd name="T9" fmla="*/ 3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22">
                  <a:moveTo>
                    <a:pt x="180" y="31"/>
                  </a:moveTo>
                  <a:cubicBezTo>
                    <a:pt x="97" y="0"/>
                    <a:pt x="0" y="55"/>
                    <a:pt x="0" y="55"/>
                  </a:cubicBezTo>
                  <a:cubicBezTo>
                    <a:pt x="0" y="55"/>
                    <a:pt x="37" y="160"/>
                    <a:pt x="120" y="191"/>
                  </a:cubicBezTo>
                  <a:cubicBezTo>
                    <a:pt x="202" y="222"/>
                    <a:pt x="300" y="167"/>
                    <a:pt x="300" y="167"/>
                  </a:cubicBezTo>
                  <a:cubicBezTo>
                    <a:pt x="300" y="167"/>
                    <a:pt x="263" y="62"/>
                    <a:pt x="180" y="3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7472589" y="2682420"/>
              <a:ext cx="908050" cy="714375"/>
            </a:xfrm>
            <a:custGeom>
              <a:avLst/>
              <a:gdLst>
                <a:gd name="T0" fmla="*/ 181 w 291"/>
                <a:gd name="T1" fmla="*/ 192 h 229"/>
                <a:gd name="T2" fmla="*/ 291 w 291"/>
                <a:gd name="T3" fmla="*/ 48 h 229"/>
                <a:gd name="T4" fmla="*/ 110 w 291"/>
                <a:gd name="T5" fmla="*/ 36 h 229"/>
                <a:gd name="T6" fmla="*/ 0 w 291"/>
                <a:gd name="T7" fmla="*/ 180 h 229"/>
                <a:gd name="T8" fmla="*/ 181 w 291"/>
                <a:gd name="T9" fmla="*/ 19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29">
                  <a:moveTo>
                    <a:pt x="181" y="192"/>
                  </a:moveTo>
                  <a:cubicBezTo>
                    <a:pt x="261" y="156"/>
                    <a:pt x="291" y="48"/>
                    <a:pt x="291" y="48"/>
                  </a:cubicBezTo>
                  <a:cubicBezTo>
                    <a:pt x="291" y="48"/>
                    <a:pt x="191" y="0"/>
                    <a:pt x="110" y="36"/>
                  </a:cubicBezTo>
                  <a:cubicBezTo>
                    <a:pt x="30" y="73"/>
                    <a:pt x="0" y="180"/>
                    <a:pt x="0" y="180"/>
                  </a:cubicBezTo>
                  <a:cubicBezTo>
                    <a:pt x="0" y="180"/>
                    <a:pt x="100" y="229"/>
                    <a:pt x="181" y="19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6386739" y="4068308"/>
              <a:ext cx="1023938" cy="1044575"/>
            </a:xfrm>
            <a:custGeom>
              <a:avLst/>
              <a:gdLst>
                <a:gd name="T0" fmla="*/ 7 w 328"/>
                <a:gd name="T1" fmla="*/ 13 h 335"/>
                <a:gd name="T2" fmla="*/ 25 w 328"/>
                <a:gd name="T3" fmla="*/ 161 h 335"/>
                <a:gd name="T4" fmla="*/ 44 w 328"/>
                <a:gd name="T5" fmla="*/ 204 h 335"/>
                <a:gd name="T6" fmla="*/ 79 w 328"/>
                <a:gd name="T7" fmla="*/ 250 h 335"/>
                <a:gd name="T8" fmla="*/ 315 w 328"/>
                <a:gd name="T9" fmla="*/ 321 h 335"/>
                <a:gd name="T10" fmla="*/ 243 w 328"/>
                <a:gd name="T11" fmla="*/ 85 h 335"/>
                <a:gd name="T12" fmla="*/ 7 w 328"/>
                <a:gd name="T13" fmla="*/ 1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335">
                  <a:moveTo>
                    <a:pt x="7" y="13"/>
                  </a:moveTo>
                  <a:cubicBezTo>
                    <a:pt x="7" y="13"/>
                    <a:pt x="0" y="87"/>
                    <a:pt x="25" y="161"/>
                  </a:cubicBezTo>
                  <a:cubicBezTo>
                    <a:pt x="30" y="175"/>
                    <a:pt x="37" y="190"/>
                    <a:pt x="44" y="204"/>
                  </a:cubicBezTo>
                  <a:cubicBezTo>
                    <a:pt x="54" y="220"/>
                    <a:pt x="65" y="236"/>
                    <a:pt x="79" y="250"/>
                  </a:cubicBezTo>
                  <a:cubicBezTo>
                    <a:pt x="164" y="335"/>
                    <a:pt x="315" y="321"/>
                    <a:pt x="315" y="321"/>
                  </a:cubicBezTo>
                  <a:cubicBezTo>
                    <a:pt x="315" y="321"/>
                    <a:pt x="328" y="170"/>
                    <a:pt x="243" y="85"/>
                  </a:cubicBezTo>
                  <a:cubicBezTo>
                    <a:pt x="158" y="0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6386739" y="2463345"/>
              <a:ext cx="1044575" cy="1046163"/>
            </a:xfrm>
            <a:custGeom>
              <a:avLst/>
              <a:gdLst>
                <a:gd name="T0" fmla="*/ 13 w 335"/>
                <a:gd name="T1" fmla="*/ 321 h 335"/>
                <a:gd name="T2" fmla="*/ 250 w 335"/>
                <a:gd name="T3" fmla="*/ 249 h 335"/>
                <a:gd name="T4" fmla="*/ 322 w 335"/>
                <a:gd name="T5" fmla="*/ 13 h 335"/>
                <a:gd name="T6" fmla="*/ 85 w 335"/>
                <a:gd name="T7" fmla="*/ 85 h 335"/>
                <a:gd name="T8" fmla="*/ 13 w 335"/>
                <a:gd name="T9" fmla="*/ 32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335">
                  <a:moveTo>
                    <a:pt x="13" y="321"/>
                  </a:moveTo>
                  <a:cubicBezTo>
                    <a:pt x="13" y="321"/>
                    <a:pt x="165" y="335"/>
                    <a:pt x="250" y="249"/>
                  </a:cubicBezTo>
                  <a:cubicBezTo>
                    <a:pt x="335" y="164"/>
                    <a:pt x="322" y="13"/>
                    <a:pt x="322" y="13"/>
                  </a:cubicBezTo>
                  <a:cubicBezTo>
                    <a:pt x="322" y="13"/>
                    <a:pt x="170" y="0"/>
                    <a:pt x="85" y="85"/>
                  </a:cubicBezTo>
                  <a:cubicBezTo>
                    <a:pt x="0" y="170"/>
                    <a:pt x="13" y="321"/>
                    <a:pt x="13" y="321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5718402" y="1975983"/>
              <a:ext cx="338138" cy="1339850"/>
            </a:xfrm>
            <a:custGeom>
              <a:avLst/>
              <a:gdLst>
                <a:gd name="T0" fmla="*/ 3 w 108"/>
                <a:gd name="T1" fmla="*/ 214 h 429"/>
                <a:gd name="T2" fmla="*/ 0 w 108"/>
                <a:gd name="T3" fmla="*/ 214 h 429"/>
                <a:gd name="T4" fmla="*/ 108 w 108"/>
                <a:gd name="T5" fmla="*/ 429 h 429"/>
                <a:gd name="T6" fmla="*/ 108 w 108"/>
                <a:gd name="T7" fmla="*/ 427 h 429"/>
                <a:gd name="T8" fmla="*/ 108 w 108"/>
                <a:gd name="T9" fmla="*/ 0 h 429"/>
                <a:gd name="T10" fmla="*/ 3 w 108"/>
                <a:gd name="T11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429">
                  <a:moveTo>
                    <a:pt x="3" y="214"/>
                  </a:moveTo>
                  <a:cubicBezTo>
                    <a:pt x="3" y="214"/>
                    <a:pt x="0" y="214"/>
                    <a:pt x="0" y="214"/>
                  </a:cubicBezTo>
                  <a:cubicBezTo>
                    <a:pt x="0" y="321"/>
                    <a:pt x="88" y="409"/>
                    <a:pt x="108" y="429"/>
                  </a:cubicBezTo>
                  <a:cubicBezTo>
                    <a:pt x="108" y="427"/>
                    <a:pt x="108" y="427"/>
                    <a:pt x="108" y="427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20"/>
                    <a:pt x="3" y="108"/>
                    <a:pt x="3" y="21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3827689" y="2699883"/>
              <a:ext cx="936625" cy="693738"/>
            </a:xfrm>
            <a:custGeom>
              <a:avLst/>
              <a:gdLst>
                <a:gd name="T0" fmla="*/ 180 w 300"/>
                <a:gd name="T1" fmla="*/ 30 h 222"/>
                <a:gd name="T2" fmla="*/ 0 w 300"/>
                <a:gd name="T3" fmla="*/ 54 h 222"/>
                <a:gd name="T4" fmla="*/ 0 w 300"/>
                <a:gd name="T5" fmla="*/ 54 h 222"/>
                <a:gd name="T6" fmla="*/ 120 w 300"/>
                <a:gd name="T7" fmla="*/ 191 h 222"/>
                <a:gd name="T8" fmla="*/ 300 w 300"/>
                <a:gd name="T9" fmla="*/ 167 h 222"/>
                <a:gd name="T10" fmla="*/ 299 w 300"/>
                <a:gd name="T11" fmla="*/ 165 h 222"/>
                <a:gd name="T12" fmla="*/ 180 w 300"/>
                <a:gd name="T13" fmla="*/ 3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222">
                  <a:moveTo>
                    <a:pt x="180" y="30"/>
                  </a:moveTo>
                  <a:cubicBezTo>
                    <a:pt x="99" y="0"/>
                    <a:pt x="5" y="51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37" y="160"/>
                    <a:pt x="120" y="191"/>
                  </a:cubicBezTo>
                  <a:cubicBezTo>
                    <a:pt x="203" y="222"/>
                    <a:pt x="300" y="167"/>
                    <a:pt x="300" y="167"/>
                  </a:cubicBezTo>
                  <a:cubicBezTo>
                    <a:pt x="300" y="167"/>
                    <a:pt x="299" y="166"/>
                    <a:pt x="299" y="165"/>
                  </a:cubicBezTo>
                  <a:cubicBezTo>
                    <a:pt x="294" y="153"/>
                    <a:pt x="257" y="59"/>
                    <a:pt x="180" y="30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3840389" y="4201658"/>
              <a:ext cx="911225" cy="711200"/>
            </a:xfrm>
            <a:custGeom>
              <a:avLst/>
              <a:gdLst>
                <a:gd name="T0" fmla="*/ 111 w 292"/>
                <a:gd name="T1" fmla="*/ 35 h 228"/>
                <a:gd name="T2" fmla="*/ 1 w 292"/>
                <a:gd name="T3" fmla="*/ 177 h 228"/>
                <a:gd name="T4" fmla="*/ 0 w 292"/>
                <a:gd name="T5" fmla="*/ 180 h 228"/>
                <a:gd name="T6" fmla="*/ 181 w 292"/>
                <a:gd name="T7" fmla="*/ 192 h 228"/>
                <a:gd name="T8" fmla="*/ 292 w 292"/>
                <a:gd name="T9" fmla="*/ 47 h 228"/>
                <a:gd name="T10" fmla="*/ 291 w 292"/>
                <a:gd name="T11" fmla="*/ 47 h 228"/>
                <a:gd name="T12" fmla="*/ 111 w 292"/>
                <a:gd name="T13" fmla="*/ 3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28">
                  <a:moveTo>
                    <a:pt x="111" y="35"/>
                  </a:moveTo>
                  <a:cubicBezTo>
                    <a:pt x="39" y="68"/>
                    <a:pt x="7" y="158"/>
                    <a:pt x="1" y="177"/>
                  </a:cubicBezTo>
                  <a:cubicBezTo>
                    <a:pt x="1" y="179"/>
                    <a:pt x="0" y="180"/>
                    <a:pt x="0" y="180"/>
                  </a:cubicBezTo>
                  <a:cubicBezTo>
                    <a:pt x="0" y="180"/>
                    <a:pt x="101" y="228"/>
                    <a:pt x="181" y="192"/>
                  </a:cubicBezTo>
                  <a:cubicBezTo>
                    <a:pt x="262" y="155"/>
                    <a:pt x="292" y="47"/>
                    <a:pt x="292" y="47"/>
                  </a:cubicBezTo>
                  <a:cubicBezTo>
                    <a:pt x="292" y="47"/>
                    <a:pt x="291" y="47"/>
                    <a:pt x="291" y="47"/>
                  </a:cubicBezTo>
                  <a:cubicBezTo>
                    <a:pt x="282" y="43"/>
                    <a:pt x="187" y="0"/>
                    <a:pt x="111" y="35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4819877" y="2444295"/>
              <a:ext cx="968375" cy="1049338"/>
            </a:xfrm>
            <a:custGeom>
              <a:avLst/>
              <a:gdLst>
                <a:gd name="T0" fmla="*/ 1 w 310"/>
                <a:gd name="T1" fmla="*/ 13 h 336"/>
                <a:gd name="T2" fmla="*/ 0 w 310"/>
                <a:gd name="T3" fmla="*/ 38 h 336"/>
                <a:gd name="T4" fmla="*/ 73 w 310"/>
                <a:gd name="T5" fmla="*/ 251 h 336"/>
                <a:gd name="T6" fmla="*/ 310 w 310"/>
                <a:gd name="T7" fmla="*/ 323 h 336"/>
                <a:gd name="T8" fmla="*/ 310 w 310"/>
                <a:gd name="T9" fmla="*/ 298 h 336"/>
                <a:gd name="T10" fmla="*/ 238 w 310"/>
                <a:gd name="T11" fmla="*/ 85 h 336"/>
                <a:gd name="T12" fmla="*/ 1 w 310"/>
                <a:gd name="T13" fmla="*/ 1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36">
                  <a:moveTo>
                    <a:pt x="1" y="13"/>
                  </a:moveTo>
                  <a:cubicBezTo>
                    <a:pt x="1" y="13"/>
                    <a:pt x="0" y="22"/>
                    <a:pt x="0" y="38"/>
                  </a:cubicBezTo>
                  <a:cubicBezTo>
                    <a:pt x="1" y="84"/>
                    <a:pt x="9" y="186"/>
                    <a:pt x="73" y="251"/>
                  </a:cubicBezTo>
                  <a:cubicBezTo>
                    <a:pt x="158" y="336"/>
                    <a:pt x="310" y="323"/>
                    <a:pt x="310" y="323"/>
                  </a:cubicBezTo>
                  <a:cubicBezTo>
                    <a:pt x="310" y="323"/>
                    <a:pt x="310" y="313"/>
                    <a:pt x="310" y="298"/>
                  </a:cubicBezTo>
                  <a:cubicBezTo>
                    <a:pt x="310" y="251"/>
                    <a:pt x="301" y="149"/>
                    <a:pt x="238" y="85"/>
                  </a:cubicBezTo>
                  <a:cubicBezTo>
                    <a:pt x="153" y="0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7" name="Freeform 55"/>
            <p:cNvSpPr>
              <a:spLocks/>
            </p:cNvSpPr>
            <p:nvPr/>
          </p:nvSpPr>
          <p:spPr bwMode="auto">
            <a:xfrm>
              <a:off x="4283302" y="3406320"/>
              <a:ext cx="1360488" cy="730250"/>
            </a:xfrm>
            <a:custGeom>
              <a:avLst/>
              <a:gdLst>
                <a:gd name="T0" fmla="*/ 218 w 436"/>
                <a:gd name="T1" fmla="*/ 0 h 234"/>
                <a:gd name="T2" fmla="*/ 1 w 436"/>
                <a:gd name="T3" fmla="*/ 116 h 234"/>
                <a:gd name="T4" fmla="*/ 0 w 436"/>
                <a:gd name="T5" fmla="*/ 117 h 234"/>
                <a:gd name="T6" fmla="*/ 218 w 436"/>
                <a:gd name="T7" fmla="*/ 234 h 234"/>
                <a:gd name="T8" fmla="*/ 436 w 436"/>
                <a:gd name="T9" fmla="*/ 117 h 234"/>
                <a:gd name="T10" fmla="*/ 434 w 436"/>
                <a:gd name="T11" fmla="*/ 116 h 234"/>
                <a:gd name="T12" fmla="*/ 218 w 436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234">
                  <a:moveTo>
                    <a:pt x="218" y="0"/>
                  </a:moveTo>
                  <a:cubicBezTo>
                    <a:pt x="104" y="0"/>
                    <a:pt x="12" y="103"/>
                    <a:pt x="1" y="116"/>
                  </a:cubicBezTo>
                  <a:cubicBezTo>
                    <a:pt x="0" y="116"/>
                    <a:pt x="0" y="117"/>
                    <a:pt x="0" y="117"/>
                  </a:cubicBezTo>
                  <a:cubicBezTo>
                    <a:pt x="0" y="117"/>
                    <a:pt x="97" y="234"/>
                    <a:pt x="218" y="234"/>
                  </a:cubicBezTo>
                  <a:cubicBezTo>
                    <a:pt x="338" y="234"/>
                    <a:pt x="436" y="117"/>
                    <a:pt x="436" y="117"/>
                  </a:cubicBezTo>
                  <a:cubicBezTo>
                    <a:pt x="436" y="117"/>
                    <a:pt x="435" y="116"/>
                    <a:pt x="434" y="116"/>
                  </a:cubicBezTo>
                  <a:cubicBezTo>
                    <a:pt x="424" y="103"/>
                    <a:pt x="331" y="0"/>
                    <a:pt x="21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Freeform 56"/>
            <p:cNvSpPr>
              <a:spLocks/>
            </p:cNvSpPr>
            <p:nvPr/>
          </p:nvSpPr>
          <p:spPr bwMode="auto">
            <a:xfrm>
              <a:off x="4800827" y="4055608"/>
              <a:ext cx="968375" cy="1050925"/>
            </a:xfrm>
            <a:custGeom>
              <a:avLst/>
              <a:gdLst>
                <a:gd name="T0" fmla="*/ 310 w 310"/>
                <a:gd name="T1" fmla="*/ 36 h 337"/>
                <a:gd name="T2" fmla="*/ 309 w 310"/>
                <a:gd name="T3" fmla="*/ 14 h 337"/>
                <a:gd name="T4" fmla="*/ 72 w 310"/>
                <a:gd name="T5" fmla="*/ 86 h 337"/>
                <a:gd name="T6" fmla="*/ 0 w 310"/>
                <a:gd name="T7" fmla="*/ 298 h 337"/>
                <a:gd name="T8" fmla="*/ 1 w 310"/>
                <a:gd name="T9" fmla="*/ 323 h 337"/>
                <a:gd name="T10" fmla="*/ 237 w 310"/>
                <a:gd name="T11" fmla="*/ 251 h 337"/>
                <a:gd name="T12" fmla="*/ 274 w 310"/>
                <a:gd name="T13" fmla="*/ 201 h 337"/>
                <a:gd name="T14" fmla="*/ 288 w 310"/>
                <a:gd name="T15" fmla="*/ 168 h 337"/>
                <a:gd name="T16" fmla="*/ 310 w 310"/>
                <a:gd name="T17" fmla="*/ 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337">
                  <a:moveTo>
                    <a:pt x="310" y="36"/>
                  </a:moveTo>
                  <a:cubicBezTo>
                    <a:pt x="310" y="22"/>
                    <a:pt x="309" y="14"/>
                    <a:pt x="309" y="14"/>
                  </a:cubicBezTo>
                  <a:cubicBezTo>
                    <a:pt x="309" y="14"/>
                    <a:pt x="158" y="0"/>
                    <a:pt x="72" y="86"/>
                  </a:cubicBezTo>
                  <a:cubicBezTo>
                    <a:pt x="9" y="150"/>
                    <a:pt x="0" y="251"/>
                    <a:pt x="0" y="298"/>
                  </a:cubicBezTo>
                  <a:cubicBezTo>
                    <a:pt x="0" y="313"/>
                    <a:pt x="1" y="323"/>
                    <a:pt x="1" y="323"/>
                  </a:cubicBezTo>
                  <a:cubicBezTo>
                    <a:pt x="1" y="323"/>
                    <a:pt x="152" y="337"/>
                    <a:pt x="237" y="251"/>
                  </a:cubicBezTo>
                  <a:cubicBezTo>
                    <a:pt x="252" y="236"/>
                    <a:pt x="264" y="219"/>
                    <a:pt x="274" y="201"/>
                  </a:cubicBezTo>
                  <a:cubicBezTo>
                    <a:pt x="279" y="190"/>
                    <a:pt x="284" y="179"/>
                    <a:pt x="288" y="168"/>
                  </a:cubicBezTo>
                  <a:cubicBezTo>
                    <a:pt x="307" y="117"/>
                    <a:pt x="310" y="65"/>
                    <a:pt x="310" y="3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9" name="Freeform 55"/>
            <p:cNvSpPr>
              <a:spLocks/>
            </p:cNvSpPr>
            <p:nvPr/>
          </p:nvSpPr>
          <p:spPr bwMode="auto">
            <a:xfrm>
              <a:off x="6547642" y="3406320"/>
              <a:ext cx="1360488" cy="730250"/>
            </a:xfrm>
            <a:custGeom>
              <a:avLst/>
              <a:gdLst>
                <a:gd name="T0" fmla="*/ 218 w 436"/>
                <a:gd name="T1" fmla="*/ 0 h 234"/>
                <a:gd name="T2" fmla="*/ 1 w 436"/>
                <a:gd name="T3" fmla="*/ 116 h 234"/>
                <a:gd name="T4" fmla="*/ 0 w 436"/>
                <a:gd name="T5" fmla="*/ 117 h 234"/>
                <a:gd name="T6" fmla="*/ 218 w 436"/>
                <a:gd name="T7" fmla="*/ 234 h 234"/>
                <a:gd name="T8" fmla="*/ 436 w 436"/>
                <a:gd name="T9" fmla="*/ 117 h 234"/>
                <a:gd name="T10" fmla="*/ 434 w 436"/>
                <a:gd name="T11" fmla="*/ 116 h 234"/>
                <a:gd name="T12" fmla="*/ 218 w 436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234">
                  <a:moveTo>
                    <a:pt x="218" y="0"/>
                  </a:moveTo>
                  <a:cubicBezTo>
                    <a:pt x="104" y="0"/>
                    <a:pt x="12" y="103"/>
                    <a:pt x="1" y="116"/>
                  </a:cubicBezTo>
                  <a:cubicBezTo>
                    <a:pt x="0" y="116"/>
                    <a:pt x="0" y="117"/>
                    <a:pt x="0" y="117"/>
                  </a:cubicBezTo>
                  <a:cubicBezTo>
                    <a:pt x="0" y="117"/>
                    <a:pt x="97" y="234"/>
                    <a:pt x="218" y="234"/>
                  </a:cubicBezTo>
                  <a:cubicBezTo>
                    <a:pt x="338" y="234"/>
                    <a:pt x="436" y="117"/>
                    <a:pt x="436" y="117"/>
                  </a:cubicBezTo>
                  <a:cubicBezTo>
                    <a:pt x="436" y="117"/>
                    <a:pt x="435" y="116"/>
                    <a:pt x="434" y="116"/>
                  </a:cubicBezTo>
                  <a:cubicBezTo>
                    <a:pt x="424" y="103"/>
                    <a:pt x="331" y="0"/>
                    <a:pt x="218" y="0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40" name="Group 53"/>
            <p:cNvGrpSpPr/>
            <p:nvPr/>
          </p:nvGrpSpPr>
          <p:grpSpPr>
            <a:xfrm>
              <a:off x="5959985" y="3684603"/>
              <a:ext cx="304800" cy="290513"/>
              <a:chOff x="5935663" y="4418013"/>
              <a:chExt cx="304800" cy="290513"/>
            </a:xfrm>
          </p:grpSpPr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5945188" y="4418013"/>
                <a:ext cx="295275" cy="290513"/>
              </a:xfrm>
              <a:custGeom>
                <a:avLst/>
                <a:gdLst>
                  <a:gd name="T0" fmla="*/ 77 w 95"/>
                  <a:gd name="T1" fmla="*/ 80 h 93"/>
                  <a:gd name="T2" fmla="*/ 77 w 95"/>
                  <a:gd name="T3" fmla="*/ 17 h 93"/>
                  <a:gd name="T4" fmla="*/ 15 w 95"/>
                  <a:gd name="T5" fmla="*/ 17 h 93"/>
                  <a:gd name="T6" fmla="*/ 2 w 95"/>
                  <a:gd name="T7" fmla="*/ 50 h 93"/>
                  <a:gd name="T8" fmla="*/ 8 w 95"/>
                  <a:gd name="T9" fmla="*/ 20 h 93"/>
                  <a:gd name="T10" fmla="*/ 31 w 95"/>
                  <a:gd name="T11" fmla="*/ 7 h 93"/>
                  <a:gd name="T12" fmla="*/ 31 w 95"/>
                  <a:gd name="T13" fmla="*/ 93 h 93"/>
                  <a:gd name="T14" fmla="*/ 40 w 95"/>
                  <a:gd name="T15" fmla="*/ 93 h 93"/>
                  <a:gd name="T16" fmla="*/ 56 w 95"/>
                  <a:gd name="T17" fmla="*/ 91 h 93"/>
                  <a:gd name="T18" fmla="*/ 77 w 95"/>
                  <a:gd name="T19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3">
                    <a:moveTo>
                      <a:pt x="77" y="80"/>
                    </a:moveTo>
                    <a:cubicBezTo>
                      <a:pt x="95" y="63"/>
                      <a:pt x="95" y="35"/>
                      <a:pt x="77" y="17"/>
                    </a:cubicBezTo>
                    <a:cubicBezTo>
                      <a:pt x="60" y="0"/>
                      <a:pt x="32" y="0"/>
                      <a:pt x="15" y="17"/>
                    </a:cubicBezTo>
                    <a:cubicBezTo>
                      <a:pt x="6" y="26"/>
                      <a:pt x="1" y="38"/>
                      <a:pt x="2" y="50"/>
                    </a:cubicBezTo>
                    <a:cubicBezTo>
                      <a:pt x="2" y="39"/>
                      <a:pt x="0" y="28"/>
                      <a:pt x="8" y="20"/>
                    </a:cubicBezTo>
                    <a:cubicBezTo>
                      <a:pt x="16" y="12"/>
                      <a:pt x="31" y="7"/>
                      <a:pt x="31" y="7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93"/>
                      <a:pt x="39" y="93"/>
                      <a:pt x="40" y="93"/>
                    </a:cubicBezTo>
                    <a:cubicBezTo>
                      <a:pt x="44" y="93"/>
                      <a:pt x="52" y="92"/>
                      <a:pt x="56" y="91"/>
                    </a:cubicBezTo>
                    <a:cubicBezTo>
                      <a:pt x="63" y="89"/>
                      <a:pt x="72" y="85"/>
                      <a:pt x="77" y="8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5935663" y="4440238"/>
                <a:ext cx="106363" cy="265113"/>
              </a:xfrm>
              <a:custGeom>
                <a:avLst/>
                <a:gdLst>
                  <a:gd name="T0" fmla="*/ 11 w 34"/>
                  <a:gd name="T1" fmla="*/ 13 h 89"/>
                  <a:gd name="T2" fmla="*/ 1 w 34"/>
                  <a:gd name="T3" fmla="*/ 43 h 89"/>
                  <a:gd name="T4" fmla="*/ 9 w 34"/>
                  <a:gd name="T5" fmla="*/ 76 h 89"/>
                  <a:gd name="T6" fmla="*/ 34 w 34"/>
                  <a:gd name="T7" fmla="*/ 89 h 89"/>
                  <a:gd name="T8" fmla="*/ 34 w 34"/>
                  <a:gd name="T9" fmla="*/ 86 h 89"/>
                  <a:gd name="T10" fmla="*/ 34 w 34"/>
                  <a:gd name="T11" fmla="*/ 0 h 89"/>
                  <a:gd name="T12" fmla="*/ 11 w 34"/>
                  <a:gd name="T13" fmla="*/ 1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9">
                    <a:moveTo>
                      <a:pt x="11" y="13"/>
                    </a:moveTo>
                    <a:cubicBezTo>
                      <a:pt x="3" y="21"/>
                      <a:pt x="2" y="32"/>
                      <a:pt x="1" y="43"/>
                    </a:cubicBezTo>
                    <a:cubicBezTo>
                      <a:pt x="1" y="55"/>
                      <a:pt x="0" y="67"/>
                      <a:pt x="9" y="76"/>
                    </a:cubicBezTo>
                    <a:cubicBezTo>
                      <a:pt x="18" y="84"/>
                      <a:pt x="34" y="88"/>
                      <a:pt x="34" y="89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19" y="5"/>
                      <a:pt x="11" y="13"/>
                    </a:cubicBezTo>
                    <a:close/>
                  </a:path>
                </a:pathLst>
              </a:custGeom>
              <a:solidFill>
                <a:srgbClr val="484F59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43" name="Straight Connector 400"/>
          <p:cNvCxnSpPr/>
          <p:nvPr/>
        </p:nvCxnSpPr>
        <p:spPr>
          <a:xfrm>
            <a:off x="-325859" y="5963114"/>
            <a:ext cx="1285733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6516" y="1667710"/>
            <a:ext cx="3051344" cy="1293036"/>
            <a:chOff x="-299223" y="1591510"/>
            <a:chExt cx="3051344" cy="1293036"/>
          </a:xfrm>
        </p:grpSpPr>
        <p:sp>
          <p:nvSpPr>
            <p:cNvPr id="44" name="TextBox 76"/>
            <p:cNvSpPr txBox="1"/>
            <p:nvPr/>
          </p:nvSpPr>
          <p:spPr>
            <a:xfrm>
              <a:off x="1653580" y="1591510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-299223" y="1951983"/>
              <a:ext cx="305134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6516" y="3929905"/>
            <a:ext cx="3051344" cy="1293036"/>
            <a:chOff x="-299223" y="1591510"/>
            <a:chExt cx="3051344" cy="1293036"/>
          </a:xfrm>
        </p:grpSpPr>
        <p:sp>
          <p:nvSpPr>
            <p:cNvPr id="47" name="TextBox 76"/>
            <p:cNvSpPr txBox="1"/>
            <p:nvPr/>
          </p:nvSpPr>
          <p:spPr>
            <a:xfrm>
              <a:off x="1653580" y="1591510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-299223" y="1951983"/>
              <a:ext cx="305134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33687" y="1667710"/>
            <a:ext cx="3054474" cy="1293036"/>
            <a:chOff x="-302353" y="1591510"/>
            <a:chExt cx="3054474" cy="1293036"/>
          </a:xfrm>
        </p:grpSpPr>
        <p:sp>
          <p:nvSpPr>
            <p:cNvPr id="50" name="TextBox 76"/>
            <p:cNvSpPr txBox="1"/>
            <p:nvPr/>
          </p:nvSpPr>
          <p:spPr>
            <a:xfrm>
              <a:off x="-302353" y="1591510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-299223" y="1951983"/>
              <a:ext cx="305134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36817" y="3929905"/>
            <a:ext cx="3051344" cy="1293036"/>
            <a:chOff x="-299223" y="1591510"/>
            <a:chExt cx="3051344" cy="1293036"/>
          </a:xfrm>
        </p:grpSpPr>
        <p:sp>
          <p:nvSpPr>
            <p:cNvPr id="53" name="TextBox 76"/>
            <p:cNvSpPr txBox="1"/>
            <p:nvPr/>
          </p:nvSpPr>
          <p:spPr>
            <a:xfrm>
              <a:off x="-299223" y="1591510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-299223" y="1951983"/>
              <a:ext cx="305134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8250" y="1785476"/>
            <a:ext cx="2214562" cy="3471863"/>
          </a:xfrm>
          <a:prstGeom prst="rect">
            <a:avLst/>
          </a:prstGeom>
          <a:blipFill dpi="0" rotWithShape="1">
            <a:blip r:embed="rId2"/>
            <a:srcRect/>
            <a:stretch>
              <a:fillRect l="-50000" r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25" y="1785476"/>
            <a:ext cx="2214562" cy="34718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4631" y="1881300"/>
            <a:ext cx="1869750" cy="3263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ounded Rectangle 12"/>
          <p:cNvSpPr/>
          <p:nvPr/>
        </p:nvSpPr>
        <p:spPr>
          <a:xfrm>
            <a:off x="1083880" y="1812020"/>
            <a:ext cx="763730" cy="763730"/>
          </a:xfrm>
          <a:prstGeom prst="roundRect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1252437" y="1980213"/>
            <a:ext cx="426615" cy="427344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2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Rounded Rectangle 14"/>
          <p:cNvSpPr/>
          <p:nvPr/>
        </p:nvSpPr>
        <p:spPr>
          <a:xfrm>
            <a:off x="1083880" y="3181251"/>
            <a:ext cx="763730" cy="76373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AutoShape 139"/>
          <p:cNvSpPr/>
          <p:nvPr/>
        </p:nvSpPr>
        <p:spPr bwMode="auto">
          <a:xfrm>
            <a:off x="1250613" y="3356372"/>
            <a:ext cx="426615" cy="413489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Rounded Rectangle 15"/>
          <p:cNvSpPr/>
          <p:nvPr/>
        </p:nvSpPr>
        <p:spPr>
          <a:xfrm>
            <a:off x="1083880" y="4562888"/>
            <a:ext cx="763730" cy="763730"/>
          </a:xfrm>
          <a:prstGeom prst="roundRect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46"/>
          <p:cNvGrpSpPr/>
          <p:nvPr/>
        </p:nvGrpSpPr>
        <p:grpSpPr>
          <a:xfrm>
            <a:off x="1250614" y="4778118"/>
            <a:ext cx="426615" cy="333270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25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940955" y="1881300"/>
            <a:ext cx="380721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40955" y="3250531"/>
            <a:ext cx="380721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40955" y="4632168"/>
            <a:ext cx="380721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3051"/>
            <a:ext cx="5987846" cy="399189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11841" y="2334068"/>
            <a:ext cx="528039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1841" y="3543436"/>
            <a:ext cx="528039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10"/>
          <p:cNvSpPr/>
          <p:nvPr/>
        </p:nvSpPr>
        <p:spPr>
          <a:xfrm>
            <a:off x="0" y="1433051"/>
            <a:ext cx="919374" cy="2889803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10"/>
          <p:cNvSpPr/>
          <p:nvPr/>
        </p:nvSpPr>
        <p:spPr>
          <a:xfrm flipH="1" flipV="1">
            <a:off x="5115762" y="2535144"/>
            <a:ext cx="872084" cy="2889804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484F5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flipV="1">
            <a:off x="7729302" y="-1"/>
            <a:ext cx="3141657" cy="445330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56876" y="0"/>
            <a:ext cx="3235124" cy="6858000"/>
          </a:xfrm>
          <a:custGeom>
            <a:avLst/>
            <a:gdLst>
              <a:gd name="connsiteX0" fmla="*/ 2163838 w 3235124"/>
              <a:gd name="connsiteY0" fmla="*/ 0 h 6858000"/>
              <a:gd name="connsiteX1" fmla="*/ 2554046 w 3235124"/>
              <a:gd name="connsiteY1" fmla="*/ 0 h 6858000"/>
              <a:gd name="connsiteX2" fmla="*/ 3235124 w 3235124"/>
              <a:gd name="connsiteY2" fmla="*/ 0 h 6858000"/>
              <a:gd name="connsiteX3" fmla="*/ 3235124 w 3235124"/>
              <a:gd name="connsiteY3" fmla="*/ 6858000 h 6858000"/>
              <a:gd name="connsiteX4" fmla="*/ 2745606 w 3235124"/>
              <a:gd name="connsiteY4" fmla="*/ 6858000 h 6858000"/>
              <a:gd name="connsiteX5" fmla="*/ 2554046 w 3235124"/>
              <a:gd name="connsiteY5" fmla="*/ 6858000 h 6858000"/>
              <a:gd name="connsiteX6" fmla="*/ 0 w 3235124"/>
              <a:gd name="connsiteY6" fmla="*/ 6858000 h 6858000"/>
              <a:gd name="connsiteX7" fmla="*/ 2163838 w 3235124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5124" h="6858000">
                <a:moveTo>
                  <a:pt x="2163838" y="0"/>
                </a:moveTo>
                <a:lnTo>
                  <a:pt x="2554046" y="0"/>
                </a:lnTo>
                <a:lnTo>
                  <a:pt x="3235124" y="0"/>
                </a:lnTo>
                <a:lnTo>
                  <a:pt x="3235124" y="6858000"/>
                </a:lnTo>
                <a:lnTo>
                  <a:pt x="2745606" y="6858000"/>
                </a:lnTo>
                <a:lnTo>
                  <a:pt x="2554046" y="6858000"/>
                </a:lnTo>
                <a:lnTo>
                  <a:pt x="0" y="6858000"/>
                </a:lnTo>
                <a:lnTo>
                  <a:pt x="2163838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l="-2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5400000">
            <a:off x="3430754" y="421211"/>
            <a:ext cx="900720" cy="4320000"/>
          </a:xfrm>
          <a:prstGeom prst="roundRect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7DBE1"/>
              </a:solidFill>
              <a:cs typeface="+mn-ea"/>
              <a:sym typeface="+mn-lt"/>
            </a:endParaRPr>
          </a:p>
        </p:txBody>
      </p:sp>
      <p:sp>
        <p:nvSpPr>
          <p:cNvPr id="10" name="Freeform 654"/>
          <p:cNvSpPr>
            <a:spLocks noEditPoints="1"/>
          </p:cNvSpPr>
          <p:nvPr/>
        </p:nvSpPr>
        <p:spPr bwMode="auto">
          <a:xfrm>
            <a:off x="2048616" y="2329366"/>
            <a:ext cx="617306" cy="506395"/>
          </a:xfrm>
          <a:custGeom>
            <a:avLst/>
            <a:gdLst>
              <a:gd name="T0" fmla="*/ 0 w 42"/>
              <a:gd name="T1" fmla="*/ 2 h 42"/>
              <a:gd name="T2" fmla="*/ 5 w 42"/>
              <a:gd name="T3" fmla="*/ 38 h 42"/>
              <a:gd name="T4" fmla="*/ 8 w 42"/>
              <a:gd name="T5" fmla="*/ 40 h 42"/>
              <a:gd name="T6" fmla="*/ 34 w 42"/>
              <a:gd name="T7" fmla="*/ 40 h 42"/>
              <a:gd name="T8" fmla="*/ 37 w 42"/>
              <a:gd name="T9" fmla="*/ 38 h 42"/>
              <a:gd name="T10" fmla="*/ 42 w 42"/>
              <a:gd name="T11" fmla="*/ 2 h 42"/>
              <a:gd name="T12" fmla="*/ 39 w 42"/>
              <a:gd name="T13" fmla="*/ 35 h 42"/>
              <a:gd name="T14" fmla="*/ 39 w 42"/>
              <a:gd name="T15" fmla="*/ 3 h 42"/>
              <a:gd name="T16" fmla="*/ 27 w 42"/>
              <a:gd name="T17" fmla="*/ 24 h 42"/>
              <a:gd name="T18" fmla="*/ 32 w 42"/>
              <a:gd name="T19" fmla="*/ 19 h 42"/>
              <a:gd name="T20" fmla="*/ 30 w 42"/>
              <a:gd name="T21" fmla="*/ 16 h 42"/>
              <a:gd name="T22" fmla="*/ 22 w 42"/>
              <a:gd name="T23" fmla="*/ 19 h 42"/>
              <a:gd name="T24" fmla="*/ 25 w 42"/>
              <a:gd name="T25" fmla="*/ 17 h 42"/>
              <a:gd name="T26" fmla="*/ 29 w 42"/>
              <a:gd name="T27" fmla="*/ 17 h 42"/>
              <a:gd name="T28" fmla="*/ 29 w 42"/>
              <a:gd name="T29" fmla="*/ 21 h 42"/>
              <a:gd name="T30" fmla="*/ 25 w 42"/>
              <a:gd name="T31" fmla="*/ 21 h 42"/>
              <a:gd name="T32" fmla="*/ 21 w 42"/>
              <a:gd name="T33" fmla="*/ 25 h 42"/>
              <a:gd name="T34" fmla="*/ 27 w 42"/>
              <a:gd name="T35" fmla="*/ 27 h 42"/>
              <a:gd name="T36" fmla="*/ 33 w 42"/>
              <a:gd name="T37" fmla="*/ 13 h 42"/>
              <a:gd name="T38" fmla="*/ 21 w 42"/>
              <a:gd name="T39" fmla="*/ 13 h 42"/>
              <a:gd name="T40" fmla="*/ 21 w 42"/>
              <a:gd name="T41" fmla="*/ 25 h 42"/>
              <a:gd name="T42" fmla="*/ 23 w 42"/>
              <a:gd name="T43" fmla="*/ 15 h 42"/>
              <a:gd name="T44" fmla="*/ 33 w 42"/>
              <a:gd name="T45" fmla="*/ 19 h 42"/>
              <a:gd name="T46" fmla="*/ 23 w 42"/>
              <a:gd name="T47" fmla="*/ 24 h 42"/>
              <a:gd name="T48" fmla="*/ 23 w 42"/>
              <a:gd name="T49" fmla="*/ 15 h 42"/>
              <a:gd name="T50" fmla="*/ 8 w 42"/>
              <a:gd name="T51" fmla="*/ 27 h 42"/>
              <a:gd name="T52" fmla="*/ 8 w 42"/>
              <a:gd name="T53" fmla="*/ 32 h 42"/>
              <a:gd name="T54" fmla="*/ 12 w 42"/>
              <a:gd name="T55" fmla="*/ 32 h 42"/>
              <a:gd name="T56" fmla="*/ 12 w 42"/>
              <a:gd name="T57" fmla="*/ 27 h 42"/>
              <a:gd name="T58" fmla="*/ 11 w 42"/>
              <a:gd name="T59" fmla="*/ 11 h 42"/>
              <a:gd name="T60" fmla="*/ 13 w 42"/>
              <a:gd name="T61" fmla="*/ 8 h 42"/>
              <a:gd name="T62" fmla="*/ 10 w 42"/>
              <a:gd name="T63" fmla="*/ 5 h 42"/>
              <a:gd name="T64" fmla="*/ 7 w 42"/>
              <a:gd name="T65" fmla="*/ 8 h 42"/>
              <a:gd name="T66" fmla="*/ 9 w 42"/>
              <a:gd name="T67" fmla="*/ 11 h 42"/>
              <a:gd name="T68" fmla="*/ 9 w 42"/>
              <a:gd name="T69" fmla="*/ 8 h 42"/>
              <a:gd name="T70" fmla="*/ 9 w 42"/>
              <a:gd name="T71" fmla="*/ 7 h 42"/>
              <a:gd name="T72" fmla="*/ 11 w 42"/>
              <a:gd name="T73" fmla="*/ 7 h 42"/>
              <a:gd name="T74" fmla="*/ 11 w 42"/>
              <a:gd name="T75" fmla="*/ 9 h 42"/>
              <a:gd name="T76" fmla="*/ 9 w 42"/>
              <a:gd name="T77" fmla="*/ 9 h 42"/>
              <a:gd name="T78" fmla="*/ 9 w 42"/>
              <a:gd name="T79" fmla="*/ 29 h 42"/>
              <a:gd name="T80" fmla="*/ 10 w 42"/>
              <a:gd name="T81" fmla="*/ 29 h 42"/>
              <a:gd name="T82" fmla="*/ 11 w 42"/>
              <a:gd name="T83" fmla="*/ 30 h 42"/>
              <a:gd name="T84" fmla="*/ 11 w 42"/>
              <a:gd name="T85" fmla="*/ 30 h 42"/>
              <a:gd name="T86" fmla="*/ 9 w 42"/>
              <a:gd name="T87" fmla="*/ 3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" h="42">
                <a:moveTo>
                  <a:pt x="4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38"/>
                  <a:pt x="2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1"/>
                  <a:pt x="6" y="42"/>
                  <a:pt x="7" y="42"/>
                </a:cubicBezTo>
                <a:cubicBezTo>
                  <a:pt x="8" y="42"/>
                  <a:pt x="8" y="41"/>
                  <a:pt x="8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1"/>
                  <a:pt x="35" y="42"/>
                  <a:pt x="36" y="42"/>
                </a:cubicBezTo>
                <a:cubicBezTo>
                  <a:pt x="37" y="42"/>
                  <a:pt x="37" y="41"/>
                  <a:pt x="37" y="40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2" y="38"/>
                  <a:pt x="42" y="37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1" y="0"/>
                  <a:pt x="40" y="0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"/>
                  <a:pt x="3" y="3"/>
                  <a:pt x="3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27" y="24"/>
                </a:moveTo>
                <a:cubicBezTo>
                  <a:pt x="27" y="24"/>
                  <a:pt x="27" y="24"/>
                  <a:pt x="27" y="24"/>
                </a:cubicBezTo>
                <a:cubicBezTo>
                  <a:pt x="28" y="24"/>
                  <a:pt x="29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2"/>
                  <a:pt x="32" y="21"/>
                  <a:pt x="32" y="19"/>
                </a:cubicBezTo>
                <a:cubicBezTo>
                  <a:pt x="32" y="18"/>
                  <a:pt x="31" y="17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29" y="15"/>
                  <a:pt x="28" y="14"/>
                  <a:pt x="27" y="14"/>
                </a:cubicBezTo>
                <a:cubicBezTo>
                  <a:pt x="26" y="14"/>
                  <a:pt x="24" y="15"/>
                  <a:pt x="24" y="16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21"/>
                  <a:pt x="23" y="22"/>
                  <a:pt x="24" y="23"/>
                </a:cubicBezTo>
                <a:cubicBezTo>
                  <a:pt x="24" y="23"/>
                  <a:pt x="26" y="24"/>
                  <a:pt x="27" y="24"/>
                </a:cubicBezTo>
                <a:close/>
                <a:moveTo>
                  <a:pt x="25" y="17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8" y="16"/>
                  <a:pt x="28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30" y="18"/>
                  <a:pt x="30" y="19"/>
                </a:cubicBezTo>
                <a:cubicBezTo>
                  <a:pt x="30" y="20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8" y="22"/>
                  <a:pt x="28" y="22"/>
                  <a:pt x="27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18"/>
                  <a:pt x="24" y="18"/>
                  <a:pt x="25" y="17"/>
                </a:cubicBezTo>
                <a:close/>
                <a:moveTo>
                  <a:pt x="21" y="25"/>
                </a:move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3" y="26"/>
                  <a:pt x="25" y="27"/>
                  <a:pt x="27" y="27"/>
                </a:cubicBezTo>
                <a:cubicBezTo>
                  <a:pt x="29" y="27"/>
                  <a:pt x="31" y="26"/>
                  <a:pt x="33" y="25"/>
                </a:cubicBezTo>
                <a:cubicBezTo>
                  <a:pt x="34" y="23"/>
                  <a:pt x="35" y="21"/>
                  <a:pt x="35" y="19"/>
                </a:cubicBezTo>
                <a:cubicBezTo>
                  <a:pt x="35" y="17"/>
                  <a:pt x="34" y="15"/>
                  <a:pt x="33" y="13"/>
                </a:cubicBezTo>
                <a:cubicBezTo>
                  <a:pt x="31" y="12"/>
                  <a:pt x="29" y="11"/>
                  <a:pt x="27" y="11"/>
                </a:cubicBezTo>
                <a:cubicBezTo>
                  <a:pt x="25" y="11"/>
                  <a:pt x="23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0" y="15"/>
                  <a:pt x="19" y="17"/>
                  <a:pt x="19" y="19"/>
                </a:cubicBezTo>
                <a:cubicBezTo>
                  <a:pt x="19" y="21"/>
                  <a:pt x="20" y="23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3" y="15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4"/>
                  <a:pt x="25" y="13"/>
                  <a:pt x="27" y="13"/>
                </a:cubicBezTo>
                <a:cubicBezTo>
                  <a:pt x="29" y="13"/>
                  <a:pt x="30" y="14"/>
                  <a:pt x="31" y="15"/>
                </a:cubicBezTo>
                <a:cubicBezTo>
                  <a:pt x="32" y="16"/>
                  <a:pt x="33" y="18"/>
                  <a:pt x="33" y="19"/>
                </a:cubicBezTo>
                <a:cubicBezTo>
                  <a:pt x="33" y="21"/>
                  <a:pt x="32" y="22"/>
                  <a:pt x="31" y="24"/>
                </a:cubicBezTo>
                <a:cubicBezTo>
                  <a:pt x="30" y="25"/>
                  <a:pt x="29" y="25"/>
                  <a:pt x="27" y="25"/>
                </a:cubicBezTo>
                <a:cubicBezTo>
                  <a:pt x="25" y="25"/>
                  <a:pt x="24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2"/>
                  <a:pt x="21" y="21"/>
                  <a:pt x="21" y="19"/>
                </a:cubicBezTo>
                <a:cubicBezTo>
                  <a:pt x="21" y="18"/>
                  <a:pt x="21" y="16"/>
                  <a:pt x="23" y="15"/>
                </a:cubicBezTo>
                <a:close/>
                <a:moveTo>
                  <a:pt x="8" y="27"/>
                </a:move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8"/>
                  <a:pt x="7" y="29"/>
                  <a:pt x="7" y="30"/>
                </a:cubicBezTo>
                <a:cubicBezTo>
                  <a:pt x="7" y="31"/>
                  <a:pt x="7" y="31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9" y="33"/>
                  <a:pt x="10" y="33"/>
                </a:cubicBezTo>
                <a:cubicBezTo>
                  <a:pt x="11" y="33"/>
                  <a:pt x="11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3" y="31"/>
                  <a:pt x="13" y="31"/>
                  <a:pt x="13" y="30"/>
                </a:cubicBezTo>
                <a:cubicBezTo>
                  <a:pt x="13" y="29"/>
                  <a:pt x="13" y="28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1" y="27"/>
                  <a:pt x="11" y="27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2" y="11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3" y="10"/>
                  <a:pt x="13" y="9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1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7"/>
                  <a:pt x="7" y="8"/>
                </a:cubicBezTo>
                <a:cubicBezTo>
                  <a:pt x="7" y="9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9" y="11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lose/>
                <a:moveTo>
                  <a:pt x="9" y="8"/>
                </a:move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10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8"/>
                  <a:pt x="9" y="8"/>
                </a:cubicBezTo>
                <a:close/>
                <a:moveTo>
                  <a:pt x="9" y="29"/>
                </a:move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29"/>
                  <a:pt x="9" y="29"/>
                  <a:pt x="9" y="29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5400000">
            <a:off x="3430754" y="1504222"/>
            <a:ext cx="900720" cy="4320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48"/>
          <p:cNvSpPr>
            <a:spLocks noEditPoints="1"/>
          </p:cNvSpPr>
          <p:nvPr/>
        </p:nvSpPr>
        <p:spPr bwMode="auto">
          <a:xfrm>
            <a:off x="2048616" y="3377776"/>
            <a:ext cx="617306" cy="547401"/>
          </a:xfrm>
          <a:custGeom>
            <a:avLst/>
            <a:gdLst>
              <a:gd name="T0" fmla="*/ 26 w 43"/>
              <a:gd name="T1" fmla="*/ 0 h 41"/>
              <a:gd name="T2" fmla="*/ 31 w 43"/>
              <a:gd name="T3" fmla="*/ 5 h 41"/>
              <a:gd name="T4" fmla="*/ 35 w 43"/>
              <a:gd name="T5" fmla="*/ 6 h 41"/>
              <a:gd name="T6" fmla="*/ 43 w 43"/>
              <a:gd name="T7" fmla="*/ 15 h 41"/>
              <a:gd name="T8" fmla="*/ 41 w 43"/>
              <a:gd name="T9" fmla="*/ 38 h 41"/>
              <a:gd name="T10" fmla="*/ 9 w 43"/>
              <a:gd name="T11" fmla="*/ 41 h 41"/>
              <a:gd name="T12" fmla="*/ 3 w 43"/>
              <a:gd name="T13" fmla="*/ 38 h 41"/>
              <a:gd name="T14" fmla="*/ 0 w 43"/>
              <a:gd name="T15" fmla="*/ 15 h 41"/>
              <a:gd name="T16" fmla="*/ 3 w 43"/>
              <a:gd name="T17" fmla="*/ 9 h 41"/>
              <a:gd name="T18" fmla="*/ 9 w 43"/>
              <a:gd name="T19" fmla="*/ 6 h 41"/>
              <a:gd name="T20" fmla="*/ 12 w 43"/>
              <a:gd name="T21" fmla="*/ 5 h 41"/>
              <a:gd name="T22" fmla="*/ 17 w 43"/>
              <a:gd name="T23" fmla="*/ 0 h 41"/>
              <a:gd name="T24" fmla="*/ 30 w 43"/>
              <a:gd name="T25" fmla="*/ 9 h 41"/>
              <a:gd name="T26" fmla="*/ 30 w 43"/>
              <a:gd name="T27" fmla="*/ 9 h 41"/>
              <a:gd name="T28" fmla="*/ 13 w 43"/>
              <a:gd name="T29" fmla="*/ 9 h 41"/>
              <a:gd name="T30" fmla="*/ 5 w 43"/>
              <a:gd name="T31" fmla="*/ 11 h 41"/>
              <a:gd name="T32" fmla="*/ 3 w 43"/>
              <a:gd name="T33" fmla="*/ 15 h 41"/>
              <a:gd name="T34" fmla="*/ 8 w 43"/>
              <a:gd name="T35" fmla="*/ 22 h 41"/>
              <a:gd name="T36" fmla="*/ 9 w 43"/>
              <a:gd name="T37" fmla="*/ 19 h 41"/>
              <a:gd name="T38" fmla="*/ 16 w 43"/>
              <a:gd name="T39" fmla="*/ 19 h 41"/>
              <a:gd name="T40" fmla="*/ 17 w 43"/>
              <a:gd name="T41" fmla="*/ 20 h 41"/>
              <a:gd name="T42" fmla="*/ 26 w 43"/>
              <a:gd name="T43" fmla="*/ 22 h 41"/>
              <a:gd name="T44" fmla="*/ 27 w 43"/>
              <a:gd name="T45" fmla="*/ 19 h 41"/>
              <a:gd name="T46" fmla="*/ 34 w 43"/>
              <a:gd name="T47" fmla="*/ 19 h 41"/>
              <a:gd name="T48" fmla="*/ 35 w 43"/>
              <a:gd name="T49" fmla="*/ 20 h 41"/>
              <a:gd name="T50" fmla="*/ 40 w 43"/>
              <a:gd name="T51" fmla="*/ 22 h 41"/>
              <a:gd name="T52" fmla="*/ 38 w 43"/>
              <a:gd name="T53" fmla="*/ 11 h 41"/>
              <a:gd name="T54" fmla="*/ 30 w 43"/>
              <a:gd name="T55" fmla="*/ 9 h 41"/>
              <a:gd name="T56" fmla="*/ 14 w 43"/>
              <a:gd name="T57" fmla="*/ 6 h 41"/>
              <a:gd name="T58" fmla="*/ 29 w 43"/>
              <a:gd name="T59" fmla="*/ 5 h 41"/>
              <a:gd name="T60" fmla="*/ 26 w 43"/>
              <a:gd name="T61" fmla="*/ 2 h 41"/>
              <a:gd name="T62" fmla="*/ 15 w 43"/>
              <a:gd name="T63" fmla="*/ 3 h 41"/>
              <a:gd name="T64" fmla="*/ 14 w 43"/>
              <a:gd name="T65" fmla="*/ 6 h 41"/>
              <a:gd name="T66" fmla="*/ 3 w 43"/>
              <a:gd name="T67" fmla="*/ 24 h 41"/>
              <a:gd name="T68" fmla="*/ 5 w 43"/>
              <a:gd name="T69" fmla="*/ 36 h 41"/>
              <a:gd name="T70" fmla="*/ 9 w 43"/>
              <a:gd name="T71" fmla="*/ 38 h 41"/>
              <a:gd name="T72" fmla="*/ 38 w 43"/>
              <a:gd name="T73" fmla="*/ 36 h 41"/>
              <a:gd name="T74" fmla="*/ 40 w 43"/>
              <a:gd name="T75" fmla="*/ 24 h 41"/>
              <a:gd name="T76" fmla="*/ 35 w 43"/>
              <a:gd name="T77" fmla="*/ 27 h 41"/>
              <a:gd name="T78" fmla="*/ 34 w 43"/>
              <a:gd name="T79" fmla="*/ 28 h 41"/>
              <a:gd name="T80" fmla="*/ 26 w 43"/>
              <a:gd name="T81" fmla="*/ 27 h 41"/>
              <a:gd name="T82" fmla="*/ 26 w 43"/>
              <a:gd name="T83" fmla="*/ 24 h 41"/>
              <a:gd name="T84" fmla="*/ 17 w 43"/>
              <a:gd name="T85" fmla="*/ 27 h 41"/>
              <a:gd name="T86" fmla="*/ 16 w 43"/>
              <a:gd name="T87" fmla="*/ 28 h 41"/>
              <a:gd name="T88" fmla="*/ 8 w 43"/>
              <a:gd name="T89" fmla="*/ 27 h 41"/>
              <a:gd name="T90" fmla="*/ 8 w 43"/>
              <a:gd name="T91" fmla="*/ 24 h 41"/>
              <a:gd name="T92" fmla="*/ 15 w 43"/>
              <a:gd name="T93" fmla="*/ 21 h 41"/>
              <a:gd name="T94" fmla="*/ 10 w 43"/>
              <a:gd name="T95" fmla="*/ 21 h 41"/>
              <a:gd name="T96" fmla="*/ 10 w 43"/>
              <a:gd name="T97" fmla="*/ 23 h 41"/>
              <a:gd name="T98" fmla="*/ 10 w 43"/>
              <a:gd name="T99" fmla="*/ 26 h 41"/>
              <a:gd name="T100" fmla="*/ 15 w 43"/>
              <a:gd name="T101" fmla="*/ 23 h 41"/>
              <a:gd name="T102" fmla="*/ 15 w 43"/>
              <a:gd name="T103" fmla="*/ 23 h 41"/>
              <a:gd name="T104" fmla="*/ 33 w 43"/>
              <a:gd name="T105" fmla="*/ 21 h 41"/>
              <a:gd name="T106" fmla="*/ 28 w 43"/>
              <a:gd name="T107" fmla="*/ 21 h 41"/>
              <a:gd name="T108" fmla="*/ 28 w 43"/>
              <a:gd name="T109" fmla="*/ 23 h 41"/>
              <a:gd name="T110" fmla="*/ 28 w 43"/>
              <a:gd name="T111" fmla="*/ 26 h 41"/>
              <a:gd name="T112" fmla="*/ 33 w 43"/>
              <a:gd name="T113" fmla="*/ 23 h 41"/>
              <a:gd name="T114" fmla="*/ 33 w 43"/>
              <a:gd name="T115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41">
                <a:moveTo>
                  <a:pt x="17" y="0"/>
                </a:move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9" y="0"/>
                  <a:pt x="30" y="1"/>
                </a:cubicBezTo>
                <a:cubicBezTo>
                  <a:pt x="30" y="2"/>
                  <a:pt x="31" y="3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7" y="6"/>
                  <a:pt x="39" y="7"/>
                  <a:pt x="41" y="9"/>
                </a:cubicBezTo>
                <a:cubicBezTo>
                  <a:pt x="42" y="10"/>
                  <a:pt x="43" y="12"/>
                  <a:pt x="43" y="15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5"/>
                  <a:pt x="42" y="37"/>
                  <a:pt x="41" y="38"/>
                </a:cubicBezTo>
                <a:cubicBezTo>
                  <a:pt x="39" y="40"/>
                  <a:pt x="37" y="41"/>
                  <a:pt x="35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6" y="41"/>
                  <a:pt x="4" y="40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7"/>
                  <a:pt x="0" y="35"/>
                  <a:pt x="0" y="3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1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7"/>
                  <a:pt x="6" y="6"/>
                  <a:pt x="9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3" y="2"/>
                  <a:pt x="14" y="1"/>
                </a:cubicBezTo>
                <a:cubicBezTo>
                  <a:pt x="14" y="0"/>
                  <a:pt x="16" y="0"/>
                  <a:pt x="17" y="0"/>
                </a:cubicBezTo>
                <a:close/>
                <a:moveTo>
                  <a:pt x="30" y="9"/>
                </a:move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9" y="9"/>
                  <a:pt x="9" y="9"/>
                  <a:pt x="9" y="9"/>
                </a:cubicBezTo>
                <a:cubicBezTo>
                  <a:pt x="7" y="9"/>
                  <a:pt x="6" y="10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3" y="13"/>
                  <a:pt x="3" y="15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2"/>
                  <a:pt x="17" y="22"/>
                  <a:pt x="17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19"/>
                  <a:pt x="35" y="19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2"/>
                  <a:pt x="35" y="22"/>
                  <a:pt x="35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3"/>
                  <a:pt x="39" y="12"/>
                  <a:pt x="38" y="11"/>
                </a:cubicBezTo>
                <a:cubicBezTo>
                  <a:pt x="37" y="10"/>
                  <a:pt x="36" y="9"/>
                  <a:pt x="35" y="9"/>
                </a:cubicBezTo>
                <a:cubicBezTo>
                  <a:pt x="30" y="9"/>
                  <a:pt x="30" y="9"/>
                  <a:pt x="30" y="9"/>
                </a:cubicBezTo>
                <a:close/>
                <a:moveTo>
                  <a:pt x="14" y="6"/>
                </a:moveTo>
                <a:cubicBezTo>
                  <a:pt x="14" y="6"/>
                  <a:pt x="14" y="6"/>
                  <a:pt x="14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29" y="3"/>
                  <a:pt x="28" y="3"/>
                </a:cubicBezTo>
                <a:cubicBezTo>
                  <a:pt x="28" y="2"/>
                  <a:pt x="27" y="2"/>
                  <a:pt x="26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2"/>
                  <a:pt x="16" y="2"/>
                  <a:pt x="15" y="3"/>
                </a:cubicBezTo>
                <a:cubicBezTo>
                  <a:pt x="15" y="3"/>
                  <a:pt x="14" y="4"/>
                  <a:pt x="14" y="5"/>
                </a:cubicBezTo>
                <a:cubicBezTo>
                  <a:pt x="14" y="6"/>
                  <a:pt x="14" y="6"/>
                  <a:pt x="14" y="6"/>
                </a:cubicBezTo>
                <a:close/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4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7"/>
                  <a:pt x="7" y="38"/>
                  <a:pt x="9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6" y="38"/>
                  <a:pt x="37" y="37"/>
                  <a:pt x="38" y="36"/>
                </a:cubicBezTo>
                <a:cubicBezTo>
                  <a:pt x="39" y="35"/>
                  <a:pt x="40" y="34"/>
                  <a:pt x="40" y="32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8"/>
                  <a:pt x="35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8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4"/>
                  <a:pt x="26" y="24"/>
                  <a:pt x="26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8"/>
                  <a:pt x="17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4"/>
                  <a:pt x="8" y="24"/>
                  <a:pt x="8" y="24"/>
                </a:cubicBezTo>
                <a:cubicBezTo>
                  <a:pt x="3" y="24"/>
                  <a:pt x="3" y="24"/>
                  <a:pt x="3" y="24"/>
                </a:cubicBezTo>
                <a:close/>
                <a:moveTo>
                  <a:pt x="15" y="21"/>
                </a:moveTo>
                <a:cubicBezTo>
                  <a:pt x="15" y="21"/>
                  <a:pt x="15" y="21"/>
                  <a:pt x="15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6"/>
                  <a:pt x="10" y="26"/>
                  <a:pt x="10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1"/>
                  <a:pt x="15" y="21"/>
                  <a:pt x="15" y="21"/>
                </a:cubicBezTo>
                <a:close/>
                <a:moveTo>
                  <a:pt x="33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6"/>
                  <a:pt x="28" y="26"/>
                  <a:pt x="28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1"/>
                  <a:pt x="33" y="21"/>
                  <a:pt x="33" y="21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5400000">
            <a:off x="3430754" y="2573533"/>
            <a:ext cx="900720" cy="4320000"/>
          </a:xfrm>
          <a:prstGeom prst="roundRect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611"/>
          <p:cNvSpPr>
            <a:spLocks noEditPoints="1"/>
          </p:cNvSpPr>
          <p:nvPr/>
        </p:nvSpPr>
        <p:spPr bwMode="auto">
          <a:xfrm>
            <a:off x="2048617" y="4512127"/>
            <a:ext cx="617306" cy="502648"/>
          </a:xfrm>
          <a:custGeom>
            <a:avLst/>
            <a:gdLst>
              <a:gd name="T0" fmla="*/ 31 w 45"/>
              <a:gd name="T1" fmla="*/ 11 h 37"/>
              <a:gd name="T2" fmla="*/ 3 w 45"/>
              <a:gd name="T3" fmla="*/ 29 h 37"/>
              <a:gd name="T4" fmla="*/ 35 w 45"/>
              <a:gd name="T5" fmla="*/ 23 h 37"/>
              <a:gd name="T6" fmla="*/ 35 w 45"/>
              <a:gd name="T7" fmla="*/ 23 h 37"/>
              <a:gd name="T8" fmla="*/ 33 w 45"/>
              <a:gd name="T9" fmla="*/ 32 h 37"/>
              <a:gd name="T10" fmla="*/ 28 w 45"/>
              <a:gd name="T11" fmla="*/ 32 h 37"/>
              <a:gd name="T12" fmla="*/ 42 w 45"/>
              <a:gd name="T13" fmla="*/ 33 h 37"/>
              <a:gd name="T14" fmla="*/ 28 w 45"/>
              <a:gd name="T15" fmla="*/ 3 h 37"/>
              <a:gd name="T16" fmla="*/ 33 w 45"/>
              <a:gd name="T17" fmla="*/ 8 h 37"/>
              <a:gd name="T18" fmla="*/ 35 w 45"/>
              <a:gd name="T19" fmla="*/ 10 h 37"/>
              <a:gd name="T20" fmla="*/ 35 w 45"/>
              <a:gd name="T21" fmla="*/ 10 h 37"/>
              <a:gd name="T22" fmla="*/ 41 w 45"/>
              <a:gd name="T23" fmla="*/ 11 h 37"/>
              <a:gd name="T24" fmla="*/ 35 w 45"/>
              <a:gd name="T25" fmla="*/ 12 h 37"/>
              <a:gd name="T26" fmla="*/ 35 w 45"/>
              <a:gd name="T27" fmla="*/ 15 h 37"/>
              <a:gd name="T28" fmla="*/ 40 w 45"/>
              <a:gd name="T29" fmla="*/ 15 h 37"/>
              <a:gd name="T30" fmla="*/ 40 w 45"/>
              <a:gd name="T31" fmla="*/ 17 h 37"/>
              <a:gd name="T32" fmla="*/ 35 w 45"/>
              <a:gd name="T33" fmla="*/ 17 h 37"/>
              <a:gd name="T34" fmla="*/ 35 w 45"/>
              <a:gd name="T35" fmla="*/ 21 h 37"/>
              <a:gd name="T36" fmla="*/ 41 w 45"/>
              <a:gd name="T37" fmla="*/ 22 h 37"/>
              <a:gd name="T38" fmla="*/ 35 w 45"/>
              <a:gd name="T39" fmla="*/ 23 h 37"/>
              <a:gd name="T40" fmla="*/ 12 w 45"/>
              <a:gd name="T41" fmla="*/ 37 h 37"/>
              <a:gd name="T42" fmla="*/ 12 w 45"/>
              <a:gd name="T43" fmla="*/ 35 h 37"/>
              <a:gd name="T44" fmla="*/ 16 w 45"/>
              <a:gd name="T45" fmla="*/ 32 h 37"/>
              <a:gd name="T46" fmla="*/ 0 w 45"/>
              <a:gd name="T47" fmla="*/ 30 h 37"/>
              <a:gd name="T48" fmla="*/ 0 w 45"/>
              <a:gd name="T49" fmla="*/ 9 h 37"/>
              <a:gd name="T50" fmla="*/ 2 w 45"/>
              <a:gd name="T51" fmla="*/ 8 h 37"/>
              <a:gd name="T52" fmla="*/ 25 w 45"/>
              <a:gd name="T53" fmla="*/ 2 h 37"/>
              <a:gd name="T54" fmla="*/ 27 w 45"/>
              <a:gd name="T55" fmla="*/ 0 h 37"/>
              <a:gd name="T56" fmla="*/ 45 w 45"/>
              <a:gd name="T57" fmla="*/ 2 h 37"/>
              <a:gd name="T58" fmla="*/ 45 w 45"/>
              <a:gd name="T59" fmla="*/ 35 h 37"/>
              <a:gd name="T60" fmla="*/ 43 w 45"/>
              <a:gd name="T61" fmla="*/ 37 h 37"/>
              <a:gd name="T62" fmla="*/ 25 w 45"/>
              <a:gd name="T63" fmla="*/ 35 h 37"/>
              <a:gd name="T64" fmla="*/ 25 w 45"/>
              <a:gd name="T65" fmla="*/ 32 h 37"/>
              <a:gd name="T66" fmla="*/ 19 w 45"/>
              <a:gd name="T67" fmla="*/ 35 h 37"/>
              <a:gd name="T68" fmla="*/ 24 w 45"/>
              <a:gd name="T69" fmla="*/ 36 h 37"/>
              <a:gd name="T70" fmla="*/ 12 w 45"/>
              <a:gd name="T71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" h="37">
                <a:moveTo>
                  <a:pt x="31" y="29"/>
                </a:moveTo>
                <a:cubicBezTo>
                  <a:pt x="31" y="11"/>
                  <a:pt x="31" y="11"/>
                  <a:pt x="3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29"/>
                  <a:pt x="3" y="29"/>
                  <a:pt x="3" y="29"/>
                </a:cubicBezTo>
                <a:cubicBezTo>
                  <a:pt x="13" y="29"/>
                  <a:pt x="22" y="29"/>
                  <a:pt x="31" y="29"/>
                </a:cubicBezTo>
                <a:close/>
                <a:moveTo>
                  <a:pt x="35" y="23"/>
                </a:move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1"/>
                  <a:pt x="34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"/>
                  <a:pt x="42" y="3"/>
                  <a:pt x="42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8"/>
                  <a:pt x="28" y="8"/>
                  <a:pt x="28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4" y="8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1" y="10"/>
                  <a:pt x="41" y="11"/>
                </a:cubicBezTo>
                <a:cubicBezTo>
                  <a:pt x="41" y="12"/>
                  <a:pt x="40" y="12"/>
                  <a:pt x="40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1" y="16"/>
                  <a:pt x="41" y="16"/>
                </a:cubicBezTo>
                <a:cubicBezTo>
                  <a:pt x="41" y="17"/>
                  <a:pt x="40" y="17"/>
                  <a:pt x="40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1" y="21"/>
                  <a:pt x="41" y="22"/>
                </a:cubicBezTo>
                <a:cubicBezTo>
                  <a:pt x="41" y="22"/>
                  <a:pt x="40" y="23"/>
                  <a:pt x="40" y="23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11" y="37"/>
                  <a:pt x="11" y="36"/>
                  <a:pt x="11" y="36"/>
                </a:cubicBezTo>
                <a:cubicBezTo>
                  <a:pt x="11" y="35"/>
                  <a:pt x="11" y="35"/>
                  <a:pt x="12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6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5" y="36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5"/>
                  <a:pt x="19" y="35"/>
                  <a:pt x="19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4" y="35"/>
                  <a:pt x="24" y="36"/>
                </a:cubicBezTo>
                <a:cubicBezTo>
                  <a:pt x="24" y="36"/>
                  <a:pt x="23" y="37"/>
                  <a:pt x="23" y="37"/>
                </a:cubicBezTo>
                <a:cubicBezTo>
                  <a:pt x="19" y="37"/>
                  <a:pt x="15" y="37"/>
                  <a:pt x="12" y="37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39543" y="2294979"/>
            <a:ext cx="302282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39543" y="3365244"/>
            <a:ext cx="302282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39543" y="4477219"/>
            <a:ext cx="302282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flipV="1">
            <a:off x="6980795" y="-1"/>
            <a:ext cx="3141657" cy="4453301"/>
          </a:xfrm>
          <a:prstGeom prst="triangle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"/>
          <p:cNvSpPr/>
          <p:nvPr/>
        </p:nvSpPr>
        <p:spPr bwMode="auto">
          <a:xfrm>
            <a:off x="1478414" y="1684445"/>
            <a:ext cx="4055300" cy="1020064"/>
          </a:xfrm>
          <a:prstGeom prst="roundRect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Rounded Rectangle 5"/>
          <p:cNvSpPr/>
          <p:nvPr/>
        </p:nvSpPr>
        <p:spPr bwMode="auto">
          <a:xfrm>
            <a:off x="1478414" y="3281118"/>
            <a:ext cx="4055300" cy="1020064"/>
          </a:xfrm>
          <a:prstGeom prst="roundRect">
            <a:avLst/>
          </a:prstGeom>
          <a:solidFill>
            <a:srgbClr val="484F59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Rounded Rectangle 8"/>
          <p:cNvSpPr/>
          <p:nvPr/>
        </p:nvSpPr>
        <p:spPr bwMode="auto">
          <a:xfrm flipH="1">
            <a:off x="7315584" y="1682261"/>
            <a:ext cx="4055300" cy="1020064"/>
          </a:xfrm>
          <a:prstGeom prst="roundRect">
            <a:avLst/>
          </a:prstGeom>
          <a:solidFill>
            <a:srgbClr val="484F59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Rounded Rectangle 11"/>
          <p:cNvSpPr/>
          <p:nvPr/>
        </p:nvSpPr>
        <p:spPr bwMode="auto">
          <a:xfrm flipH="1">
            <a:off x="7315584" y="3281119"/>
            <a:ext cx="4055300" cy="1020064"/>
          </a:xfrm>
          <a:prstGeom prst="roundRect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824034" y="1553959"/>
            <a:ext cx="1474655" cy="1271255"/>
            <a:chOff x="6470216" y="2512392"/>
            <a:chExt cx="1398268" cy="1205404"/>
          </a:xfrm>
        </p:grpSpPr>
        <p:sp>
          <p:nvSpPr>
            <p:cNvPr id="7" name="Hexagon 16"/>
            <p:cNvSpPr/>
            <p:nvPr/>
          </p:nvSpPr>
          <p:spPr bwMode="auto">
            <a:xfrm flipH="1">
              <a:off x="6470216" y="2512392"/>
              <a:ext cx="1398268" cy="1205404"/>
            </a:xfrm>
            <a:prstGeom prst="hexagon">
              <a:avLst/>
            </a:prstGeom>
            <a:solidFill>
              <a:schemeClr val="bg1"/>
            </a:solidFill>
            <a:ln w="57150">
              <a:solidFill>
                <a:srgbClr val="FFC000"/>
              </a:solidFill>
              <a:round/>
              <a:headEnd/>
              <a:tailEnd/>
            </a:ln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66" b="1">
                <a:solidFill>
                  <a:schemeClr val="accent3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6792295" y="2888404"/>
              <a:ext cx="680729" cy="511751"/>
              <a:chOff x="0" y="0"/>
              <a:chExt cx="772" cy="579"/>
            </a:xfrm>
            <a:solidFill>
              <a:srgbClr val="16A086"/>
            </a:solidFill>
          </p:grpSpPr>
          <p:sp>
            <p:nvSpPr>
              <p:cNvPr id="9" name="Freeform 23"/>
              <p:cNvSpPr>
                <a:spLocks/>
              </p:cNvSpPr>
              <p:nvPr/>
            </p:nvSpPr>
            <p:spPr bwMode="auto">
              <a:xfrm>
                <a:off x="0" y="0"/>
                <a:ext cx="772" cy="344"/>
              </a:xfrm>
              <a:custGeom>
                <a:avLst/>
                <a:gdLst>
                  <a:gd name="T0" fmla="*/ 653 w 21279"/>
                  <a:gd name="T1" fmla="*/ 344 h 21600"/>
                  <a:gd name="T2" fmla="*/ 707 w 21279"/>
                  <a:gd name="T3" fmla="*/ 301 h 21600"/>
                  <a:gd name="T4" fmla="*/ 771 w 21279"/>
                  <a:gd name="T5" fmla="*/ 43 h 21600"/>
                  <a:gd name="T6" fmla="*/ 739 w 21279"/>
                  <a:gd name="T7" fmla="*/ 0 h 21600"/>
                  <a:gd name="T8" fmla="*/ 30 w 21279"/>
                  <a:gd name="T9" fmla="*/ 0 h 21600"/>
                  <a:gd name="T10" fmla="*/ 3 w 21279"/>
                  <a:gd name="T11" fmla="*/ 27 h 21600"/>
                  <a:gd name="T12" fmla="*/ 57 w 21279"/>
                  <a:gd name="T13" fmla="*/ 54 h 21600"/>
                  <a:gd name="T14" fmla="*/ 159 w 21279"/>
                  <a:gd name="T15" fmla="*/ 65 h 21600"/>
                  <a:gd name="T16" fmla="*/ 213 w 21279"/>
                  <a:gd name="T17" fmla="*/ 108 h 21600"/>
                  <a:gd name="T18" fmla="*/ 256 w 21279"/>
                  <a:gd name="T19" fmla="*/ 301 h 21600"/>
                  <a:gd name="T20" fmla="*/ 309 w 21279"/>
                  <a:gd name="T21" fmla="*/ 344 h 21600"/>
                  <a:gd name="T22" fmla="*/ 653 w 21279"/>
                  <a:gd name="T23" fmla="*/ 344 h 21600"/>
                  <a:gd name="T24" fmla="*/ 653 w 21279"/>
                  <a:gd name="T25" fmla="*/ 344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279" h="21600">
                    <a:moveTo>
                      <a:pt x="17995" y="21600"/>
                    </a:moveTo>
                    <a:cubicBezTo>
                      <a:pt x="18587" y="21600"/>
                      <a:pt x="19327" y="20588"/>
                      <a:pt x="19475" y="18900"/>
                    </a:cubicBezTo>
                    <a:cubicBezTo>
                      <a:pt x="21250" y="2700"/>
                      <a:pt x="21250" y="2700"/>
                      <a:pt x="21250" y="2700"/>
                    </a:cubicBezTo>
                    <a:cubicBezTo>
                      <a:pt x="21398" y="1350"/>
                      <a:pt x="20954" y="0"/>
                      <a:pt x="20362" y="0"/>
                    </a:cubicBezTo>
                    <a:cubicBezTo>
                      <a:pt x="834" y="0"/>
                      <a:pt x="834" y="0"/>
                      <a:pt x="834" y="0"/>
                    </a:cubicBezTo>
                    <a:cubicBezTo>
                      <a:pt x="242" y="0"/>
                      <a:pt x="-202" y="675"/>
                      <a:pt x="94" y="1688"/>
                    </a:cubicBezTo>
                    <a:cubicBezTo>
                      <a:pt x="242" y="2362"/>
                      <a:pt x="982" y="3375"/>
                      <a:pt x="1573" y="3375"/>
                    </a:cubicBezTo>
                    <a:cubicBezTo>
                      <a:pt x="4384" y="4050"/>
                      <a:pt x="4384" y="4050"/>
                      <a:pt x="4384" y="4050"/>
                    </a:cubicBezTo>
                    <a:cubicBezTo>
                      <a:pt x="4976" y="4050"/>
                      <a:pt x="5716" y="5400"/>
                      <a:pt x="5864" y="6750"/>
                    </a:cubicBezTo>
                    <a:cubicBezTo>
                      <a:pt x="7047" y="18900"/>
                      <a:pt x="7047" y="18900"/>
                      <a:pt x="7047" y="18900"/>
                    </a:cubicBezTo>
                    <a:cubicBezTo>
                      <a:pt x="7195" y="20588"/>
                      <a:pt x="7935" y="21600"/>
                      <a:pt x="8527" y="21600"/>
                    </a:cubicBezTo>
                    <a:lnTo>
                      <a:pt x="17995" y="21600"/>
                    </a:lnTo>
                    <a:close/>
                    <a:moveTo>
                      <a:pt x="17995" y="21600"/>
                    </a:moveTo>
                  </a:path>
                </a:pathLst>
              </a:cu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" name="Oval 24"/>
              <p:cNvSpPr>
                <a:spLocks/>
              </p:cNvSpPr>
              <p:nvPr/>
            </p:nvSpPr>
            <p:spPr bwMode="auto">
              <a:xfrm>
                <a:off x="304" y="461"/>
                <a:ext cx="122" cy="118"/>
              </a:xfrm>
              <a:prstGeom prst="ellipse">
                <a:avLst/>
              </a:pr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Oval 25"/>
              <p:cNvSpPr>
                <a:spLocks/>
              </p:cNvSpPr>
              <p:nvPr/>
            </p:nvSpPr>
            <p:spPr bwMode="auto">
              <a:xfrm>
                <a:off x="520" y="461"/>
                <a:ext cx="122" cy="118"/>
              </a:xfrm>
              <a:prstGeom prst="ellipse">
                <a:avLst/>
              </a:pr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Freeform 26"/>
              <p:cNvSpPr>
                <a:spLocks/>
              </p:cNvSpPr>
              <p:nvPr/>
            </p:nvSpPr>
            <p:spPr bwMode="auto">
              <a:xfrm>
                <a:off x="247" y="302"/>
                <a:ext cx="432" cy="127"/>
              </a:xfrm>
              <a:custGeom>
                <a:avLst/>
                <a:gdLst>
                  <a:gd name="T0" fmla="*/ 36 w 21275"/>
                  <a:gd name="T1" fmla="*/ 0 h 21600"/>
                  <a:gd name="T2" fmla="*/ 4 w 21275"/>
                  <a:gd name="T3" fmla="*/ 85 h 21600"/>
                  <a:gd name="T4" fmla="*/ 31 w 21275"/>
                  <a:gd name="T5" fmla="*/ 127 h 21600"/>
                  <a:gd name="T6" fmla="*/ 432 w 21275"/>
                  <a:gd name="T7" fmla="*/ 1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75" h="21600">
                    <a:moveTo>
                      <a:pt x="1782" y="0"/>
                    </a:moveTo>
                    <a:cubicBezTo>
                      <a:pt x="202" y="14400"/>
                      <a:pt x="202" y="14400"/>
                      <a:pt x="202" y="14400"/>
                    </a:cubicBezTo>
                    <a:cubicBezTo>
                      <a:pt x="-325" y="18000"/>
                      <a:pt x="202" y="21600"/>
                      <a:pt x="1519" y="21600"/>
                    </a:cubicBezTo>
                    <a:cubicBezTo>
                      <a:pt x="21275" y="21600"/>
                      <a:pt x="21275" y="21600"/>
                      <a:pt x="21275" y="21600"/>
                    </a:cubicBezTo>
                  </a:path>
                </a:pathLst>
              </a:custGeom>
              <a:solidFill>
                <a:srgbClr val="484F59"/>
              </a:solidFill>
              <a:ln w="127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13" name="TextBox 27"/>
          <p:cNvSpPr txBox="1"/>
          <p:nvPr/>
        </p:nvSpPr>
        <p:spPr>
          <a:xfrm>
            <a:off x="8790240" y="2059751"/>
            <a:ext cx="2228425" cy="259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87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Perfect Market</a:t>
            </a:r>
          </a:p>
        </p:txBody>
      </p:sp>
      <p:sp>
        <p:nvSpPr>
          <p:cNvPr id="14" name="TextBox 28"/>
          <p:cNvSpPr txBox="1"/>
          <p:nvPr/>
        </p:nvSpPr>
        <p:spPr>
          <a:xfrm>
            <a:off x="8790240" y="3658608"/>
            <a:ext cx="2228425" cy="259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87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More Service</a:t>
            </a:r>
          </a:p>
        </p:txBody>
      </p:sp>
      <p:sp>
        <p:nvSpPr>
          <p:cNvPr id="15" name="TextBox 29"/>
          <p:cNvSpPr txBox="1"/>
          <p:nvPr/>
        </p:nvSpPr>
        <p:spPr>
          <a:xfrm>
            <a:off x="1754960" y="2059751"/>
            <a:ext cx="2228425" cy="259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687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Perfect Concept</a:t>
            </a:r>
          </a:p>
        </p:txBody>
      </p:sp>
      <p:sp>
        <p:nvSpPr>
          <p:cNvPr id="16" name="TextBox 30"/>
          <p:cNvSpPr txBox="1"/>
          <p:nvPr/>
        </p:nvSpPr>
        <p:spPr>
          <a:xfrm>
            <a:off x="1754960" y="3658607"/>
            <a:ext cx="2228425" cy="259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687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lear Sans" panose="020B0503030202020304" pitchFamily="34" charset="0"/>
                <a:sym typeface="Times New Roman" panose="02020603050405020304" pitchFamily="18" charset="0"/>
              </a:rPr>
              <a:t>Maximum Promotion</a:t>
            </a:r>
          </a:p>
        </p:txBody>
      </p:sp>
      <p:grpSp>
        <p:nvGrpSpPr>
          <p:cNvPr id="17" name="Group 3"/>
          <p:cNvGrpSpPr/>
          <p:nvPr/>
        </p:nvGrpSpPr>
        <p:grpSpPr>
          <a:xfrm>
            <a:off x="4550610" y="3152816"/>
            <a:ext cx="1474655" cy="1271255"/>
            <a:chOff x="4314555" y="4028429"/>
            <a:chExt cx="1398268" cy="1205404"/>
          </a:xfrm>
        </p:grpSpPr>
        <p:sp>
          <p:nvSpPr>
            <p:cNvPr id="18" name="Hexagon 15"/>
            <p:cNvSpPr/>
            <p:nvPr/>
          </p:nvSpPr>
          <p:spPr bwMode="auto">
            <a:xfrm>
              <a:off x="4314555" y="4028429"/>
              <a:ext cx="1398268" cy="1205404"/>
            </a:xfrm>
            <a:prstGeom prst="hexagon">
              <a:avLst/>
            </a:prstGeom>
            <a:solidFill>
              <a:schemeClr val="bg1"/>
            </a:solidFill>
            <a:ln w="57150">
              <a:solidFill>
                <a:srgbClr val="FFC000"/>
              </a:solidFill>
              <a:round/>
              <a:headEnd/>
              <a:tailEnd/>
            </a:ln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66" b="1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19" name="Group 31"/>
            <p:cNvGrpSpPr/>
            <p:nvPr/>
          </p:nvGrpSpPr>
          <p:grpSpPr>
            <a:xfrm>
              <a:off x="4784601" y="4317339"/>
              <a:ext cx="576433" cy="606570"/>
              <a:chOff x="1641475" y="2428876"/>
              <a:chExt cx="242888" cy="255587"/>
            </a:xfrm>
            <a:solidFill>
              <a:srgbClr val="9CBC58"/>
            </a:solidFill>
          </p:grpSpPr>
          <p:sp>
            <p:nvSpPr>
              <p:cNvPr id="20" name="Freeform 49"/>
              <p:cNvSpPr>
                <a:spLocks/>
              </p:cNvSpPr>
              <p:nvPr/>
            </p:nvSpPr>
            <p:spPr bwMode="auto">
              <a:xfrm>
                <a:off x="1641475" y="2525713"/>
                <a:ext cx="111125" cy="158750"/>
              </a:xfrm>
              <a:custGeom>
                <a:avLst/>
                <a:gdLst>
                  <a:gd name="T0" fmla="*/ 42 w 59"/>
                  <a:gd name="T1" fmla="*/ 49 h 84"/>
                  <a:gd name="T2" fmla="*/ 43 w 59"/>
                  <a:gd name="T3" fmla="*/ 40 h 84"/>
                  <a:gd name="T4" fmla="*/ 31 w 59"/>
                  <a:gd name="T5" fmla="*/ 4 h 84"/>
                  <a:gd name="T6" fmla="*/ 26 w 59"/>
                  <a:gd name="T7" fmla="*/ 1 h 84"/>
                  <a:gd name="T8" fmla="*/ 11 w 59"/>
                  <a:gd name="T9" fmla="*/ 6 h 84"/>
                  <a:gd name="T10" fmla="*/ 4 w 59"/>
                  <a:gd name="T11" fmla="*/ 22 h 84"/>
                  <a:gd name="T12" fmla="*/ 9 w 59"/>
                  <a:gd name="T13" fmla="*/ 37 h 84"/>
                  <a:gd name="T14" fmla="*/ 24 w 59"/>
                  <a:gd name="T15" fmla="*/ 46 h 84"/>
                  <a:gd name="T16" fmla="*/ 31 w 59"/>
                  <a:gd name="T17" fmla="*/ 52 h 84"/>
                  <a:gd name="T18" fmla="*/ 40 w 59"/>
                  <a:gd name="T19" fmla="*/ 80 h 84"/>
                  <a:gd name="T20" fmla="*/ 45 w 59"/>
                  <a:gd name="T21" fmla="*/ 83 h 84"/>
                  <a:gd name="T22" fmla="*/ 48 w 59"/>
                  <a:gd name="T23" fmla="*/ 69 h 84"/>
                  <a:gd name="T24" fmla="*/ 42 w 59"/>
                  <a:gd name="T25" fmla="*/ 4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84">
                    <a:moveTo>
                      <a:pt x="42" y="49"/>
                    </a:moveTo>
                    <a:cubicBezTo>
                      <a:pt x="42" y="49"/>
                      <a:pt x="44" y="42"/>
                      <a:pt x="43" y="4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0"/>
                      <a:pt x="26" y="1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3" y="50"/>
                      <a:pt x="24" y="46"/>
                    </a:cubicBezTo>
                    <a:cubicBezTo>
                      <a:pt x="24" y="46"/>
                      <a:pt x="29" y="45"/>
                      <a:pt x="31" y="52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1" y="84"/>
                      <a:pt x="45" y="83"/>
                    </a:cubicBezTo>
                    <a:cubicBezTo>
                      <a:pt x="45" y="83"/>
                      <a:pt x="59" y="80"/>
                      <a:pt x="48" y="69"/>
                    </a:cubicBezTo>
                    <a:cubicBezTo>
                      <a:pt x="51" y="63"/>
                      <a:pt x="42" y="58"/>
                      <a:pt x="42" y="49"/>
                    </a:cubicBezTo>
                    <a:close/>
                  </a:path>
                </a:pathLst>
              </a:cu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1" name="Freeform 50"/>
              <p:cNvSpPr>
                <a:spLocks/>
              </p:cNvSpPr>
              <p:nvPr/>
            </p:nvSpPr>
            <p:spPr bwMode="auto">
              <a:xfrm>
                <a:off x="1703388" y="2428876"/>
                <a:ext cx="155575" cy="179388"/>
              </a:xfrm>
              <a:custGeom>
                <a:avLst/>
                <a:gdLst>
                  <a:gd name="T0" fmla="*/ 69 w 82"/>
                  <a:gd name="T1" fmla="*/ 59 h 95"/>
                  <a:gd name="T2" fmla="*/ 72 w 82"/>
                  <a:gd name="T3" fmla="*/ 46 h 95"/>
                  <a:gd name="T4" fmla="*/ 62 w 82"/>
                  <a:gd name="T5" fmla="*/ 37 h 95"/>
                  <a:gd name="T6" fmla="*/ 51 w 82"/>
                  <a:gd name="T7" fmla="*/ 5 h 95"/>
                  <a:gd name="T8" fmla="*/ 48 w 82"/>
                  <a:gd name="T9" fmla="*/ 6 h 95"/>
                  <a:gd name="T10" fmla="*/ 4 w 82"/>
                  <a:gd name="T11" fmla="*/ 48 h 95"/>
                  <a:gd name="T12" fmla="*/ 2 w 82"/>
                  <a:gd name="T13" fmla="*/ 53 h 95"/>
                  <a:gd name="T14" fmla="*/ 12 w 82"/>
                  <a:gd name="T15" fmla="*/ 83 h 95"/>
                  <a:gd name="T16" fmla="*/ 17 w 82"/>
                  <a:gd name="T17" fmla="*/ 86 h 95"/>
                  <a:gd name="T18" fmla="*/ 78 w 82"/>
                  <a:gd name="T19" fmla="*/ 92 h 95"/>
                  <a:gd name="T20" fmla="*/ 80 w 82"/>
                  <a:gd name="T21" fmla="*/ 91 h 95"/>
                  <a:gd name="T22" fmla="*/ 69 w 82"/>
                  <a:gd name="T23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69" y="59"/>
                    </a:moveTo>
                    <a:cubicBezTo>
                      <a:pt x="73" y="56"/>
                      <a:pt x="74" y="51"/>
                      <a:pt x="72" y="46"/>
                    </a:cubicBezTo>
                    <a:cubicBezTo>
                      <a:pt x="71" y="41"/>
                      <a:pt x="67" y="38"/>
                      <a:pt x="62" y="37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8"/>
                      <a:pt x="4" y="48"/>
                    </a:cubicBezTo>
                    <a:cubicBezTo>
                      <a:pt x="0" y="49"/>
                      <a:pt x="2" y="53"/>
                      <a:pt x="2" y="5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7"/>
                      <a:pt x="17" y="86"/>
                      <a:pt x="17" y="86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0" y="91"/>
                    </a:cubicBezTo>
                    <a:lnTo>
                      <a:pt x="69" y="59"/>
                    </a:lnTo>
                    <a:close/>
                  </a:path>
                </a:pathLst>
              </a:cu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2" name="Freeform 51"/>
              <p:cNvSpPr>
                <a:spLocks/>
              </p:cNvSpPr>
              <p:nvPr/>
            </p:nvSpPr>
            <p:spPr bwMode="auto">
              <a:xfrm>
                <a:off x="1836738" y="2465388"/>
                <a:ext cx="23813" cy="30163"/>
              </a:xfrm>
              <a:custGeom>
                <a:avLst/>
                <a:gdLst>
                  <a:gd name="T0" fmla="*/ 15 w 15"/>
                  <a:gd name="T1" fmla="*/ 1 h 19"/>
                  <a:gd name="T2" fmla="*/ 13 w 15"/>
                  <a:gd name="T3" fmla="*/ 0 h 19"/>
                  <a:gd name="T4" fmla="*/ 0 w 15"/>
                  <a:gd name="T5" fmla="*/ 18 h 19"/>
                  <a:gd name="T6" fmla="*/ 2 w 15"/>
                  <a:gd name="T7" fmla="*/ 19 h 19"/>
                  <a:gd name="T8" fmla="*/ 15 w 15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15" y="1"/>
                    </a:moveTo>
                    <a:lnTo>
                      <a:pt x="13" y="0"/>
                    </a:lnTo>
                    <a:lnTo>
                      <a:pt x="0" y="18"/>
                    </a:lnTo>
                    <a:lnTo>
                      <a:pt x="2" y="19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3" name="Freeform 52"/>
              <p:cNvSpPr>
                <a:spLocks/>
              </p:cNvSpPr>
              <p:nvPr/>
            </p:nvSpPr>
            <p:spPr bwMode="auto">
              <a:xfrm>
                <a:off x="1849438" y="2535238"/>
                <a:ext cx="33338" cy="22225"/>
              </a:xfrm>
              <a:custGeom>
                <a:avLst/>
                <a:gdLst>
                  <a:gd name="T0" fmla="*/ 0 w 21"/>
                  <a:gd name="T1" fmla="*/ 3 h 14"/>
                  <a:gd name="T2" fmla="*/ 19 w 21"/>
                  <a:gd name="T3" fmla="*/ 14 h 14"/>
                  <a:gd name="T4" fmla="*/ 21 w 21"/>
                  <a:gd name="T5" fmla="*/ 12 h 14"/>
                  <a:gd name="T6" fmla="*/ 1 w 21"/>
                  <a:gd name="T7" fmla="*/ 0 h 14"/>
                  <a:gd name="T8" fmla="*/ 0 w 21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0" y="3"/>
                    </a:moveTo>
                    <a:lnTo>
                      <a:pt x="19" y="14"/>
                    </a:lnTo>
                    <a:lnTo>
                      <a:pt x="21" y="12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4" name="Freeform 53"/>
              <p:cNvSpPr>
                <a:spLocks/>
              </p:cNvSpPr>
              <p:nvPr/>
            </p:nvSpPr>
            <p:spPr bwMode="auto">
              <a:xfrm>
                <a:off x="1847850" y="2501901"/>
                <a:ext cx="36513" cy="14288"/>
              </a:xfrm>
              <a:custGeom>
                <a:avLst/>
                <a:gdLst>
                  <a:gd name="T0" fmla="*/ 1 w 23"/>
                  <a:gd name="T1" fmla="*/ 9 h 9"/>
                  <a:gd name="T2" fmla="*/ 23 w 23"/>
                  <a:gd name="T3" fmla="*/ 3 h 9"/>
                  <a:gd name="T4" fmla="*/ 22 w 23"/>
                  <a:gd name="T5" fmla="*/ 0 h 9"/>
                  <a:gd name="T6" fmla="*/ 0 w 23"/>
                  <a:gd name="T7" fmla="*/ 6 h 9"/>
                  <a:gd name="T8" fmla="*/ 1 w 2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1" y="9"/>
                    </a:moveTo>
                    <a:lnTo>
                      <a:pt x="23" y="3"/>
                    </a:lnTo>
                    <a:lnTo>
                      <a:pt x="22" y="0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48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Times New Roman" panose="02020603050405020304" pitchFamily="18" charset="0"/>
                  <a:ea typeface="微软雅黑" panose="020B0503020204020204" pitchFamily="34" charset="-122"/>
                  <a:cs typeface="Open Sans" panose="020B06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Group 1"/>
          <p:cNvGrpSpPr/>
          <p:nvPr/>
        </p:nvGrpSpPr>
        <p:grpSpPr>
          <a:xfrm>
            <a:off x="4550610" y="1556144"/>
            <a:ext cx="1474655" cy="1271255"/>
            <a:chOff x="4314555" y="2514464"/>
            <a:chExt cx="1398268" cy="1205404"/>
          </a:xfrm>
        </p:grpSpPr>
        <p:sp>
          <p:nvSpPr>
            <p:cNvPr id="26" name="Hexagon 14"/>
            <p:cNvSpPr/>
            <p:nvPr/>
          </p:nvSpPr>
          <p:spPr bwMode="auto">
            <a:xfrm>
              <a:off x="4314555" y="2514464"/>
              <a:ext cx="1398268" cy="1205404"/>
            </a:xfrm>
            <a:prstGeom prst="hexagon">
              <a:avLst/>
            </a:prstGeom>
            <a:solidFill>
              <a:schemeClr val="bg1"/>
            </a:solidFill>
            <a:ln w="57150">
              <a:solidFill>
                <a:srgbClr val="484F59"/>
              </a:solidFill>
              <a:round/>
              <a:headEnd/>
              <a:tailEnd/>
            </a:ln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66" b="1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" name="Shape 808"/>
            <p:cNvSpPr/>
            <p:nvPr/>
          </p:nvSpPr>
          <p:spPr>
            <a:xfrm>
              <a:off x="4757632" y="2928712"/>
              <a:ext cx="599635" cy="359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18" y="14435"/>
                  </a:moveTo>
                  <a:lnTo>
                    <a:pt x="19418" y="3600"/>
                  </a:lnTo>
                  <a:cubicBezTo>
                    <a:pt x="19418" y="1612"/>
                    <a:pt x="18451" y="0"/>
                    <a:pt x="17258" y="0"/>
                  </a:cubicBezTo>
                  <a:lnTo>
                    <a:pt x="7560" y="0"/>
                  </a:lnTo>
                  <a:lnTo>
                    <a:pt x="10326" y="5041"/>
                  </a:lnTo>
                  <a:lnTo>
                    <a:pt x="16221" y="5041"/>
                  </a:lnTo>
                  <a:lnTo>
                    <a:pt x="16221" y="14435"/>
                  </a:lnTo>
                  <a:lnTo>
                    <a:pt x="14040" y="14435"/>
                  </a:lnTo>
                  <a:lnTo>
                    <a:pt x="17819" y="21600"/>
                  </a:lnTo>
                  <a:lnTo>
                    <a:pt x="21600" y="14435"/>
                  </a:lnTo>
                  <a:cubicBezTo>
                    <a:pt x="21600" y="14435"/>
                    <a:pt x="19418" y="14435"/>
                    <a:pt x="19418" y="14435"/>
                  </a:cubicBezTo>
                  <a:close/>
                  <a:moveTo>
                    <a:pt x="5378" y="16559"/>
                  </a:moveTo>
                  <a:lnTo>
                    <a:pt x="5378" y="7166"/>
                  </a:lnTo>
                  <a:lnTo>
                    <a:pt x="7560" y="7166"/>
                  </a:lnTo>
                  <a:lnTo>
                    <a:pt x="3779" y="0"/>
                  </a:lnTo>
                  <a:lnTo>
                    <a:pt x="0" y="7166"/>
                  </a:lnTo>
                  <a:lnTo>
                    <a:pt x="2181" y="7166"/>
                  </a:lnTo>
                  <a:lnTo>
                    <a:pt x="2181" y="17998"/>
                  </a:lnTo>
                  <a:cubicBezTo>
                    <a:pt x="2181" y="19988"/>
                    <a:pt x="3149" y="21600"/>
                    <a:pt x="4341" y="21600"/>
                  </a:cubicBezTo>
                  <a:lnTo>
                    <a:pt x="14040" y="21600"/>
                  </a:lnTo>
                  <a:lnTo>
                    <a:pt x="11274" y="16559"/>
                  </a:lnTo>
                  <a:cubicBezTo>
                    <a:pt x="11274" y="16559"/>
                    <a:pt x="5378" y="16559"/>
                    <a:pt x="5378" y="16559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37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8" name="Group 4"/>
          <p:cNvGrpSpPr/>
          <p:nvPr/>
        </p:nvGrpSpPr>
        <p:grpSpPr>
          <a:xfrm>
            <a:off x="6824034" y="3152816"/>
            <a:ext cx="1474655" cy="1271255"/>
            <a:chOff x="6470216" y="4028429"/>
            <a:chExt cx="1398268" cy="1205404"/>
          </a:xfrm>
        </p:grpSpPr>
        <p:sp>
          <p:nvSpPr>
            <p:cNvPr id="29" name="Hexagon 17"/>
            <p:cNvSpPr/>
            <p:nvPr/>
          </p:nvSpPr>
          <p:spPr bwMode="auto">
            <a:xfrm flipH="1">
              <a:off x="6470216" y="4028429"/>
              <a:ext cx="1398268" cy="1205404"/>
            </a:xfrm>
            <a:prstGeom prst="hexagon">
              <a:avLst/>
            </a:prstGeom>
            <a:solidFill>
              <a:schemeClr val="bg1"/>
            </a:solidFill>
            <a:ln w="57150">
              <a:solidFill>
                <a:srgbClr val="484F59"/>
              </a:solidFill>
              <a:round/>
              <a:headEnd/>
              <a:tailEnd/>
            </a:ln>
          </p:spPr>
          <p:txBody>
            <a:bodyPr vert="horz" wrap="square" lIns="96435" tIns="48218" rIns="96435" bIns="48218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266" b="1">
                <a:solidFill>
                  <a:schemeClr val="accent4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0" name="Freeform 11"/>
            <p:cNvSpPr>
              <a:spLocks noEditPoints="1"/>
            </p:cNvSpPr>
            <p:nvPr/>
          </p:nvSpPr>
          <p:spPr bwMode="auto">
            <a:xfrm>
              <a:off x="6969021" y="4469634"/>
              <a:ext cx="463070" cy="411434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1" name="TextBox 47"/>
          <p:cNvSpPr txBox="1"/>
          <p:nvPr/>
        </p:nvSpPr>
        <p:spPr>
          <a:xfrm>
            <a:off x="1362149" y="4788649"/>
            <a:ext cx="10125002" cy="155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“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danaime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donWakamare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quosam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santLoirem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koler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sit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Wakamare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santLorem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Wakama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dalaman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masanaki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kudapatar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.” “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danaime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donWakamare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quosam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santLoirem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koler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sit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Wakamare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dimasa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qm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santLorem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ipsume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denimaOstebus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daname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lovera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don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Wakama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dalaman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Dalam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masanaki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 </a:t>
            </a:r>
            <a:r>
              <a:rPr lang="en-US" altLang="zh-CN" sz="1266" dirty="0" err="1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kudapatar</a:t>
            </a:r>
            <a:r>
              <a:rPr lang="en-US" altLang="zh-CN" sz="1266" dirty="0">
                <a:solidFill>
                  <a:srgbClr val="484F59"/>
                </a:solidFill>
                <a:ea typeface="微软雅黑" panose="020B0503020204020204" pitchFamily="34" charset="-122"/>
                <a:cs typeface="Clear Sans Light" panose="020B0303030202020304" pitchFamily="34" charset="0"/>
                <a:sym typeface="Times New Roman" panose="02020603050405020304" pitchFamily="18" charset="0"/>
              </a:rPr>
              <a:t>.”</a:t>
            </a:r>
            <a:endParaRPr lang="id-ID" altLang="zh-CN" sz="1266" dirty="0">
              <a:solidFill>
                <a:srgbClr val="484F59"/>
              </a:solidFill>
              <a:ea typeface="微软雅黑" panose="020B0503020204020204" pitchFamily="34" charset="-122"/>
              <a:cs typeface="Clear Sans Light" panose="020B0303030202020304" pitchFamily="34" charset="0"/>
              <a:sym typeface="Times New Roman" panose="02020603050405020304" pitchFamily="18" charset="0"/>
            </a:endParaRPr>
          </a:p>
        </p:txBody>
      </p:sp>
      <p:cxnSp>
        <p:nvCxnSpPr>
          <p:cNvPr id="32" name="Straight Connector 400"/>
          <p:cNvCxnSpPr/>
          <p:nvPr/>
        </p:nvCxnSpPr>
        <p:spPr>
          <a:xfrm>
            <a:off x="1059" y="6122561"/>
            <a:ext cx="1285733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8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3" grpId="0"/>
      <p:bldP spid="14" grpId="0"/>
      <p:bldP spid="15" grpId="0"/>
      <p:bldP spid="16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梯形 4"/>
          <p:cNvSpPr/>
          <p:nvPr/>
        </p:nvSpPr>
        <p:spPr>
          <a:xfrm flipV="1">
            <a:off x="3596797" y="-133350"/>
            <a:ext cx="9782806" cy="6991350"/>
          </a:xfrm>
          <a:custGeom>
            <a:avLst/>
            <a:gdLst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10733106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9818706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9775163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9775163"/>
              <a:gd name="connsiteY0" fmla="*/ 6858000 h 6858000"/>
              <a:gd name="connsiteX1" fmla="*/ 3779307 w 9775163"/>
              <a:gd name="connsiteY1" fmla="*/ 0 h 6858000"/>
              <a:gd name="connsiteX2" fmla="*/ 9775163 w 9775163"/>
              <a:gd name="connsiteY2" fmla="*/ 0 h 6858000"/>
              <a:gd name="connsiteX3" fmla="*/ 9733936 w 9775163"/>
              <a:gd name="connsiteY3" fmla="*/ 6828504 h 6858000"/>
              <a:gd name="connsiteX4" fmla="*/ 0 w 9775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5163" h="6858000">
                <a:moveTo>
                  <a:pt x="0" y="6858000"/>
                </a:moveTo>
                <a:lnTo>
                  <a:pt x="3779307" y="0"/>
                </a:lnTo>
                <a:lnTo>
                  <a:pt x="9775163" y="0"/>
                </a:lnTo>
                <a:lnTo>
                  <a:pt x="9733936" y="6828504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5331" y="580606"/>
            <a:ext cx="3648269" cy="3476571"/>
            <a:chOff x="655331" y="580606"/>
            <a:chExt cx="3648269" cy="3476571"/>
          </a:xfrm>
        </p:grpSpPr>
        <p:sp>
          <p:nvSpPr>
            <p:cNvPr id="6" name="等腰三角形 5"/>
            <p:cNvSpPr/>
            <p:nvPr/>
          </p:nvSpPr>
          <p:spPr>
            <a:xfrm rot="2981571">
              <a:off x="937247" y="298690"/>
              <a:ext cx="3014905" cy="3578737"/>
            </a:xfrm>
            <a:prstGeom prst="triangl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2707795">
              <a:off x="1741241" y="1494819"/>
              <a:ext cx="3014905" cy="2109812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55405" y="235324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目录</a:t>
            </a:r>
            <a:endParaRPr lang="en-US" altLang="zh-CN" sz="60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8899" y="3368911"/>
            <a:ext cx="30315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CONTENTS</a:t>
            </a:r>
          </a:p>
        </p:txBody>
      </p:sp>
      <p:cxnSp>
        <p:nvCxnSpPr>
          <p:cNvPr id="10" name="直接连接符 9"/>
          <p:cNvCxnSpPr>
            <a:cxnSpLocks/>
          </p:cNvCxnSpPr>
          <p:nvPr/>
        </p:nvCxnSpPr>
        <p:spPr>
          <a:xfrm>
            <a:off x="1047904" y="3334256"/>
            <a:ext cx="268605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889399" y="637950"/>
            <a:ext cx="883407" cy="881086"/>
            <a:chOff x="7460039" y="1375766"/>
            <a:chExt cx="1428337" cy="1424584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7677626" y="1589600"/>
              <a:ext cx="1424584" cy="996916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3499384">
              <a:off x="7543011" y="1561418"/>
              <a:ext cx="887335" cy="1053279"/>
            </a:xfrm>
            <a:prstGeom prst="triangl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72807" y="2192962"/>
            <a:ext cx="883407" cy="881086"/>
            <a:chOff x="7460039" y="1375766"/>
            <a:chExt cx="1428337" cy="1424584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7677626" y="1589600"/>
              <a:ext cx="1424584" cy="996916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3499384">
              <a:off x="7543011" y="1561418"/>
              <a:ext cx="887335" cy="1053279"/>
            </a:xfrm>
            <a:prstGeom prst="triangl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56215" y="3747974"/>
            <a:ext cx="883407" cy="881086"/>
            <a:chOff x="7460039" y="1375766"/>
            <a:chExt cx="1428337" cy="1424584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7677626" y="1589600"/>
              <a:ext cx="1424584" cy="996916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3499384">
              <a:off x="7543011" y="1561418"/>
              <a:ext cx="887335" cy="1053279"/>
            </a:xfrm>
            <a:prstGeom prst="triangl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39623" y="5302986"/>
            <a:ext cx="883407" cy="881086"/>
            <a:chOff x="7460039" y="1375766"/>
            <a:chExt cx="1428337" cy="1424584"/>
          </a:xfrm>
        </p:grpSpPr>
        <p:sp>
          <p:nvSpPr>
            <p:cNvPr id="34" name="等腰三角形 33"/>
            <p:cNvSpPr/>
            <p:nvPr/>
          </p:nvSpPr>
          <p:spPr>
            <a:xfrm rot="5400000">
              <a:off x="7677626" y="1589600"/>
              <a:ext cx="1424584" cy="996916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3499384">
              <a:off x="7543011" y="1561418"/>
              <a:ext cx="887335" cy="1053279"/>
            </a:xfrm>
            <a:prstGeom prst="triangle">
              <a:avLst/>
            </a:pr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869210" y="1100578"/>
            <a:ext cx="2292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39" name="TextBox 76"/>
          <p:cNvSpPr txBox="1"/>
          <p:nvPr/>
        </p:nvSpPr>
        <p:spPr>
          <a:xfrm>
            <a:off x="5869209" y="637950"/>
            <a:ext cx="2892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274A8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6656216" y="2673577"/>
            <a:ext cx="2292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41" name="TextBox 76"/>
          <p:cNvSpPr txBox="1"/>
          <p:nvPr/>
        </p:nvSpPr>
        <p:spPr>
          <a:xfrm>
            <a:off x="6656215" y="2210949"/>
            <a:ext cx="2892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274A8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7538096" y="4246576"/>
            <a:ext cx="2292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43" name="TextBox 76"/>
          <p:cNvSpPr txBox="1"/>
          <p:nvPr/>
        </p:nvSpPr>
        <p:spPr>
          <a:xfrm>
            <a:off x="7538095" y="3783948"/>
            <a:ext cx="2892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274A8"/>
                </a:solidFill>
                <a:cs typeface="+mn-ea"/>
                <a:sym typeface="+mn-lt"/>
              </a:rPr>
              <a:t>请在此添加标题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8423032" y="5819575"/>
            <a:ext cx="2292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45" name="TextBox 76"/>
          <p:cNvSpPr txBox="1"/>
          <p:nvPr/>
        </p:nvSpPr>
        <p:spPr>
          <a:xfrm>
            <a:off x="8423031" y="5356947"/>
            <a:ext cx="2892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274A8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414653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478155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4152900 w 12192000"/>
              <a:gd name="connsiteY1" fmla="*/ 42862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819400 w 12192000"/>
              <a:gd name="connsiteY1" fmla="*/ 50101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571750 w 12192000"/>
              <a:gd name="connsiteY1" fmla="*/ 52387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71750" y="523875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7346" y="1295399"/>
            <a:ext cx="3376855" cy="2267018"/>
            <a:chOff x="1737346" y="1866899"/>
            <a:chExt cx="3376855" cy="2267018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1737346" y="1866899"/>
              <a:ext cx="3014905" cy="2201027"/>
            </a:xfrm>
            <a:prstGeom prst="triangl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099296" y="2024105"/>
              <a:ext cx="3014905" cy="2109812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03057" y="1618650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</a:rPr>
              <a:t>03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4003418" y="4901920"/>
            <a:ext cx="881086" cy="616579"/>
          </a:xfrm>
          <a:prstGeom prst="triangle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3499384">
            <a:off x="3332345" y="5063855"/>
            <a:ext cx="548805" cy="651439"/>
          </a:xfrm>
          <a:prstGeom prst="triangl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21"/>
          <p:cNvSpPr txBox="1"/>
          <p:nvPr/>
        </p:nvSpPr>
        <p:spPr>
          <a:xfrm>
            <a:off x="6096000" y="5064007"/>
            <a:ext cx="5601798" cy="730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1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11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4338220"/>
            <a:ext cx="4410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484F59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6096000" y="3691889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71519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81611" y="1800469"/>
            <a:ext cx="4376576" cy="184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484F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</a:rPr>
              <a:t>这里是个小标题</a:t>
            </a:r>
            <a:endParaRPr lang="en-US" altLang="zh-CN" sz="2000" b="1" dirty="0">
              <a:solidFill>
                <a:srgbClr val="484F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anose="020B0606030504020204" pitchFamily="34" charset="0"/>
            </a:endParaRPr>
          </a:p>
          <a:p>
            <a:pPr algn="just"/>
            <a:endParaRPr lang="en-US" sz="1100" dirty="0">
              <a:latin typeface="华文细黑" panose="02010600040101010101" pitchFamily="2" charset="-122"/>
              <a:ea typeface="华文细黑" panose="02010600040101010101" pitchFamily="2" charset="-122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835288"/>
            <a:ext cx="4915264" cy="3678768"/>
          </a:xfrm>
          <a:custGeom>
            <a:avLst/>
            <a:gdLst>
              <a:gd name="connsiteX0" fmla="*/ 0 w 4915264"/>
              <a:gd name="connsiteY0" fmla="*/ 0 h 3678768"/>
              <a:gd name="connsiteX1" fmla="*/ 4915264 w 4915264"/>
              <a:gd name="connsiteY1" fmla="*/ 0 h 3678768"/>
              <a:gd name="connsiteX2" fmla="*/ 4915264 w 4915264"/>
              <a:gd name="connsiteY2" fmla="*/ 1662263 h 3678768"/>
              <a:gd name="connsiteX3" fmla="*/ 4910777 w 4915264"/>
              <a:gd name="connsiteY3" fmla="*/ 1661357 h 3678768"/>
              <a:gd name="connsiteX4" fmla="*/ 4734582 w 4915264"/>
              <a:gd name="connsiteY4" fmla="*/ 1837552 h 3678768"/>
              <a:gd name="connsiteX5" fmla="*/ 4910777 w 4915264"/>
              <a:gd name="connsiteY5" fmla="*/ 2013747 h 3678768"/>
              <a:gd name="connsiteX6" fmla="*/ 4915264 w 4915264"/>
              <a:gd name="connsiteY6" fmla="*/ 2012841 h 3678768"/>
              <a:gd name="connsiteX7" fmla="*/ 4915264 w 4915264"/>
              <a:gd name="connsiteY7" fmla="*/ 3678768 h 3678768"/>
              <a:gd name="connsiteX8" fmla="*/ 0 w 4915264"/>
              <a:gd name="connsiteY8" fmla="*/ 3678768 h 367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5264" h="3678768">
                <a:moveTo>
                  <a:pt x="0" y="0"/>
                </a:moveTo>
                <a:lnTo>
                  <a:pt x="4915264" y="0"/>
                </a:lnTo>
                <a:lnTo>
                  <a:pt x="4915264" y="1662263"/>
                </a:lnTo>
                <a:lnTo>
                  <a:pt x="4910777" y="1661357"/>
                </a:lnTo>
                <a:cubicBezTo>
                  <a:pt x="4813467" y="1661357"/>
                  <a:pt x="4734582" y="1740242"/>
                  <a:pt x="4734582" y="1837552"/>
                </a:cubicBezTo>
                <a:cubicBezTo>
                  <a:pt x="4734582" y="1934862"/>
                  <a:pt x="4813467" y="2013747"/>
                  <a:pt x="4910777" y="2013747"/>
                </a:cubicBezTo>
                <a:lnTo>
                  <a:pt x="4915264" y="2012841"/>
                </a:lnTo>
                <a:lnTo>
                  <a:pt x="4915264" y="3678768"/>
                </a:lnTo>
                <a:lnTo>
                  <a:pt x="0" y="3678768"/>
                </a:lnTo>
                <a:close/>
              </a:path>
            </a:pathLst>
          </a:custGeom>
        </p:spPr>
      </p:pic>
      <p:sp>
        <p:nvSpPr>
          <p:cNvPr id="11" name="椭圆 10"/>
          <p:cNvSpPr/>
          <p:nvPr/>
        </p:nvSpPr>
        <p:spPr>
          <a:xfrm>
            <a:off x="4773341" y="3535680"/>
            <a:ext cx="274320" cy="274320"/>
          </a:xfrm>
          <a:prstGeom prst="ellipse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840088" y="3600962"/>
            <a:ext cx="143756" cy="14375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4"/>
          <p:cNvSpPr/>
          <p:nvPr/>
        </p:nvSpPr>
        <p:spPr>
          <a:xfrm>
            <a:off x="5830208" y="3906838"/>
            <a:ext cx="3449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484F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</a:p>
        </p:txBody>
      </p:sp>
      <p:sp>
        <p:nvSpPr>
          <p:cNvPr id="14" name="Rectangle 6"/>
          <p:cNvSpPr/>
          <p:nvPr/>
        </p:nvSpPr>
        <p:spPr>
          <a:xfrm>
            <a:off x="6096000" y="3930293"/>
            <a:ext cx="3704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5830208" y="4423235"/>
            <a:ext cx="3882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484F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</a:p>
        </p:txBody>
      </p:sp>
      <p:sp>
        <p:nvSpPr>
          <p:cNvPr id="16" name="Rectangle 13"/>
          <p:cNvSpPr/>
          <p:nvPr/>
        </p:nvSpPr>
        <p:spPr>
          <a:xfrm>
            <a:off x="6096000" y="4446690"/>
            <a:ext cx="3704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Rectangle 18"/>
          <p:cNvSpPr/>
          <p:nvPr/>
        </p:nvSpPr>
        <p:spPr>
          <a:xfrm>
            <a:off x="5839969" y="4918871"/>
            <a:ext cx="3882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484F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</a:p>
        </p:txBody>
      </p:sp>
      <p:sp>
        <p:nvSpPr>
          <p:cNvPr id="18" name="Rectangle 19"/>
          <p:cNvSpPr/>
          <p:nvPr/>
        </p:nvSpPr>
        <p:spPr>
          <a:xfrm>
            <a:off x="6115686" y="4937687"/>
            <a:ext cx="3704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1041748" y="1585840"/>
            <a:ext cx="2425123" cy="2427180"/>
          </a:xfrm>
          <a:prstGeom prst="rect">
            <a:avLst/>
          </a:prstGeom>
          <a:blipFill>
            <a:blip r:embed="rId2"/>
            <a:stretch>
              <a:fillRect l="-26000" t="-1000" r="-43000" b="-4000"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3579330" y="1584626"/>
            <a:ext cx="2425123" cy="2427180"/>
          </a:xfrm>
          <a:prstGeom prst="rect">
            <a:avLst/>
          </a:prstGeom>
          <a:blipFill>
            <a:blip r:embed="rId3"/>
            <a:stretch>
              <a:fillRect l="-26000" t="-1000" r="-43000" b="-4000"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8675025" y="1584626"/>
            <a:ext cx="2425123" cy="2427180"/>
          </a:xfrm>
          <a:prstGeom prst="rect">
            <a:avLst/>
          </a:prstGeom>
          <a:blipFill>
            <a:blip r:embed="rId4"/>
            <a:stretch>
              <a:fillRect l="-26000" t="-1000" r="-43000" b="-4000"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22"/>
          <p:cNvSpPr>
            <a:spLocks noChangeArrowheads="1"/>
          </p:cNvSpPr>
          <p:nvPr/>
        </p:nvSpPr>
        <p:spPr bwMode="auto">
          <a:xfrm>
            <a:off x="6130600" y="1584626"/>
            <a:ext cx="2425123" cy="2427180"/>
          </a:xfrm>
          <a:prstGeom prst="rect">
            <a:avLst/>
          </a:prstGeom>
          <a:blipFill>
            <a:blip r:embed="rId5"/>
            <a:stretch>
              <a:fillRect l="-26000" t="-1000" r="-43000" b="-4000"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1715004" y="4672169"/>
            <a:ext cx="755845" cy="894956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23"/>
          <p:cNvSpPr>
            <a:spLocks noEditPoints="1"/>
          </p:cNvSpPr>
          <p:nvPr/>
        </p:nvSpPr>
        <p:spPr bwMode="auto">
          <a:xfrm>
            <a:off x="7111309" y="4658089"/>
            <a:ext cx="618959" cy="923117"/>
          </a:xfrm>
          <a:custGeom>
            <a:avLst/>
            <a:gdLst>
              <a:gd name="T0" fmla="*/ 385 w 385"/>
              <a:gd name="T1" fmla="*/ 222 h 522"/>
              <a:gd name="T2" fmla="*/ 346 w 385"/>
              <a:gd name="T3" fmla="*/ 217 h 522"/>
              <a:gd name="T4" fmla="*/ 340 w 385"/>
              <a:gd name="T5" fmla="*/ 317 h 522"/>
              <a:gd name="T6" fmla="*/ 321 w 385"/>
              <a:gd name="T7" fmla="*/ 324 h 522"/>
              <a:gd name="T8" fmla="*/ 315 w 385"/>
              <a:gd name="T9" fmla="*/ 300 h 522"/>
              <a:gd name="T10" fmla="*/ 64 w 385"/>
              <a:gd name="T11" fmla="*/ 306 h 522"/>
              <a:gd name="T12" fmla="*/ 54 w 385"/>
              <a:gd name="T13" fmla="*/ 325 h 522"/>
              <a:gd name="T14" fmla="*/ 45 w 385"/>
              <a:gd name="T15" fmla="*/ 222 h 522"/>
              <a:gd name="T16" fmla="*/ 6 w 385"/>
              <a:gd name="T17" fmla="*/ 217 h 522"/>
              <a:gd name="T18" fmla="*/ 0 w 385"/>
              <a:gd name="T19" fmla="*/ 344 h 522"/>
              <a:gd name="T20" fmla="*/ 172 w 385"/>
              <a:gd name="T21" fmla="*/ 365 h 522"/>
              <a:gd name="T22" fmla="*/ 63 w 385"/>
              <a:gd name="T23" fmla="*/ 468 h 522"/>
              <a:gd name="T24" fmla="*/ 43 w 385"/>
              <a:gd name="T25" fmla="*/ 516 h 522"/>
              <a:gd name="T26" fmla="*/ 78 w 385"/>
              <a:gd name="T27" fmla="*/ 522 h 522"/>
              <a:gd name="T28" fmla="*/ 84 w 385"/>
              <a:gd name="T29" fmla="*/ 504 h 522"/>
              <a:gd name="T30" fmla="*/ 172 w 385"/>
              <a:gd name="T31" fmla="*/ 516 h 522"/>
              <a:gd name="T32" fmla="*/ 207 w 385"/>
              <a:gd name="T33" fmla="*/ 522 h 522"/>
              <a:gd name="T34" fmla="*/ 213 w 385"/>
              <a:gd name="T35" fmla="*/ 504 h 522"/>
              <a:gd name="T36" fmla="*/ 301 w 385"/>
              <a:gd name="T37" fmla="*/ 516 h 522"/>
              <a:gd name="T38" fmla="*/ 336 w 385"/>
              <a:gd name="T39" fmla="*/ 522 h 522"/>
              <a:gd name="T40" fmla="*/ 342 w 385"/>
              <a:gd name="T41" fmla="*/ 486 h 522"/>
              <a:gd name="T42" fmla="*/ 213 w 385"/>
              <a:gd name="T43" fmla="*/ 468 h 522"/>
              <a:gd name="T44" fmla="*/ 362 w 385"/>
              <a:gd name="T45" fmla="*/ 365 h 522"/>
              <a:gd name="T46" fmla="*/ 70 w 385"/>
              <a:gd name="T47" fmla="*/ 149 h 522"/>
              <a:gd name="T48" fmla="*/ 322 w 385"/>
              <a:gd name="T49" fmla="*/ 155 h 522"/>
              <a:gd name="T50" fmla="*/ 316 w 385"/>
              <a:gd name="T51" fmla="*/ 273 h 522"/>
              <a:gd name="T52" fmla="*/ 63 w 385"/>
              <a:gd name="T53" fmla="*/ 268 h 522"/>
              <a:gd name="T54" fmla="*/ 70 w 385"/>
              <a:gd name="T55" fmla="*/ 149 h 522"/>
              <a:gd name="T56" fmla="*/ 281 w 385"/>
              <a:gd name="T57" fmla="*/ 0 h 522"/>
              <a:gd name="T58" fmla="*/ 322 w 385"/>
              <a:gd name="T59" fmla="*/ 119 h 522"/>
              <a:gd name="T60" fmla="*/ 70 w 385"/>
              <a:gd name="T61" fmla="*/ 124 h 522"/>
              <a:gd name="T62" fmla="*/ 63 w 385"/>
              <a:gd name="T63" fmla="*/ 3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5" h="522">
                <a:moveTo>
                  <a:pt x="385" y="345"/>
                </a:moveTo>
                <a:cubicBezTo>
                  <a:pt x="385" y="305"/>
                  <a:pt x="385" y="263"/>
                  <a:pt x="385" y="222"/>
                </a:cubicBezTo>
                <a:cubicBezTo>
                  <a:pt x="385" y="219"/>
                  <a:pt x="382" y="217"/>
                  <a:pt x="379" y="217"/>
                </a:cubicBezTo>
                <a:cubicBezTo>
                  <a:pt x="346" y="217"/>
                  <a:pt x="346" y="217"/>
                  <a:pt x="346" y="217"/>
                </a:cubicBezTo>
                <a:cubicBezTo>
                  <a:pt x="342" y="217"/>
                  <a:pt x="340" y="219"/>
                  <a:pt x="340" y="222"/>
                </a:cubicBezTo>
                <a:cubicBezTo>
                  <a:pt x="340" y="254"/>
                  <a:pt x="340" y="285"/>
                  <a:pt x="340" y="317"/>
                </a:cubicBezTo>
                <a:cubicBezTo>
                  <a:pt x="340" y="321"/>
                  <a:pt x="336" y="324"/>
                  <a:pt x="331" y="324"/>
                </a:cubicBezTo>
                <a:cubicBezTo>
                  <a:pt x="330" y="324"/>
                  <a:pt x="323" y="324"/>
                  <a:pt x="321" y="324"/>
                </a:cubicBezTo>
                <a:cubicBezTo>
                  <a:pt x="321" y="306"/>
                  <a:pt x="321" y="306"/>
                  <a:pt x="321" y="306"/>
                </a:cubicBezTo>
                <a:cubicBezTo>
                  <a:pt x="321" y="303"/>
                  <a:pt x="319" y="300"/>
                  <a:pt x="315" y="300"/>
                </a:cubicBezTo>
                <a:cubicBezTo>
                  <a:pt x="233" y="300"/>
                  <a:pt x="152" y="300"/>
                  <a:pt x="70" y="300"/>
                </a:cubicBezTo>
                <a:cubicBezTo>
                  <a:pt x="67" y="300"/>
                  <a:pt x="64" y="303"/>
                  <a:pt x="64" y="306"/>
                </a:cubicBezTo>
                <a:cubicBezTo>
                  <a:pt x="64" y="325"/>
                  <a:pt x="64" y="325"/>
                  <a:pt x="64" y="325"/>
                </a:cubicBezTo>
                <a:cubicBezTo>
                  <a:pt x="54" y="325"/>
                  <a:pt x="54" y="325"/>
                  <a:pt x="54" y="325"/>
                </a:cubicBezTo>
                <a:cubicBezTo>
                  <a:pt x="49" y="325"/>
                  <a:pt x="45" y="322"/>
                  <a:pt x="45" y="318"/>
                </a:cubicBezTo>
                <a:cubicBezTo>
                  <a:pt x="45" y="222"/>
                  <a:pt x="45" y="222"/>
                  <a:pt x="45" y="222"/>
                </a:cubicBezTo>
                <a:cubicBezTo>
                  <a:pt x="45" y="219"/>
                  <a:pt x="42" y="217"/>
                  <a:pt x="39" y="217"/>
                </a:cubicBezTo>
                <a:cubicBezTo>
                  <a:pt x="6" y="217"/>
                  <a:pt x="6" y="217"/>
                  <a:pt x="6" y="217"/>
                </a:cubicBezTo>
                <a:cubicBezTo>
                  <a:pt x="2" y="217"/>
                  <a:pt x="0" y="219"/>
                  <a:pt x="0" y="222"/>
                </a:cubicBezTo>
                <a:cubicBezTo>
                  <a:pt x="0" y="263"/>
                  <a:pt x="0" y="304"/>
                  <a:pt x="0" y="344"/>
                </a:cubicBezTo>
                <a:cubicBezTo>
                  <a:pt x="0" y="356"/>
                  <a:pt x="9" y="365"/>
                  <a:pt x="22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468"/>
                  <a:pt x="172" y="468"/>
                  <a:pt x="172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52" y="468"/>
                  <a:pt x="43" y="476"/>
                  <a:pt x="43" y="486"/>
                </a:cubicBezTo>
                <a:cubicBezTo>
                  <a:pt x="43" y="496"/>
                  <a:pt x="43" y="506"/>
                  <a:pt x="43" y="516"/>
                </a:cubicBezTo>
                <a:cubicBezTo>
                  <a:pt x="43" y="519"/>
                  <a:pt x="46" y="522"/>
                  <a:pt x="49" y="522"/>
                </a:cubicBezTo>
                <a:cubicBezTo>
                  <a:pt x="78" y="522"/>
                  <a:pt x="78" y="522"/>
                  <a:pt x="78" y="522"/>
                </a:cubicBezTo>
                <a:cubicBezTo>
                  <a:pt x="81" y="522"/>
                  <a:pt x="84" y="519"/>
                  <a:pt x="84" y="516"/>
                </a:cubicBezTo>
                <a:cubicBezTo>
                  <a:pt x="84" y="504"/>
                  <a:pt x="84" y="504"/>
                  <a:pt x="84" y="504"/>
                </a:cubicBezTo>
                <a:cubicBezTo>
                  <a:pt x="172" y="504"/>
                  <a:pt x="172" y="504"/>
                  <a:pt x="172" y="504"/>
                </a:cubicBezTo>
                <a:cubicBezTo>
                  <a:pt x="172" y="516"/>
                  <a:pt x="172" y="516"/>
                  <a:pt x="172" y="516"/>
                </a:cubicBezTo>
                <a:cubicBezTo>
                  <a:pt x="172" y="519"/>
                  <a:pt x="175" y="522"/>
                  <a:pt x="179" y="522"/>
                </a:cubicBezTo>
                <a:cubicBezTo>
                  <a:pt x="207" y="522"/>
                  <a:pt x="207" y="522"/>
                  <a:pt x="207" y="522"/>
                </a:cubicBezTo>
                <a:cubicBezTo>
                  <a:pt x="210" y="522"/>
                  <a:pt x="213" y="519"/>
                  <a:pt x="213" y="516"/>
                </a:cubicBezTo>
                <a:cubicBezTo>
                  <a:pt x="213" y="504"/>
                  <a:pt x="213" y="504"/>
                  <a:pt x="213" y="504"/>
                </a:cubicBezTo>
                <a:cubicBezTo>
                  <a:pt x="301" y="504"/>
                  <a:pt x="301" y="504"/>
                  <a:pt x="301" y="504"/>
                </a:cubicBezTo>
                <a:cubicBezTo>
                  <a:pt x="301" y="516"/>
                  <a:pt x="301" y="516"/>
                  <a:pt x="301" y="516"/>
                </a:cubicBezTo>
                <a:cubicBezTo>
                  <a:pt x="301" y="519"/>
                  <a:pt x="304" y="522"/>
                  <a:pt x="308" y="522"/>
                </a:cubicBezTo>
                <a:cubicBezTo>
                  <a:pt x="336" y="522"/>
                  <a:pt x="336" y="522"/>
                  <a:pt x="336" y="522"/>
                </a:cubicBezTo>
                <a:cubicBezTo>
                  <a:pt x="339" y="522"/>
                  <a:pt x="342" y="519"/>
                  <a:pt x="342" y="516"/>
                </a:cubicBezTo>
                <a:cubicBezTo>
                  <a:pt x="342" y="486"/>
                  <a:pt x="342" y="486"/>
                  <a:pt x="342" y="486"/>
                </a:cubicBezTo>
                <a:cubicBezTo>
                  <a:pt x="342" y="476"/>
                  <a:pt x="333" y="468"/>
                  <a:pt x="322" y="468"/>
                </a:cubicBezTo>
                <a:cubicBezTo>
                  <a:pt x="213" y="468"/>
                  <a:pt x="213" y="468"/>
                  <a:pt x="213" y="468"/>
                </a:cubicBezTo>
                <a:cubicBezTo>
                  <a:pt x="213" y="365"/>
                  <a:pt x="213" y="365"/>
                  <a:pt x="213" y="365"/>
                </a:cubicBezTo>
                <a:cubicBezTo>
                  <a:pt x="362" y="365"/>
                  <a:pt x="362" y="365"/>
                  <a:pt x="362" y="365"/>
                </a:cubicBezTo>
                <a:cubicBezTo>
                  <a:pt x="374" y="365"/>
                  <a:pt x="385" y="356"/>
                  <a:pt x="385" y="345"/>
                </a:cubicBezTo>
                <a:close/>
                <a:moveTo>
                  <a:pt x="70" y="149"/>
                </a:moveTo>
                <a:cubicBezTo>
                  <a:pt x="152" y="149"/>
                  <a:pt x="234" y="149"/>
                  <a:pt x="316" y="149"/>
                </a:cubicBezTo>
                <a:cubicBezTo>
                  <a:pt x="319" y="149"/>
                  <a:pt x="322" y="152"/>
                  <a:pt x="322" y="155"/>
                </a:cubicBezTo>
                <a:cubicBezTo>
                  <a:pt x="322" y="197"/>
                  <a:pt x="322" y="225"/>
                  <a:pt x="322" y="268"/>
                </a:cubicBezTo>
                <a:cubicBezTo>
                  <a:pt x="322" y="271"/>
                  <a:pt x="319" y="273"/>
                  <a:pt x="316" y="273"/>
                </a:cubicBezTo>
                <a:cubicBezTo>
                  <a:pt x="234" y="273"/>
                  <a:pt x="152" y="273"/>
                  <a:pt x="70" y="273"/>
                </a:cubicBezTo>
                <a:cubicBezTo>
                  <a:pt x="66" y="273"/>
                  <a:pt x="63" y="271"/>
                  <a:pt x="63" y="268"/>
                </a:cubicBezTo>
                <a:cubicBezTo>
                  <a:pt x="63" y="225"/>
                  <a:pt x="63" y="197"/>
                  <a:pt x="63" y="155"/>
                </a:cubicBezTo>
                <a:cubicBezTo>
                  <a:pt x="63" y="152"/>
                  <a:pt x="66" y="149"/>
                  <a:pt x="70" y="149"/>
                </a:cubicBezTo>
                <a:close/>
                <a:moveTo>
                  <a:pt x="104" y="0"/>
                </a:moveTo>
                <a:cubicBezTo>
                  <a:pt x="163" y="0"/>
                  <a:pt x="222" y="0"/>
                  <a:pt x="281" y="0"/>
                </a:cubicBezTo>
                <a:cubicBezTo>
                  <a:pt x="303" y="0"/>
                  <a:pt x="322" y="16"/>
                  <a:pt x="322" y="36"/>
                </a:cubicBezTo>
                <a:cubicBezTo>
                  <a:pt x="322" y="68"/>
                  <a:pt x="322" y="87"/>
                  <a:pt x="322" y="119"/>
                </a:cubicBezTo>
                <a:cubicBezTo>
                  <a:pt x="322" y="122"/>
                  <a:pt x="319" y="124"/>
                  <a:pt x="316" y="124"/>
                </a:cubicBezTo>
                <a:cubicBezTo>
                  <a:pt x="234" y="124"/>
                  <a:pt x="152" y="124"/>
                  <a:pt x="70" y="124"/>
                </a:cubicBezTo>
                <a:cubicBezTo>
                  <a:pt x="66" y="124"/>
                  <a:pt x="63" y="122"/>
                  <a:pt x="63" y="119"/>
                </a:cubicBezTo>
                <a:cubicBezTo>
                  <a:pt x="63" y="87"/>
                  <a:pt x="63" y="68"/>
                  <a:pt x="63" y="36"/>
                </a:cubicBezTo>
                <a:cubicBezTo>
                  <a:pt x="63" y="16"/>
                  <a:pt x="82" y="0"/>
                  <a:pt x="104" y="0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3584100" y="444370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80340" y="4850376"/>
            <a:ext cx="27060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891470" y="444370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87710" y="4850376"/>
            <a:ext cx="27060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2"/>
          <p:cNvSpPr/>
          <p:nvPr/>
        </p:nvSpPr>
        <p:spPr>
          <a:xfrm rot="2353060">
            <a:off x="4542861" y="3896659"/>
            <a:ext cx="902694" cy="649287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  <a:gd name="connsiteX0-101" fmla="*/ 0 w 894278"/>
              <a:gd name="connsiteY0-102" fmla="*/ 612000 h 612000"/>
              <a:gd name="connsiteX1-103" fmla="*/ 143655 w 894278"/>
              <a:gd name="connsiteY1-104" fmla="*/ 0 h 612000"/>
              <a:gd name="connsiteX2-105" fmla="*/ 894278 w 894278"/>
              <a:gd name="connsiteY2-106" fmla="*/ 10138 h 612000"/>
              <a:gd name="connsiteX3-107" fmla="*/ 889602 w 894278"/>
              <a:gd name="connsiteY3-108" fmla="*/ 590004 h 612000"/>
              <a:gd name="connsiteX4-109" fmla="*/ 0 w 894278"/>
              <a:gd name="connsiteY4-110" fmla="*/ 612000 h 612000"/>
              <a:gd name="connsiteX0-111" fmla="*/ 0 w 901763"/>
              <a:gd name="connsiteY0-112" fmla="*/ 612000 h 612000"/>
              <a:gd name="connsiteX1-113" fmla="*/ 143655 w 901763"/>
              <a:gd name="connsiteY1-114" fmla="*/ 0 h 612000"/>
              <a:gd name="connsiteX2-115" fmla="*/ 894278 w 901763"/>
              <a:gd name="connsiteY2-116" fmla="*/ 10138 h 612000"/>
              <a:gd name="connsiteX3-117" fmla="*/ 901487 w 901763"/>
              <a:gd name="connsiteY3-118" fmla="*/ 589544 h 612000"/>
              <a:gd name="connsiteX4-119" fmla="*/ 0 w 901763"/>
              <a:gd name="connsiteY4-120" fmla="*/ 612000 h 612000"/>
              <a:gd name="connsiteX0-121" fmla="*/ 0 w 901770"/>
              <a:gd name="connsiteY0-122" fmla="*/ 612000 h 612000"/>
              <a:gd name="connsiteX1-123" fmla="*/ 143655 w 901770"/>
              <a:gd name="connsiteY1-124" fmla="*/ 0 h 612000"/>
              <a:gd name="connsiteX2-125" fmla="*/ 894617 w 901770"/>
              <a:gd name="connsiteY2-126" fmla="*/ 6980 h 612000"/>
              <a:gd name="connsiteX3-127" fmla="*/ 901487 w 901770"/>
              <a:gd name="connsiteY3-128" fmla="*/ 589544 h 612000"/>
              <a:gd name="connsiteX4-129" fmla="*/ 0 w 901770"/>
              <a:gd name="connsiteY4-13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1770" h="612000">
                <a:moveTo>
                  <a:pt x="0" y="612000"/>
                </a:moveTo>
                <a:lnTo>
                  <a:pt x="143655" y="0"/>
                </a:lnTo>
                <a:lnTo>
                  <a:pt x="894617" y="6980"/>
                </a:lnTo>
                <a:cubicBezTo>
                  <a:pt x="892431" y="197573"/>
                  <a:pt x="903673" y="398951"/>
                  <a:pt x="901487" y="58954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平行四边形 2"/>
          <p:cNvSpPr/>
          <p:nvPr/>
        </p:nvSpPr>
        <p:spPr>
          <a:xfrm rot="8460000" flipV="1">
            <a:off x="6591697" y="3740150"/>
            <a:ext cx="1619250" cy="612775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平行四边形 2"/>
          <p:cNvSpPr/>
          <p:nvPr/>
        </p:nvSpPr>
        <p:spPr>
          <a:xfrm rot="7740000">
            <a:off x="5193110" y="2393950"/>
            <a:ext cx="920750" cy="64770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平行四边形 2"/>
          <p:cNvSpPr/>
          <p:nvPr/>
        </p:nvSpPr>
        <p:spPr>
          <a:xfrm rot="13140000">
            <a:off x="6709172" y="3033713"/>
            <a:ext cx="920750" cy="64770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平行四边形 2"/>
          <p:cNvSpPr/>
          <p:nvPr/>
        </p:nvSpPr>
        <p:spPr>
          <a:xfrm rot="18540000">
            <a:off x="6071791" y="4550569"/>
            <a:ext cx="920750" cy="649288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平行四边形 2"/>
          <p:cNvSpPr/>
          <p:nvPr/>
        </p:nvSpPr>
        <p:spPr>
          <a:xfrm rot="3060000" flipV="1">
            <a:off x="5532835" y="2184400"/>
            <a:ext cx="1619250" cy="612775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平行四边形 2"/>
          <p:cNvSpPr/>
          <p:nvPr/>
        </p:nvSpPr>
        <p:spPr bwMode="auto">
          <a:xfrm rot="3060000" flipV="1">
            <a:off x="4996260" y="4765675"/>
            <a:ext cx="1620838" cy="611187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平行四边形 2"/>
          <p:cNvSpPr/>
          <p:nvPr/>
        </p:nvSpPr>
        <p:spPr bwMode="auto">
          <a:xfrm rot="8460000" flipH="1">
            <a:off x="3981053" y="3240090"/>
            <a:ext cx="1620838" cy="611189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769701" y="3490982"/>
            <a:ext cx="627651" cy="618522"/>
            <a:chOff x="3451225" y="3006725"/>
            <a:chExt cx="436563" cy="430213"/>
          </a:xfrm>
          <a:solidFill>
            <a:srgbClr val="FFC000"/>
          </a:solidFill>
        </p:grpSpPr>
        <p:sp>
          <p:nvSpPr>
            <p:cNvPr id="16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76"/>
          <p:cNvSpPr txBox="1"/>
          <p:nvPr/>
        </p:nvSpPr>
        <p:spPr>
          <a:xfrm>
            <a:off x="8110644" y="184273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10644" y="2212064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8110644" y="438389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10644" y="4753228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986803" y="184273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34000" y="2212064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2986803" y="438389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034000" y="4753228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478155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4152900 w 12192000"/>
              <a:gd name="connsiteY1" fmla="*/ 42862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819400 w 12192000"/>
              <a:gd name="connsiteY1" fmla="*/ 50101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571750 w 12192000"/>
              <a:gd name="connsiteY1" fmla="*/ 52387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71750" y="523875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7346" y="1295399"/>
            <a:ext cx="3376855" cy="2267018"/>
            <a:chOff x="1737346" y="1866899"/>
            <a:chExt cx="3376855" cy="2267018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1737346" y="1866899"/>
              <a:ext cx="3014905" cy="2201027"/>
            </a:xfrm>
            <a:prstGeom prst="triangl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099296" y="2024105"/>
              <a:ext cx="3014905" cy="2109812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03057" y="1618650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</a:rPr>
              <a:t>04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4003418" y="4901920"/>
            <a:ext cx="881086" cy="616579"/>
          </a:xfrm>
          <a:prstGeom prst="triangle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3499384">
            <a:off x="3332345" y="5063855"/>
            <a:ext cx="548805" cy="651439"/>
          </a:xfrm>
          <a:prstGeom prst="triangl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21"/>
          <p:cNvSpPr txBox="1"/>
          <p:nvPr/>
        </p:nvSpPr>
        <p:spPr>
          <a:xfrm>
            <a:off x="6096000" y="5064007"/>
            <a:ext cx="5601798" cy="730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1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11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4338220"/>
            <a:ext cx="4410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484F59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6096000" y="3691889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696450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8"/>
          <p:cNvGrpSpPr/>
          <p:nvPr/>
        </p:nvGrpSpPr>
        <p:grpSpPr>
          <a:xfrm>
            <a:off x="234524" y="1603824"/>
            <a:ext cx="3848076" cy="1599531"/>
            <a:chOff x="1019248" y="2152958"/>
            <a:chExt cx="2978074" cy="1516676"/>
          </a:xfrm>
        </p:grpSpPr>
        <p:grpSp>
          <p:nvGrpSpPr>
            <p:cNvPr id="13" name="Group 1"/>
            <p:cNvGrpSpPr/>
            <p:nvPr/>
          </p:nvGrpSpPr>
          <p:grpSpPr>
            <a:xfrm>
              <a:off x="1019248" y="2152958"/>
              <a:ext cx="2952674" cy="1516676"/>
              <a:chOff x="1513214" y="2201572"/>
              <a:chExt cx="2551438" cy="1310576"/>
            </a:xfrm>
          </p:grpSpPr>
          <p:sp>
            <p:nvSpPr>
              <p:cNvPr id="17" name="Shape 4761"/>
              <p:cNvSpPr/>
              <p:nvPr/>
            </p:nvSpPr>
            <p:spPr>
              <a:xfrm>
                <a:off x="1513214" y="2201573"/>
                <a:ext cx="2551438" cy="1310575"/>
              </a:xfrm>
              <a:prstGeom prst="roundRect">
                <a:avLst>
                  <a:gd name="adj" fmla="val 7025"/>
                </a:avLst>
              </a:prstGeom>
              <a:solidFill>
                <a:srgbClr val="FFC000"/>
              </a:solid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Shape 4761"/>
              <p:cNvSpPr/>
              <p:nvPr/>
            </p:nvSpPr>
            <p:spPr>
              <a:xfrm>
                <a:off x="1513214" y="2201572"/>
                <a:ext cx="1122925" cy="1310575"/>
              </a:xfrm>
              <a:prstGeom prst="roundRect">
                <a:avLst>
                  <a:gd name="adj" fmla="val 7025"/>
                </a:avLst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Group 7"/>
            <p:cNvGrpSpPr/>
            <p:nvPr/>
          </p:nvGrpSpPr>
          <p:grpSpPr>
            <a:xfrm>
              <a:off x="2349500" y="2367233"/>
              <a:ext cx="1647822" cy="980356"/>
              <a:chOff x="2349500" y="2367233"/>
              <a:chExt cx="1647822" cy="980356"/>
            </a:xfrm>
          </p:grpSpPr>
          <p:sp>
            <p:nvSpPr>
              <p:cNvPr id="15" name="TextBox 43"/>
              <p:cNvSpPr txBox="1"/>
              <p:nvPr/>
            </p:nvSpPr>
            <p:spPr>
              <a:xfrm>
                <a:off x="2350395" y="2644269"/>
                <a:ext cx="1646927" cy="70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Date : Oct 22 2014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Photo by : Laura </a:t>
                </a:r>
                <a:r>
                  <a:rPr lang="en-US" sz="1055" dirty="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Cinta</a:t>
                </a:r>
                <a:endParaRPr lang="en-US" sz="1055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Category : Interior Design Client : Angela Monica</a:t>
                </a:r>
              </a:p>
            </p:txBody>
          </p:sp>
          <p:sp>
            <p:nvSpPr>
              <p:cNvPr id="16" name="Text Placeholder 8"/>
              <p:cNvSpPr txBox="1">
                <a:spLocks/>
              </p:cNvSpPr>
              <p:nvPr/>
            </p:nvSpPr>
            <p:spPr>
              <a:xfrm>
                <a:off x="2349500" y="2367233"/>
                <a:ext cx="1260475" cy="286561"/>
              </a:xfrm>
              <a:prstGeom prst="rect">
                <a:avLst/>
              </a:prstGeom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16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Project Detail :</a:t>
                </a:r>
              </a:p>
            </p:txBody>
          </p:sp>
        </p:grpSp>
      </p:grpSp>
      <p:grpSp>
        <p:nvGrpSpPr>
          <p:cNvPr id="19" name="Group 9"/>
          <p:cNvGrpSpPr/>
          <p:nvPr/>
        </p:nvGrpSpPr>
        <p:grpSpPr>
          <a:xfrm>
            <a:off x="4192409" y="1603824"/>
            <a:ext cx="3845282" cy="1599531"/>
            <a:chOff x="4668621" y="2152958"/>
            <a:chExt cx="2975913" cy="1516676"/>
          </a:xfrm>
        </p:grpSpPr>
        <p:grpSp>
          <p:nvGrpSpPr>
            <p:cNvPr id="20" name="Group 2"/>
            <p:cNvGrpSpPr/>
            <p:nvPr/>
          </p:nvGrpSpPr>
          <p:grpSpPr>
            <a:xfrm>
              <a:off x="4668621" y="2152958"/>
              <a:ext cx="2952674" cy="1516676"/>
              <a:chOff x="4666677" y="2201572"/>
              <a:chExt cx="2551438" cy="1310576"/>
            </a:xfrm>
          </p:grpSpPr>
          <p:sp>
            <p:nvSpPr>
              <p:cNvPr id="24" name="Shape 4761"/>
              <p:cNvSpPr/>
              <p:nvPr/>
            </p:nvSpPr>
            <p:spPr>
              <a:xfrm>
                <a:off x="4666677" y="2201573"/>
                <a:ext cx="2551438" cy="1310575"/>
              </a:xfrm>
              <a:prstGeom prst="roundRect">
                <a:avLst>
                  <a:gd name="adj" fmla="val 7025"/>
                </a:avLst>
              </a:prstGeom>
              <a:solidFill>
                <a:srgbClr val="484F59"/>
              </a:solid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Shape 4761"/>
              <p:cNvSpPr/>
              <p:nvPr/>
            </p:nvSpPr>
            <p:spPr>
              <a:xfrm>
                <a:off x="4666677" y="2201572"/>
                <a:ext cx="1153747" cy="1310575"/>
              </a:xfrm>
              <a:prstGeom prst="roundRect">
                <a:avLst>
                  <a:gd name="adj" fmla="val 7025"/>
                </a:avLst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Group 35"/>
            <p:cNvGrpSpPr/>
            <p:nvPr/>
          </p:nvGrpSpPr>
          <p:grpSpPr>
            <a:xfrm>
              <a:off x="5996712" y="2367233"/>
              <a:ext cx="1647822" cy="980356"/>
              <a:chOff x="2349500" y="2367233"/>
              <a:chExt cx="1647822" cy="980356"/>
            </a:xfrm>
          </p:grpSpPr>
          <p:sp>
            <p:nvSpPr>
              <p:cNvPr id="22" name="TextBox 36"/>
              <p:cNvSpPr txBox="1"/>
              <p:nvPr/>
            </p:nvSpPr>
            <p:spPr>
              <a:xfrm>
                <a:off x="2350395" y="2644269"/>
                <a:ext cx="1646927" cy="70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Date : Oct 22 2014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Photo by : Laura </a:t>
                </a:r>
                <a:r>
                  <a:rPr lang="en-US" sz="1055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Cinta</a:t>
                </a:r>
                <a:endParaRPr lang="en-US" sz="1055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Category : Interior Design Client : Angela Monica</a:t>
                </a:r>
              </a:p>
            </p:txBody>
          </p:sp>
          <p:sp>
            <p:nvSpPr>
              <p:cNvPr id="23" name="Text Placeholder 8"/>
              <p:cNvSpPr txBox="1">
                <a:spLocks/>
              </p:cNvSpPr>
              <p:nvPr/>
            </p:nvSpPr>
            <p:spPr>
              <a:xfrm>
                <a:off x="2349500" y="2367233"/>
                <a:ext cx="1260475" cy="286561"/>
              </a:xfrm>
              <a:prstGeom prst="rect">
                <a:avLst/>
              </a:prstGeom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16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Project Detail :</a:t>
                </a:r>
              </a:p>
            </p:txBody>
          </p:sp>
        </p:grpSp>
      </p:grpSp>
      <p:grpSp>
        <p:nvGrpSpPr>
          <p:cNvPr id="26" name="Group 10"/>
          <p:cNvGrpSpPr/>
          <p:nvPr/>
        </p:nvGrpSpPr>
        <p:grpSpPr>
          <a:xfrm>
            <a:off x="8147501" y="1603824"/>
            <a:ext cx="3818702" cy="1599531"/>
            <a:chOff x="8285766" y="2152958"/>
            <a:chExt cx="2955342" cy="1516676"/>
          </a:xfrm>
        </p:grpSpPr>
        <p:grpSp>
          <p:nvGrpSpPr>
            <p:cNvPr id="27" name="Group 3"/>
            <p:cNvGrpSpPr/>
            <p:nvPr/>
          </p:nvGrpSpPr>
          <p:grpSpPr>
            <a:xfrm>
              <a:off x="8285766" y="2152958"/>
              <a:ext cx="2952674" cy="1516676"/>
              <a:chOff x="7792291" y="2201572"/>
              <a:chExt cx="2551438" cy="1310576"/>
            </a:xfrm>
          </p:grpSpPr>
          <p:sp>
            <p:nvSpPr>
              <p:cNvPr id="31" name="Shape 4761"/>
              <p:cNvSpPr/>
              <p:nvPr/>
            </p:nvSpPr>
            <p:spPr>
              <a:xfrm>
                <a:off x="7792291" y="2201573"/>
                <a:ext cx="2551438" cy="1310575"/>
              </a:xfrm>
              <a:prstGeom prst="roundRect">
                <a:avLst>
                  <a:gd name="adj" fmla="val 7025"/>
                </a:avLst>
              </a:prstGeom>
              <a:solidFill>
                <a:srgbClr val="FFC000"/>
              </a:solid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2" name="Shape 4761"/>
              <p:cNvSpPr/>
              <p:nvPr/>
            </p:nvSpPr>
            <p:spPr>
              <a:xfrm>
                <a:off x="7792291" y="2201572"/>
                <a:ext cx="1118313" cy="1310575"/>
              </a:xfrm>
              <a:prstGeom prst="roundRect">
                <a:avLst>
                  <a:gd name="adj" fmla="val 7025"/>
                </a:avLst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Group 38"/>
            <p:cNvGrpSpPr/>
            <p:nvPr/>
          </p:nvGrpSpPr>
          <p:grpSpPr>
            <a:xfrm>
              <a:off x="9593286" y="2367233"/>
              <a:ext cx="1647822" cy="980356"/>
              <a:chOff x="2349500" y="2367233"/>
              <a:chExt cx="1647822" cy="980356"/>
            </a:xfrm>
          </p:grpSpPr>
          <p:sp>
            <p:nvSpPr>
              <p:cNvPr id="29" name="TextBox 39"/>
              <p:cNvSpPr txBox="1"/>
              <p:nvPr/>
            </p:nvSpPr>
            <p:spPr>
              <a:xfrm>
                <a:off x="2350395" y="2644269"/>
                <a:ext cx="1646927" cy="70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Date : Oct 22 2014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Photo by : Laura </a:t>
                </a:r>
                <a:r>
                  <a:rPr lang="en-US" sz="1055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Cinta</a:t>
                </a:r>
                <a:endParaRPr lang="en-US" sz="1055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Category : Interior Design Client : Angela Monica</a:t>
                </a:r>
              </a:p>
            </p:txBody>
          </p:sp>
          <p:sp>
            <p:nvSpPr>
              <p:cNvPr id="30" name="Text Placeholder 8"/>
              <p:cNvSpPr txBox="1">
                <a:spLocks/>
              </p:cNvSpPr>
              <p:nvPr/>
            </p:nvSpPr>
            <p:spPr>
              <a:xfrm>
                <a:off x="2349500" y="2367233"/>
                <a:ext cx="1260475" cy="286561"/>
              </a:xfrm>
              <a:prstGeom prst="rect">
                <a:avLst/>
              </a:prstGeom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16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Project Detail :</a:t>
                </a:r>
              </a:p>
            </p:txBody>
          </p:sp>
        </p:grpSp>
      </p:grpSp>
      <p:grpSp>
        <p:nvGrpSpPr>
          <p:cNvPr id="33" name="Group 11"/>
          <p:cNvGrpSpPr/>
          <p:nvPr/>
        </p:nvGrpSpPr>
        <p:grpSpPr>
          <a:xfrm>
            <a:off x="234524" y="3804701"/>
            <a:ext cx="3848076" cy="1599530"/>
            <a:chOff x="1019248" y="4239830"/>
            <a:chExt cx="2978074" cy="1516675"/>
          </a:xfrm>
        </p:grpSpPr>
        <p:grpSp>
          <p:nvGrpSpPr>
            <p:cNvPr id="34" name="Group 6"/>
            <p:cNvGrpSpPr/>
            <p:nvPr/>
          </p:nvGrpSpPr>
          <p:grpSpPr>
            <a:xfrm>
              <a:off x="1019248" y="4239830"/>
              <a:ext cx="2952674" cy="1516675"/>
              <a:chOff x="1513214" y="4004861"/>
              <a:chExt cx="2551438" cy="1310575"/>
            </a:xfrm>
          </p:grpSpPr>
          <p:sp>
            <p:nvSpPr>
              <p:cNvPr id="38" name="Shape 4761"/>
              <p:cNvSpPr/>
              <p:nvPr/>
            </p:nvSpPr>
            <p:spPr>
              <a:xfrm>
                <a:off x="1513214" y="4004861"/>
                <a:ext cx="2551438" cy="1310575"/>
              </a:xfrm>
              <a:prstGeom prst="roundRect">
                <a:avLst>
                  <a:gd name="adj" fmla="val 7025"/>
                </a:avLst>
              </a:prstGeom>
              <a:solidFill>
                <a:srgbClr val="484F59"/>
              </a:solid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Shape 4761"/>
              <p:cNvSpPr/>
              <p:nvPr/>
            </p:nvSpPr>
            <p:spPr>
              <a:xfrm>
                <a:off x="1513214" y="4004861"/>
                <a:ext cx="1122925" cy="1310575"/>
              </a:xfrm>
              <a:prstGeom prst="roundRect">
                <a:avLst>
                  <a:gd name="adj" fmla="val 7025"/>
                </a:avLst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561"/>
                </a:stretch>
              </a:blip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35" name="Group 41"/>
            <p:cNvGrpSpPr/>
            <p:nvPr/>
          </p:nvGrpSpPr>
          <p:grpSpPr>
            <a:xfrm>
              <a:off x="2349500" y="4568106"/>
              <a:ext cx="1647822" cy="980356"/>
              <a:chOff x="2349500" y="2367233"/>
              <a:chExt cx="1647822" cy="980356"/>
            </a:xfrm>
          </p:grpSpPr>
          <p:sp>
            <p:nvSpPr>
              <p:cNvPr id="36" name="TextBox 42"/>
              <p:cNvSpPr txBox="1"/>
              <p:nvPr/>
            </p:nvSpPr>
            <p:spPr>
              <a:xfrm>
                <a:off x="2350395" y="2644269"/>
                <a:ext cx="1646927" cy="70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Date : Oct 22 2014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Photo by : Laura </a:t>
                </a:r>
                <a:r>
                  <a:rPr lang="en-US" sz="1055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Cinta</a:t>
                </a:r>
                <a:endParaRPr lang="en-US" sz="1055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Category : Interior Design Client : Angela Monica</a:t>
                </a:r>
              </a:p>
            </p:txBody>
          </p:sp>
          <p:sp>
            <p:nvSpPr>
              <p:cNvPr id="37" name="Text Placeholder 8"/>
              <p:cNvSpPr txBox="1">
                <a:spLocks/>
              </p:cNvSpPr>
              <p:nvPr/>
            </p:nvSpPr>
            <p:spPr>
              <a:xfrm>
                <a:off x="2349500" y="2367233"/>
                <a:ext cx="1260475" cy="286561"/>
              </a:xfrm>
              <a:prstGeom prst="rect">
                <a:avLst/>
              </a:prstGeom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16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Project Detail :</a:t>
                </a:r>
              </a:p>
            </p:txBody>
          </p:sp>
        </p:grpSp>
      </p:grpSp>
      <p:grpSp>
        <p:nvGrpSpPr>
          <p:cNvPr id="40" name="Group 12"/>
          <p:cNvGrpSpPr/>
          <p:nvPr/>
        </p:nvGrpSpPr>
        <p:grpSpPr>
          <a:xfrm>
            <a:off x="4196371" y="3808325"/>
            <a:ext cx="3836730" cy="1599531"/>
            <a:chOff x="4668621" y="4243267"/>
            <a:chExt cx="2969294" cy="1516676"/>
          </a:xfrm>
        </p:grpSpPr>
        <p:grpSp>
          <p:nvGrpSpPr>
            <p:cNvPr id="41" name="Group 5"/>
            <p:cNvGrpSpPr/>
            <p:nvPr/>
          </p:nvGrpSpPr>
          <p:grpSpPr>
            <a:xfrm>
              <a:off x="4668621" y="4243267"/>
              <a:ext cx="2952674" cy="1516676"/>
              <a:chOff x="4666677" y="4007831"/>
              <a:chExt cx="2551438" cy="1310576"/>
            </a:xfrm>
          </p:grpSpPr>
          <p:sp>
            <p:nvSpPr>
              <p:cNvPr id="45" name="Shape 4761"/>
              <p:cNvSpPr/>
              <p:nvPr/>
            </p:nvSpPr>
            <p:spPr>
              <a:xfrm>
                <a:off x="4666677" y="4007832"/>
                <a:ext cx="2551438" cy="1310575"/>
              </a:xfrm>
              <a:prstGeom prst="roundRect">
                <a:avLst>
                  <a:gd name="adj" fmla="val 7025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Shape 4761"/>
              <p:cNvSpPr/>
              <p:nvPr/>
            </p:nvSpPr>
            <p:spPr>
              <a:xfrm>
                <a:off x="4666677" y="4007831"/>
                <a:ext cx="1134775" cy="1310575"/>
              </a:xfrm>
              <a:prstGeom prst="roundRect">
                <a:avLst>
                  <a:gd name="adj" fmla="val 7025"/>
                </a:avLst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42" name="Group 45"/>
            <p:cNvGrpSpPr/>
            <p:nvPr/>
          </p:nvGrpSpPr>
          <p:grpSpPr>
            <a:xfrm>
              <a:off x="5990093" y="4568106"/>
              <a:ext cx="1647822" cy="980356"/>
              <a:chOff x="2349500" y="2367233"/>
              <a:chExt cx="1647822" cy="980356"/>
            </a:xfrm>
          </p:grpSpPr>
          <p:sp>
            <p:nvSpPr>
              <p:cNvPr id="43" name="TextBox 46"/>
              <p:cNvSpPr txBox="1"/>
              <p:nvPr/>
            </p:nvSpPr>
            <p:spPr>
              <a:xfrm>
                <a:off x="2350395" y="2644269"/>
                <a:ext cx="1646927" cy="70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Date : Oct 22 2014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Photo by : Laura </a:t>
                </a:r>
                <a:r>
                  <a:rPr lang="en-US" sz="1055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Cinta</a:t>
                </a:r>
                <a:endParaRPr lang="en-US" sz="1055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Category : Interior Design Client : Angela Monica</a:t>
                </a:r>
              </a:p>
            </p:txBody>
          </p:sp>
          <p:sp>
            <p:nvSpPr>
              <p:cNvPr id="44" name="Text Placeholder 8"/>
              <p:cNvSpPr txBox="1">
                <a:spLocks/>
              </p:cNvSpPr>
              <p:nvPr/>
            </p:nvSpPr>
            <p:spPr>
              <a:xfrm>
                <a:off x="2349500" y="2367233"/>
                <a:ext cx="1260475" cy="286561"/>
              </a:xfrm>
              <a:prstGeom prst="rect">
                <a:avLst/>
              </a:prstGeom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16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Project Detail :</a:t>
                </a:r>
              </a:p>
            </p:txBody>
          </p:sp>
        </p:grpSp>
      </p:grpSp>
      <p:grpSp>
        <p:nvGrpSpPr>
          <p:cNvPr id="47" name="Group 13"/>
          <p:cNvGrpSpPr/>
          <p:nvPr/>
        </p:nvGrpSpPr>
        <p:grpSpPr>
          <a:xfrm>
            <a:off x="8146872" y="3783595"/>
            <a:ext cx="3825544" cy="1599531"/>
            <a:chOff x="8285766" y="4219818"/>
            <a:chExt cx="2960637" cy="1516676"/>
          </a:xfrm>
        </p:grpSpPr>
        <p:grpSp>
          <p:nvGrpSpPr>
            <p:cNvPr id="48" name="Group 4"/>
            <p:cNvGrpSpPr/>
            <p:nvPr/>
          </p:nvGrpSpPr>
          <p:grpSpPr>
            <a:xfrm>
              <a:off x="8285766" y="4219818"/>
              <a:ext cx="2952674" cy="1516676"/>
              <a:chOff x="7792291" y="3987568"/>
              <a:chExt cx="2551438" cy="1310576"/>
            </a:xfrm>
          </p:grpSpPr>
          <p:sp>
            <p:nvSpPr>
              <p:cNvPr id="52" name="Shape 4761"/>
              <p:cNvSpPr/>
              <p:nvPr/>
            </p:nvSpPr>
            <p:spPr>
              <a:xfrm>
                <a:off x="7792291" y="3987569"/>
                <a:ext cx="2551438" cy="1310575"/>
              </a:xfrm>
              <a:prstGeom prst="roundRect">
                <a:avLst>
                  <a:gd name="adj" fmla="val 7025"/>
                </a:avLst>
              </a:prstGeom>
              <a:solidFill>
                <a:srgbClr val="484F59"/>
              </a:solid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Shape 4761"/>
              <p:cNvSpPr/>
              <p:nvPr/>
            </p:nvSpPr>
            <p:spPr>
              <a:xfrm>
                <a:off x="7792291" y="3987568"/>
                <a:ext cx="1118313" cy="1310575"/>
              </a:xfrm>
              <a:prstGeom prst="roundRect">
                <a:avLst>
                  <a:gd name="adj" fmla="val 7025"/>
                </a:avLst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lIns="53575" tIns="53575" rIns="53575" bIns="53575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75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9598581" y="4568106"/>
              <a:ext cx="1647822" cy="980356"/>
              <a:chOff x="2349500" y="2367233"/>
              <a:chExt cx="1647822" cy="980356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2350395" y="2644269"/>
                <a:ext cx="1646927" cy="703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Date : Oct 22 2014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Photo by : Laura </a:t>
                </a:r>
                <a:r>
                  <a:rPr lang="en-US" sz="1055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Cinta</a:t>
                </a:r>
                <a:endParaRPr lang="en-US" sz="1055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Clear Sans Light" panose="020B0303030202020304" pitchFamily="34" charset="0"/>
                  <a:sym typeface="Times New Roman" panose="02020603050405020304" pitchFamily="18" charset="0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5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Category : Interior Design Client : Angela Monica</a:t>
                </a:r>
              </a:p>
            </p:txBody>
          </p:sp>
          <p:sp>
            <p:nvSpPr>
              <p:cNvPr id="51" name="Text Placeholder 8"/>
              <p:cNvSpPr txBox="1">
                <a:spLocks/>
              </p:cNvSpPr>
              <p:nvPr/>
            </p:nvSpPr>
            <p:spPr>
              <a:xfrm>
                <a:off x="2349500" y="2367233"/>
                <a:ext cx="1260475" cy="286561"/>
              </a:xfrm>
              <a:prstGeom prst="rect">
                <a:avLst/>
              </a:prstGeom>
            </p:spPr>
            <p:txBody>
              <a:bodyPr vert="horz" lIns="96435" tIns="48218" rIns="96435" bIns="482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116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Clear Sans Light" panose="020B0303030202020304" pitchFamily="34" charset="0"/>
                    <a:sym typeface="Times New Roman" panose="02020603050405020304" pitchFamily="18" charset="0"/>
                  </a:rPr>
                  <a:t>Project Detail :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5"/>
          <p:cNvSpPr/>
          <p:nvPr/>
        </p:nvSpPr>
        <p:spPr bwMode="auto">
          <a:xfrm>
            <a:off x="6831260" y="3064359"/>
            <a:ext cx="620995" cy="1280323"/>
          </a:xfrm>
          <a:custGeom>
            <a:avLst/>
            <a:gdLst>
              <a:gd name="T0" fmla="*/ 54 w 66"/>
              <a:gd name="T1" fmla="*/ 2 h 138"/>
              <a:gd name="T2" fmla="*/ 33 w 66"/>
              <a:gd name="T3" fmla="*/ 75 h 138"/>
              <a:gd name="T4" fmla="*/ 33 w 66"/>
              <a:gd name="T5" fmla="*/ 76 h 138"/>
              <a:gd name="T6" fmla="*/ 15 w 66"/>
              <a:gd name="T7" fmla="*/ 111 h 138"/>
              <a:gd name="T8" fmla="*/ 13 w 66"/>
              <a:gd name="T9" fmla="*/ 115 h 138"/>
              <a:gd name="T10" fmla="*/ 0 w 66"/>
              <a:gd name="T11" fmla="*/ 138 h 138"/>
              <a:gd name="T12" fmla="*/ 14 w 66"/>
              <a:gd name="T13" fmla="*/ 138 h 138"/>
              <a:gd name="T14" fmla="*/ 23 w 66"/>
              <a:gd name="T15" fmla="*/ 121 h 138"/>
              <a:gd name="T16" fmla="*/ 25 w 66"/>
              <a:gd name="T17" fmla="*/ 117 h 138"/>
              <a:gd name="T18" fmla="*/ 43 w 66"/>
              <a:gd name="T19" fmla="*/ 81 h 138"/>
              <a:gd name="T20" fmla="*/ 66 w 66"/>
              <a:gd name="T21" fmla="*/ 2 h 138"/>
              <a:gd name="T22" fmla="*/ 66 w 66"/>
              <a:gd name="T23" fmla="*/ 0 h 138"/>
              <a:gd name="T24" fmla="*/ 54 w 66"/>
              <a:gd name="T25" fmla="*/ 0 h 138"/>
              <a:gd name="T26" fmla="*/ 54 w 66"/>
              <a:gd name="T27" fmla="*/ 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138">
                <a:moveTo>
                  <a:pt x="54" y="2"/>
                </a:moveTo>
                <a:cubicBezTo>
                  <a:pt x="54" y="28"/>
                  <a:pt x="47" y="53"/>
                  <a:pt x="33" y="75"/>
                </a:cubicBezTo>
                <a:cubicBezTo>
                  <a:pt x="33" y="76"/>
                  <a:pt x="33" y="76"/>
                  <a:pt x="33" y="76"/>
                </a:cubicBezTo>
                <a:cubicBezTo>
                  <a:pt x="23" y="94"/>
                  <a:pt x="17" y="107"/>
                  <a:pt x="15" y="111"/>
                </a:cubicBezTo>
                <a:cubicBezTo>
                  <a:pt x="14" y="112"/>
                  <a:pt x="13" y="113"/>
                  <a:pt x="13" y="115"/>
                </a:cubicBezTo>
                <a:cubicBezTo>
                  <a:pt x="8" y="122"/>
                  <a:pt x="4" y="130"/>
                  <a:pt x="0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7" y="131"/>
                  <a:pt x="21" y="124"/>
                  <a:pt x="23" y="121"/>
                </a:cubicBezTo>
                <a:cubicBezTo>
                  <a:pt x="24" y="119"/>
                  <a:pt x="25" y="118"/>
                  <a:pt x="25" y="117"/>
                </a:cubicBezTo>
                <a:cubicBezTo>
                  <a:pt x="28" y="112"/>
                  <a:pt x="37" y="95"/>
                  <a:pt x="43" y="81"/>
                </a:cubicBezTo>
                <a:cubicBezTo>
                  <a:pt x="58" y="58"/>
                  <a:pt x="66" y="30"/>
                  <a:pt x="66" y="2"/>
                </a:cubicBezTo>
                <a:cubicBezTo>
                  <a:pt x="66" y="1"/>
                  <a:pt x="66" y="0"/>
                  <a:pt x="6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1"/>
                  <a:pt x="54" y="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58176" y="1768703"/>
            <a:ext cx="2690981" cy="4454298"/>
            <a:chOff x="4676620" y="1743303"/>
            <a:chExt cx="2690981" cy="4454298"/>
          </a:xfrm>
          <a:solidFill>
            <a:srgbClr val="0274A8"/>
          </a:solidFill>
          <a:effectLst/>
        </p:grpSpPr>
        <p:sp>
          <p:nvSpPr>
            <p:cNvPr id="9" name="Freeform 22"/>
            <p:cNvSpPr/>
            <p:nvPr/>
          </p:nvSpPr>
          <p:spPr bwMode="auto">
            <a:xfrm>
              <a:off x="5999318" y="4319283"/>
              <a:ext cx="877828" cy="1878318"/>
            </a:xfrm>
            <a:custGeom>
              <a:avLst/>
              <a:gdLst>
                <a:gd name="T0" fmla="*/ 82 w 96"/>
                <a:gd name="T1" fmla="*/ 0 h 206"/>
                <a:gd name="T2" fmla="*/ 74 w 96"/>
                <a:gd name="T3" fmla="*/ 29 h 206"/>
                <a:gd name="T4" fmla="*/ 71 w 96"/>
                <a:gd name="T5" fmla="*/ 50 h 206"/>
                <a:gd name="T6" fmla="*/ 57 w 96"/>
                <a:gd name="T7" fmla="*/ 75 h 206"/>
                <a:gd name="T8" fmla="*/ 57 w 96"/>
                <a:gd name="T9" fmla="*/ 85 h 206"/>
                <a:gd name="T10" fmla="*/ 52 w 96"/>
                <a:gd name="T11" fmla="*/ 94 h 206"/>
                <a:gd name="T12" fmla="*/ 55 w 96"/>
                <a:gd name="T13" fmla="*/ 102 h 206"/>
                <a:gd name="T14" fmla="*/ 56 w 96"/>
                <a:gd name="T15" fmla="*/ 103 h 206"/>
                <a:gd name="T16" fmla="*/ 56 w 96"/>
                <a:gd name="T17" fmla="*/ 104 h 206"/>
                <a:gd name="T18" fmla="*/ 52 w 96"/>
                <a:gd name="T19" fmla="*/ 112 h 206"/>
                <a:gd name="T20" fmla="*/ 55 w 96"/>
                <a:gd name="T21" fmla="*/ 119 h 206"/>
                <a:gd name="T22" fmla="*/ 56 w 96"/>
                <a:gd name="T23" fmla="*/ 121 h 206"/>
                <a:gd name="T24" fmla="*/ 56 w 96"/>
                <a:gd name="T25" fmla="*/ 121 h 206"/>
                <a:gd name="T26" fmla="*/ 52 w 96"/>
                <a:gd name="T27" fmla="*/ 130 h 206"/>
                <a:gd name="T28" fmla="*/ 55 w 96"/>
                <a:gd name="T29" fmla="*/ 137 h 206"/>
                <a:gd name="T30" fmla="*/ 56 w 96"/>
                <a:gd name="T31" fmla="*/ 138 h 206"/>
                <a:gd name="T32" fmla="*/ 55 w 96"/>
                <a:gd name="T33" fmla="*/ 139 h 206"/>
                <a:gd name="T34" fmla="*/ 52 w 96"/>
                <a:gd name="T35" fmla="*/ 147 h 206"/>
                <a:gd name="T36" fmla="*/ 55 w 96"/>
                <a:gd name="T37" fmla="*/ 155 h 206"/>
                <a:gd name="T38" fmla="*/ 57 w 96"/>
                <a:gd name="T39" fmla="*/ 157 h 206"/>
                <a:gd name="T40" fmla="*/ 57 w 96"/>
                <a:gd name="T41" fmla="*/ 157 h 206"/>
                <a:gd name="T42" fmla="*/ 20 w 96"/>
                <a:gd name="T43" fmla="*/ 191 h 206"/>
                <a:gd name="T44" fmla="*/ 20 w 96"/>
                <a:gd name="T45" fmla="*/ 191 h 206"/>
                <a:gd name="T46" fmla="*/ 1 w 96"/>
                <a:gd name="T47" fmla="*/ 194 h 206"/>
                <a:gd name="T48" fmla="*/ 1 w 96"/>
                <a:gd name="T49" fmla="*/ 194 h 206"/>
                <a:gd name="T50" fmla="*/ 0 w 96"/>
                <a:gd name="T51" fmla="*/ 194 h 206"/>
                <a:gd name="T52" fmla="*/ 0 w 96"/>
                <a:gd name="T53" fmla="*/ 206 h 206"/>
                <a:gd name="T54" fmla="*/ 1 w 96"/>
                <a:gd name="T55" fmla="*/ 206 h 206"/>
                <a:gd name="T56" fmla="*/ 1 w 96"/>
                <a:gd name="T57" fmla="*/ 206 h 206"/>
                <a:gd name="T58" fmla="*/ 29 w 96"/>
                <a:gd name="T59" fmla="*/ 198 h 206"/>
                <a:gd name="T60" fmla="*/ 66 w 96"/>
                <a:gd name="T61" fmla="*/ 165 h 206"/>
                <a:gd name="T62" fmla="*/ 71 w 96"/>
                <a:gd name="T63" fmla="*/ 156 h 206"/>
                <a:gd name="T64" fmla="*/ 67 w 96"/>
                <a:gd name="T65" fmla="*/ 148 h 206"/>
                <a:gd name="T66" fmla="*/ 69 w 96"/>
                <a:gd name="T67" fmla="*/ 148 h 206"/>
                <a:gd name="T68" fmla="*/ 69 w 96"/>
                <a:gd name="T69" fmla="*/ 144 h 206"/>
                <a:gd name="T70" fmla="*/ 70 w 96"/>
                <a:gd name="T71" fmla="*/ 138 h 206"/>
                <a:gd name="T72" fmla="*/ 69 w 96"/>
                <a:gd name="T73" fmla="*/ 133 h 206"/>
                <a:gd name="T74" fmla="*/ 69 w 96"/>
                <a:gd name="T75" fmla="*/ 126 h 206"/>
                <a:gd name="T76" fmla="*/ 71 w 96"/>
                <a:gd name="T77" fmla="*/ 121 h 206"/>
                <a:gd name="T78" fmla="*/ 67 w 96"/>
                <a:gd name="T79" fmla="*/ 113 h 206"/>
                <a:gd name="T80" fmla="*/ 69 w 96"/>
                <a:gd name="T81" fmla="*/ 113 h 206"/>
                <a:gd name="T82" fmla="*/ 69 w 96"/>
                <a:gd name="T83" fmla="*/ 109 h 206"/>
                <a:gd name="T84" fmla="*/ 71 w 96"/>
                <a:gd name="T85" fmla="*/ 103 h 206"/>
                <a:gd name="T86" fmla="*/ 67 w 96"/>
                <a:gd name="T87" fmla="*/ 95 h 206"/>
                <a:gd name="T88" fmla="*/ 69 w 96"/>
                <a:gd name="T89" fmla="*/ 95 h 206"/>
                <a:gd name="T90" fmla="*/ 69 w 96"/>
                <a:gd name="T91" fmla="*/ 78 h 206"/>
                <a:gd name="T92" fmla="*/ 82 w 96"/>
                <a:gd name="T93" fmla="*/ 54 h 206"/>
                <a:gd name="T94" fmla="*/ 83 w 96"/>
                <a:gd name="T95" fmla="*/ 53 h 206"/>
                <a:gd name="T96" fmla="*/ 86 w 96"/>
                <a:gd name="T97" fmla="*/ 29 h 206"/>
                <a:gd name="T98" fmla="*/ 86 w 96"/>
                <a:gd name="T99" fmla="*/ 29 h 206"/>
                <a:gd name="T100" fmla="*/ 86 w 96"/>
                <a:gd name="T101" fmla="*/ 28 h 206"/>
                <a:gd name="T102" fmla="*/ 96 w 96"/>
                <a:gd name="T103" fmla="*/ 0 h 206"/>
                <a:gd name="T104" fmla="*/ 82 w 96"/>
                <a:gd name="T10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206">
                  <a:moveTo>
                    <a:pt x="82" y="0"/>
                  </a:moveTo>
                  <a:cubicBezTo>
                    <a:pt x="77" y="11"/>
                    <a:pt x="73" y="21"/>
                    <a:pt x="74" y="29"/>
                  </a:cubicBezTo>
                  <a:cubicBezTo>
                    <a:pt x="73" y="39"/>
                    <a:pt x="71" y="47"/>
                    <a:pt x="71" y="50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4" y="87"/>
                    <a:pt x="52" y="90"/>
                    <a:pt x="52" y="94"/>
                  </a:cubicBezTo>
                  <a:cubicBezTo>
                    <a:pt x="52" y="97"/>
                    <a:pt x="53" y="100"/>
                    <a:pt x="55" y="10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3" y="106"/>
                    <a:pt x="52" y="109"/>
                    <a:pt x="52" y="112"/>
                  </a:cubicBezTo>
                  <a:cubicBezTo>
                    <a:pt x="52" y="115"/>
                    <a:pt x="53" y="117"/>
                    <a:pt x="55" y="119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3" y="123"/>
                    <a:pt x="52" y="126"/>
                    <a:pt x="52" y="130"/>
                  </a:cubicBezTo>
                  <a:cubicBezTo>
                    <a:pt x="52" y="132"/>
                    <a:pt x="53" y="135"/>
                    <a:pt x="55" y="137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3" y="141"/>
                    <a:pt x="52" y="144"/>
                    <a:pt x="52" y="147"/>
                  </a:cubicBezTo>
                  <a:cubicBezTo>
                    <a:pt x="52" y="150"/>
                    <a:pt x="53" y="153"/>
                    <a:pt x="55" y="155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18" y="192"/>
                    <a:pt x="11" y="194"/>
                    <a:pt x="1" y="194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1" y="194"/>
                    <a:pt x="0" y="194"/>
                    <a:pt x="0" y="194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1" y="206"/>
                    <a:pt x="1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7" y="206"/>
                    <a:pt x="24" y="206"/>
                    <a:pt x="29" y="198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9" y="163"/>
                    <a:pt x="71" y="159"/>
                    <a:pt x="71" y="156"/>
                  </a:cubicBezTo>
                  <a:cubicBezTo>
                    <a:pt x="71" y="153"/>
                    <a:pt x="69" y="150"/>
                    <a:pt x="67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2"/>
                    <a:pt x="70" y="140"/>
                    <a:pt x="70" y="138"/>
                  </a:cubicBezTo>
                  <a:cubicBezTo>
                    <a:pt x="70" y="136"/>
                    <a:pt x="70" y="134"/>
                    <a:pt x="69" y="133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5"/>
                    <a:pt x="71" y="123"/>
                    <a:pt x="71" y="121"/>
                  </a:cubicBezTo>
                  <a:cubicBezTo>
                    <a:pt x="71" y="118"/>
                    <a:pt x="69" y="115"/>
                    <a:pt x="67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1" y="100"/>
                    <a:pt x="69" y="97"/>
                    <a:pt x="6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5" y="42"/>
                    <a:pt x="86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2"/>
                    <a:pt x="90" y="10"/>
                    <a:pt x="96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3"/>
            <p:cNvSpPr/>
            <p:nvPr/>
          </p:nvSpPr>
          <p:spPr bwMode="auto">
            <a:xfrm>
              <a:off x="5151950" y="4319283"/>
              <a:ext cx="862494" cy="1878318"/>
            </a:xfrm>
            <a:custGeom>
              <a:avLst/>
              <a:gdLst>
                <a:gd name="T0" fmla="*/ 77 w 94"/>
                <a:gd name="T1" fmla="*/ 191 h 206"/>
                <a:gd name="T2" fmla="*/ 77 w 94"/>
                <a:gd name="T3" fmla="*/ 191 h 206"/>
                <a:gd name="T4" fmla="*/ 42 w 94"/>
                <a:gd name="T5" fmla="*/ 160 h 206"/>
                <a:gd name="T6" fmla="*/ 44 w 94"/>
                <a:gd name="T7" fmla="*/ 153 h 206"/>
                <a:gd name="T8" fmla="*/ 41 w 94"/>
                <a:gd name="T9" fmla="*/ 146 h 206"/>
                <a:gd name="T10" fmla="*/ 40 w 94"/>
                <a:gd name="T11" fmla="*/ 145 h 206"/>
                <a:gd name="T12" fmla="*/ 41 w 94"/>
                <a:gd name="T13" fmla="*/ 144 h 206"/>
                <a:gd name="T14" fmla="*/ 44 w 94"/>
                <a:gd name="T15" fmla="*/ 136 h 206"/>
                <a:gd name="T16" fmla="*/ 41 w 94"/>
                <a:gd name="T17" fmla="*/ 128 h 206"/>
                <a:gd name="T18" fmla="*/ 40 w 94"/>
                <a:gd name="T19" fmla="*/ 127 h 206"/>
                <a:gd name="T20" fmla="*/ 41 w 94"/>
                <a:gd name="T21" fmla="*/ 126 h 206"/>
                <a:gd name="T22" fmla="*/ 44 w 94"/>
                <a:gd name="T23" fmla="*/ 118 h 206"/>
                <a:gd name="T24" fmla="*/ 41 w 94"/>
                <a:gd name="T25" fmla="*/ 110 h 206"/>
                <a:gd name="T26" fmla="*/ 40 w 94"/>
                <a:gd name="T27" fmla="*/ 109 h 206"/>
                <a:gd name="T28" fmla="*/ 41 w 94"/>
                <a:gd name="T29" fmla="*/ 109 h 206"/>
                <a:gd name="T30" fmla="*/ 44 w 94"/>
                <a:gd name="T31" fmla="*/ 101 h 206"/>
                <a:gd name="T32" fmla="*/ 39 w 94"/>
                <a:gd name="T33" fmla="*/ 91 h 206"/>
                <a:gd name="T34" fmla="*/ 39 w 94"/>
                <a:gd name="T35" fmla="*/ 74 h 206"/>
                <a:gd name="T36" fmla="*/ 36 w 94"/>
                <a:gd name="T37" fmla="*/ 72 h 206"/>
                <a:gd name="T38" fmla="*/ 24 w 94"/>
                <a:gd name="T39" fmla="*/ 51 h 206"/>
                <a:gd name="T40" fmla="*/ 22 w 94"/>
                <a:gd name="T41" fmla="*/ 29 h 206"/>
                <a:gd name="T42" fmla="*/ 13 w 94"/>
                <a:gd name="T43" fmla="*/ 0 h 206"/>
                <a:gd name="T44" fmla="*/ 0 w 94"/>
                <a:gd name="T45" fmla="*/ 0 h 206"/>
                <a:gd name="T46" fmla="*/ 10 w 94"/>
                <a:gd name="T47" fmla="*/ 28 h 206"/>
                <a:gd name="T48" fmla="*/ 10 w 94"/>
                <a:gd name="T49" fmla="*/ 29 h 206"/>
                <a:gd name="T50" fmla="*/ 10 w 94"/>
                <a:gd name="T51" fmla="*/ 29 h 206"/>
                <a:gd name="T52" fmla="*/ 13 w 94"/>
                <a:gd name="T53" fmla="*/ 53 h 206"/>
                <a:gd name="T54" fmla="*/ 13 w 94"/>
                <a:gd name="T55" fmla="*/ 54 h 206"/>
                <a:gd name="T56" fmla="*/ 27 w 94"/>
                <a:gd name="T57" fmla="*/ 80 h 206"/>
                <a:gd name="T58" fmla="*/ 27 w 94"/>
                <a:gd name="T59" fmla="*/ 104 h 206"/>
                <a:gd name="T60" fmla="*/ 25 w 94"/>
                <a:gd name="T61" fmla="*/ 109 h 206"/>
                <a:gd name="T62" fmla="*/ 29 w 94"/>
                <a:gd name="T63" fmla="*/ 117 h 206"/>
                <a:gd name="T64" fmla="*/ 30 w 94"/>
                <a:gd name="T65" fmla="*/ 118 h 206"/>
                <a:gd name="T66" fmla="*/ 25 w 94"/>
                <a:gd name="T67" fmla="*/ 127 h 206"/>
                <a:gd name="T68" fmla="*/ 29 w 94"/>
                <a:gd name="T69" fmla="*/ 135 h 206"/>
                <a:gd name="T70" fmla="*/ 30 w 94"/>
                <a:gd name="T71" fmla="*/ 136 h 206"/>
                <a:gd name="T72" fmla="*/ 25 w 94"/>
                <a:gd name="T73" fmla="*/ 145 h 206"/>
                <a:gd name="T74" fmla="*/ 29 w 94"/>
                <a:gd name="T75" fmla="*/ 153 h 206"/>
                <a:gd name="T76" fmla="*/ 27 w 94"/>
                <a:gd name="T77" fmla="*/ 153 h 206"/>
                <a:gd name="T78" fmla="*/ 27 w 94"/>
                <a:gd name="T79" fmla="*/ 162 h 206"/>
                <a:gd name="T80" fmla="*/ 67 w 94"/>
                <a:gd name="T81" fmla="*/ 198 h 206"/>
                <a:gd name="T82" fmla="*/ 94 w 94"/>
                <a:gd name="T83" fmla="*/ 206 h 206"/>
                <a:gd name="T84" fmla="*/ 94 w 94"/>
                <a:gd name="T85" fmla="*/ 194 h 206"/>
                <a:gd name="T86" fmla="*/ 77 w 94"/>
                <a:gd name="T87" fmla="*/ 19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206">
                  <a:moveTo>
                    <a:pt x="77" y="191"/>
                  </a:moveTo>
                  <a:cubicBezTo>
                    <a:pt x="77" y="191"/>
                    <a:pt x="77" y="191"/>
                    <a:pt x="77" y="191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3" y="158"/>
                    <a:pt x="44" y="156"/>
                    <a:pt x="44" y="153"/>
                  </a:cubicBezTo>
                  <a:cubicBezTo>
                    <a:pt x="44" y="150"/>
                    <a:pt x="43" y="148"/>
                    <a:pt x="41" y="146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3" y="142"/>
                    <a:pt x="44" y="139"/>
                    <a:pt x="44" y="136"/>
                  </a:cubicBezTo>
                  <a:cubicBezTo>
                    <a:pt x="44" y="133"/>
                    <a:pt x="43" y="130"/>
                    <a:pt x="41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43" y="124"/>
                    <a:pt x="44" y="121"/>
                    <a:pt x="44" y="118"/>
                  </a:cubicBezTo>
                  <a:cubicBezTo>
                    <a:pt x="44" y="115"/>
                    <a:pt x="43" y="112"/>
                    <a:pt x="41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3" y="106"/>
                    <a:pt x="44" y="104"/>
                    <a:pt x="44" y="101"/>
                  </a:cubicBezTo>
                  <a:cubicBezTo>
                    <a:pt x="44" y="97"/>
                    <a:pt x="42" y="93"/>
                    <a:pt x="39" y="9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0" y="68"/>
                    <a:pt x="26" y="55"/>
                    <a:pt x="24" y="51"/>
                  </a:cubicBezTo>
                  <a:cubicBezTo>
                    <a:pt x="24" y="49"/>
                    <a:pt x="23" y="40"/>
                    <a:pt x="22" y="29"/>
                  </a:cubicBezTo>
                  <a:cubicBezTo>
                    <a:pt x="22" y="21"/>
                    <a:pt x="18" y="1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10" y="22"/>
                    <a:pt x="10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42"/>
                    <a:pt x="13" y="53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8" y="71"/>
                    <a:pt x="27" y="80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6" y="106"/>
                    <a:pt x="25" y="107"/>
                    <a:pt x="25" y="109"/>
                  </a:cubicBezTo>
                  <a:cubicBezTo>
                    <a:pt x="25" y="112"/>
                    <a:pt x="27" y="115"/>
                    <a:pt x="29" y="117"/>
                  </a:cubicBezTo>
                  <a:cubicBezTo>
                    <a:pt x="29" y="118"/>
                    <a:pt x="29" y="118"/>
                    <a:pt x="30" y="118"/>
                  </a:cubicBezTo>
                  <a:cubicBezTo>
                    <a:pt x="27" y="120"/>
                    <a:pt x="25" y="123"/>
                    <a:pt x="25" y="127"/>
                  </a:cubicBezTo>
                  <a:cubicBezTo>
                    <a:pt x="25" y="130"/>
                    <a:pt x="27" y="133"/>
                    <a:pt x="29" y="135"/>
                  </a:cubicBezTo>
                  <a:cubicBezTo>
                    <a:pt x="29" y="135"/>
                    <a:pt x="29" y="136"/>
                    <a:pt x="30" y="136"/>
                  </a:cubicBezTo>
                  <a:cubicBezTo>
                    <a:pt x="27" y="138"/>
                    <a:pt x="25" y="141"/>
                    <a:pt x="25" y="145"/>
                  </a:cubicBezTo>
                  <a:cubicBezTo>
                    <a:pt x="25" y="148"/>
                    <a:pt x="27" y="151"/>
                    <a:pt x="29" y="15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62"/>
                    <a:pt x="27" y="162"/>
                    <a:pt x="27" y="162"/>
                  </a:cubicBezTo>
                  <a:cubicBezTo>
                    <a:pt x="67" y="198"/>
                    <a:pt x="67" y="198"/>
                    <a:pt x="67" y="198"/>
                  </a:cubicBezTo>
                  <a:cubicBezTo>
                    <a:pt x="72" y="205"/>
                    <a:pt x="88" y="206"/>
                    <a:pt x="94" y="206"/>
                  </a:cubicBezTo>
                  <a:cubicBezTo>
                    <a:pt x="94" y="194"/>
                    <a:pt x="94" y="194"/>
                    <a:pt x="94" y="194"/>
                  </a:cubicBezTo>
                  <a:cubicBezTo>
                    <a:pt x="85" y="194"/>
                    <a:pt x="78" y="192"/>
                    <a:pt x="77" y="19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4"/>
            <p:cNvSpPr/>
            <p:nvPr/>
          </p:nvSpPr>
          <p:spPr bwMode="auto">
            <a:xfrm>
              <a:off x="4676620" y="3061959"/>
              <a:ext cx="594163" cy="1257323"/>
            </a:xfrm>
            <a:custGeom>
              <a:avLst/>
              <a:gdLst>
                <a:gd name="T0" fmla="*/ 53 w 65"/>
                <a:gd name="T1" fmla="*/ 115 h 138"/>
                <a:gd name="T2" fmla="*/ 51 w 65"/>
                <a:gd name="T3" fmla="*/ 111 h 138"/>
                <a:gd name="T4" fmla="*/ 30 w 65"/>
                <a:gd name="T5" fmla="*/ 70 h 138"/>
                <a:gd name="T6" fmla="*/ 30 w 65"/>
                <a:gd name="T7" fmla="*/ 70 h 138"/>
                <a:gd name="T8" fmla="*/ 12 w 65"/>
                <a:gd name="T9" fmla="*/ 2 h 138"/>
                <a:gd name="T10" fmla="*/ 12 w 65"/>
                <a:gd name="T11" fmla="*/ 0 h 138"/>
                <a:gd name="T12" fmla="*/ 0 w 65"/>
                <a:gd name="T13" fmla="*/ 0 h 138"/>
                <a:gd name="T14" fmla="*/ 0 w 65"/>
                <a:gd name="T15" fmla="*/ 2 h 138"/>
                <a:gd name="T16" fmla="*/ 19 w 65"/>
                <a:gd name="T17" fmla="*/ 76 h 138"/>
                <a:gd name="T18" fmla="*/ 40 w 65"/>
                <a:gd name="T19" fmla="*/ 117 h 138"/>
                <a:gd name="T20" fmla="*/ 42 w 65"/>
                <a:gd name="T21" fmla="*/ 121 h 138"/>
                <a:gd name="T22" fmla="*/ 52 w 65"/>
                <a:gd name="T23" fmla="*/ 138 h 138"/>
                <a:gd name="T24" fmla="*/ 65 w 65"/>
                <a:gd name="T25" fmla="*/ 138 h 138"/>
                <a:gd name="T26" fmla="*/ 53 w 65"/>
                <a:gd name="T27" fmla="*/ 1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138">
                  <a:moveTo>
                    <a:pt x="53" y="115"/>
                  </a:moveTo>
                  <a:cubicBezTo>
                    <a:pt x="52" y="113"/>
                    <a:pt x="51" y="112"/>
                    <a:pt x="51" y="111"/>
                  </a:cubicBezTo>
                  <a:cubicBezTo>
                    <a:pt x="47" y="105"/>
                    <a:pt x="36" y="83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18" y="49"/>
                    <a:pt x="12" y="26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8"/>
                    <a:pt x="7" y="54"/>
                    <a:pt x="19" y="76"/>
                  </a:cubicBezTo>
                  <a:cubicBezTo>
                    <a:pt x="26" y="89"/>
                    <a:pt x="37" y="111"/>
                    <a:pt x="40" y="117"/>
                  </a:cubicBezTo>
                  <a:cubicBezTo>
                    <a:pt x="41" y="118"/>
                    <a:pt x="41" y="119"/>
                    <a:pt x="42" y="121"/>
                  </a:cubicBezTo>
                  <a:cubicBezTo>
                    <a:pt x="44" y="124"/>
                    <a:pt x="48" y="131"/>
                    <a:pt x="52" y="138"/>
                  </a:cubicBezTo>
                  <a:cubicBezTo>
                    <a:pt x="65" y="138"/>
                    <a:pt x="65" y="138"/>
                    <a:pt x="65" y="138"/>
                  </a:cubicBezTo>
                  <a:cubicBezTo>
                    <a:pt x="61" y="130"/>
                    <a:pt x="57" y="122"/>
                    <a:pt x="53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6014444" y="1743303"/>
              <a:ext cx="1353157" cy="1318656"/>
            </a:xfrm>
            <a:custGeom>
              <a:avLst/>
              <a:gdLst>
                <a:gd name="T0" fmla="*/ 1 w 148"/>
                <a:gd name="T1" fmla="*/ 12 h 145"/>
                <a:gd name="T2" fmla="*/ 136 w 148"/>
                <a:gd name="T3" fmla="*/ 145 h 145"/>
                <a:gd name="T4" fmla="*/ 148 w 148"/>
                <a:gd name="T5" fmla="*/ 145 h 145"/>
                <a:gd name="T6" fmla="*/ 1 w 148"/>
                <a:gd name="T7" fmla="*/ 0 h 145"/>
                <a:gd name="T8" fmla="*/ 0 w 148"/>
                <a:gd name="T9" fmla="*/ 0 h 145"/>
                <a:gd name="T10" fmla="*/ 0 w 148"/>
                <a:gd name="T11" fmla="*/ 12 h 145"/>
                <a:gd name="T12" fmla="*/ 1 w 148"/>
                <a:gd name="T1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45">
                  <a:moveTo>
                    <a:pt x="1" y="12"/>
                  </a:moveTo>
                  <a:cubicBezTo>
                    <a:pt x="75" y="12"/>
                    <a:pt x="135" y="71"/>
                    <a:pt x="136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7" y="64"/>
                    <a:pt x="8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7"/>
            <p:cNvSpPr/>
            <p:nvPr/>
          </p:nvSpPr>
          <p:spPr bwMode="auto">
            <a:xfrm>
              <a:off x="4676620" y="1743303"/>
              <a:ext cx="1337824" cy="1318656"/>
            </a:xfrm>
            <a:custGeom>
              <a:avLst/>
              <a:gdLst>
                <a:gd name="T0" fmla="*/ 146 w 146"/>
                <a:gd name="T1" fmla="*/ 12 h 145"/>
                <a:gd name="T2" fmla="*/ 146 w 146"/>
                <a:gd name="T3" fmla="*/ 0 h 145"/>
                <a:gd name="T4" fmla="*/ 0 w 146"/>
                <a:gd name="T5" fmla="*/ 145 h 145"/>
                <a:gd name="T6" fmla="*/ 12 w 146"/>
                <a:gd name="T7" fmla="*/ 145 h 145"/>
                <a:gd name="T8" fmla="*/ 146 w 146"/>
                <a:gd name="T9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5">
                  <a:moveTo>
                    <a:pt x="146" y="12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66" y="0"/>
                    <a:pt x="1" y="65"/>
                    <a:pt x="0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3" y="71"/>
                    <a:pt x="73" y="12"/>
                    <a:pt x="146" y="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6057241" y="3096410"/>
            <a:ext cx="60925" cy="6092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600000" lon="600000" rev="0"/>
            </a:camera>
            <a:lightRig rig="threePt" dir="t"/>
          </a:scene3d>
          <a:sp3d z="49877">
            <a:bevelT w="49877" h="49877"/>
            <a:bevelB w="49877" h="49877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45123" y="4112440"/>
            <a:ext cx="575222" cy="575222"/>
            <a:chOff x="8173482" y="3250109"/>
            <a:chExt cx="729123" cy="729123"/>
          </a:xfrm>
          <a:solidFill>
            <a:srgbClr val="484F59"/>
          </a:solidFill>
          <a:effectLst/>
        </p:grpSpPr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51202" y="4014173"/>
            <a:ext cx="575222" cy="575222"/>
            <a:chOff x="8173482" y="3250109"/>
            <a:chExt cx="729123" cy="729123"/>
          </a:xfrm>
          <a:solidFill>
            <a:srgbClr val="484F59"/>
          </a:solidFill>
          <a:effectLst/>
        </p:grpSpPr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52515" y="2948520"/>
            <a:ext cx="575222" cy="575222"/>
            <a:chOff x="8173482" y="3250109"/>
            <a:chExt cx="729123" cy="729123"/>
          </a:xfrm>
          <a:solidFill>
            <a:srgbClr val="484F59"/>
          </a:solidFill>
          <a:effectLst/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38778" y="2877793"/>
            <a:ext cx="575222" cy="575222"/>
            <a:chOff x="8173482" y="3250109"/>
            <a:chExt cx="729123" cy="729123"/>
          </a:xfrm>
          <a:solidFill>
            <a:srgbClr val="484F59"/>
          </a:solidFill>
          <a:effectLst/>
        </p:grpSpPr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31945" y="1479215"/>
            <a:ext cx="575222" cy="575222"/>
            <a:chOff x="8173482" y="3250109"/>
            <a:chExt cx="729123" cy="729123"/>
          </a:xfrm>
          <a:solidFill>
            <a:srgbClr val="484F59"/>
          </a:solidFill>
          <a:effectLst/>
        </p:grpSpPr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KSO_Shape"/>
          <p:cNvSpPr>
            <a:spLocks noChangeAspect="1"/>
          </p:cNvSpPr>
          <p:nvPr/>
        </p:nvSpPr>
        <p:spPr>
          <a:xfrm>
            <a:off x="4582639" y="3130876"/>
            <a:ext cx="314975" cy="210511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KSO_Shape"/>
          <p:cNvSpPr>
            <a:spLocks noChangeAspect="1"/>
          </p:cNvSpPr>
          <p:nvPr/>
        </p:nvSpPr>
        <p:spPr>
          <a:xfrm>
            <a:off x="5193657" y="4266769"/>
            <a:ext cx="278155" cy="26656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KSO_Shape"/>
          <p:cNvSpPr>
            <a:spLocks noChangeAspect="1"/>
          </p:cNvSpPr>
          <p:nvPr/>
        </p:nvSpPr>
        <p:spPr>
          <a:xfrm>
            <a:off x="5970009" y="1612121"/>
            <a:ext cx="299095" cy="309411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KSO_Shape"/>
          <p:cNvSpPr>
            <a:spLocks noChangeAspect="1"/>
          </p:cNvSpPr>
          <p:nvPr/>
        </p:nvSpPr>
        <p:spPr>
          <a:xfrm flipH="1">
            <a:off x="7301012" y="3021744"/>
            <a:ext cx="279756" cy="257840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KSO_Shape"/>
          <p:cNvSpPr>
            <a:spLocks noChangeAspect="1"/>
          </p:cNvSpPr>
          <p:nvPr/>
        </p:nvSpPr>
        <p:spPr>
          <a:xfrm>
            <a:off x="6755570" y="4171683"/>
            <a:ext cx="366486" cy="260203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817"/>
          <p:cNvSpPr>
            <a:spLocks noEditPoints="1"/>
          </p:cNvSpPr>
          <p:nvPr/>
        </p:nvSpPr>
        <p:spPr bwMode="auto">
          <a:xfrm>
            <a:off x="5235660" y="2429696"/>
            <a:ext cx="1720680" cy="1720680"/>
          </a:xfrm>
          <a:custGeom>
            <a:avLst/>
            <a:gdLst>
              <a:gd name="T0" fmla="*/ 85 w 174"/>
              <a:gd name="T1" fmla="*/ 72 h 174"/>
              <a:gd name="T2" fmla="*/ 119 w 174"/>
              <a:gd name="T3" fmla="*/ 109 h 174"/>
              <a:gd name="T4" fmla="*/ 87 w 174"/>
              <a:gd name="T5" fmla="*/ 0 h 174"/>
              <a:gd name="T6" fmla="*/ 87 w 174"/>
              <a:gd name="T7" fmla="*/ 0 h 174"/>
              <a:gd name="T8" fmla="*/ 129 w 174"/>
              <a:gd name="T9" fmla="*/ 38 h 174"/>
              <a:gd name="T10" fmla="*/ 111 w 174"/>
              <a:gd name="T11" fmla="*/ 36 h 174"/>
              <a:gd name="T12" fmla="*/ 113 w 174"/>
              <a:gd name="T13" fmla="*/ 28 h 174"/>
              <a:gd name="T14" fmla="*/ 103 w 174"/>
              <a:gd name="T15" fmla="*/ 27 h 174"/>
              <a:gd name="T16" fmla="*/ 100 w 174"/>
              <a:gd name="T17" fmla="*/ 30 h 174"/>
              <a:gd name="T18" fmla="*/ 93 w 174"/>
              <a:gd name="T19" fmla="*/ 27 h 174"/>
              <a:gd name="T20" fmla="*/ 82 w 174"/>
              <a:gd name="T21" fmla="*/ 25 h 174"/>
              <a:gd name="T22" fmla="*/ 79 w 174"/>
              <a:gd name="T23" fmla="*/ 25 h 174"/>
              <a:gd name="T24" fmla="*/ 78 w 174"/>
              <a:gd name="T25" fmla="*/ 41 h 174"/>
              <a:gd name="T26" fmla="*/ 87 w 174"/>
              <a:gd name="T27" fmla="*/ 44 h 174"/>
              <a:gd name="T28" fmla="*/ 96 w 174"/>
              <a:gd name="T29" fmla="*/ 32 h 174"/>
              <a:gd name="T30" fmla="*/ 107 w 174"/>
              <a:gd name="T31" fmla="*/ 38 h 174"/>
              <a:gd name="T32" fmla="*/ 98 w 174"/>
              <a:gd name="T33" fmla="*/ 52 h 174"/>
              <a:gd name="T34" fmla="*/ 108 w 174"/>
              <a:gd name="T35" fmla="*/ 54 h 174"/>
              <a:gd name="T36" fmla="*/ 117 w 174"/>
              <a:gd name="T37" fmla="*/ 53 h 174"/>
              <a:gd name="T38" fmla="*/ 104 w 174"/>
              <a:gd name="T39" fmla="*/ 55 h 174"/>
              <a:gd name="T40" fmla="*/ 93 w 174"/>
              <a:gd name="T41" fmla="*/ 64 h 174"/>
              <a:gd name="T42" fmla="*/ 88 w 174"/>
              <a:gd name="T43" fmla="*/ 70 h 174"/>
              <a:gd name="T44" fmla="*/ 72 w 174"/>
              <a:gd name="T45" fmla="*/ 75 h 174"/>
              <a:gd name="T46" fmla="*/ 77 w 174"/>
              <a:gd name="T47" fmla="*/ 89 h 174"/>
              <a:gd name="T48" fmla="*/ 84 w 174"/>
              <a:gd name="T49" fmla="*/ 97 h 174"/>
              <a:gd name="T50" fmla="*/ 100 w 174"/>
              <a:gd name="T51" fmla="*/ 95 h 174"/>
              <a:gd name="T52" fmla="*/ 116 w 174"/>
              <a:gd name="T53" fmla="*/ 102 h 174"/>
              <a:gd name="T54" fmla="*/ 121 w 174"/>
              <a:gd name="T55" fmla="*/ 109 h 174"/>
              <a:gd name="T56" fmla="*/ 137 w 174"/>
              <a:gd name="T57" fmla="*/ 114 h 174"/>
              <a:gd name="T58" fmla="*/ 130 w 174"/>
              <a:gd name="T59" fmla="*/ 132 h 174"/>
              <a:gd name="T60" fmla="*/ 122 w 174"/>
              <a:gd name="T61" fmla="*/ 139 h 174"/>
              <a:gd name="T62" fmla="*/ 113 w 174"/>
              <a:gd name="T63" fmla="*/ 148 h 174"/>
              <a:gd name="T64" fmla="*/ 101 w 174"/>
              <a:gd name="T65" fmla="*/ 161 h 174"/>
              <a:gd name="T66" fmla="*/ 94 w 174"/>
              <a:gd name="T67" fmla="*/ 159 h 174"/>
              <a:gd name="T68" fmla="*/ 97 w 174"/>
              <a:gd name="T69" fmla="*/ 136 h 174"/>
              <a:gd name="T70" fmla="*/ 86 w 174"/>
              <a:gd name="T71" fmla="*/ 114 h 174"/>
              <a:gd name="T72" fmla="*/ 88 w 174"/>
              <a:gd name="T73" fmla="*/ 99 h 174"/>
              <a:gd name="T74" fmla="*/ 75 w 174"/>
              <a:gd name="T75" fmla="*/ 93 h 174"/>
              <a:gd name="T76" fmla="*/ 56 w 174"/>
              <a:gd name="T77" fmla="*/ 82 h 174"/>
              <a:gd name="T78" fmla="*/ 52 w 174"/>
              <a:gd name="T79" fmla="*/ 79 h 174"/>
              <a:gd name="T80" fmla="*/ 40 w 174"/>
              <a:gd name="T81" fmla="*/ 67 h 174"/>
              <a:gd name="T82" fmla="*/ 34 w 174"/>
              <a:gd name="T83" fmla="*/ 46 h 174"/>
              <a:gd name="T84" fmla="*/ 59 w 174"/>
              <a:gd name="T85" fmla="*/ 17 h 174"/>
              <a:gd name="T86" fmla="*/ 55 w 174"/>
              <a:gd name="T87" fmla="*/ 22 h 174"/>
              <a:gd name="T88" fmla="*/ 65 w 174"/>
              <a:gd name="T89" fmla="*/ 21 h 174"/>
              <a:gd name="T90" fmla="*/ 73 w 174"/>
              <a:gd name="T91" fmla="*/ 19 h 174"/>
              <a:gd name="T92" fmla="*/ 76 w 174"/>
              <a:gd name="T93" fmla="*/ 14 h 174"/>
              <a:gd name="T94" fmla="*/ 71 w 174"/>
              <a:gd name="T95" fmla="*/ 11 h 174"/>
              <a:gd name="T96" fmla="*/ 96 w 174"/>
              <a:gd name="T97" fmla="*/ 12 h 174"/>
              <a:gd name="T98" fmla="*/ 102 w 174"/>
              <a:gd name="T99" fmla="*/ 11 h 174"/>
              <a:gd name="T100" fmla="*/ 158 w 174"/>
              <a:gd name="T101" fmla="*/ 64 h 174"/>
              <a:gd name="T102" fmla="*/ 163 w 174"/>
              <a:gd name="T103" fmla="*/ 72 h 174"/>
              <a:gd name="T104" fmla="*/ 157 w 174"/>
              <a:gd name="T105" fmla="*/ 69 h 174"/>
              <a:gd name="T106" fmla="*/ 154 w 174"/>
              <a:gd name="T107" fmla="*/ 100 h 174"/>
              <a:gd name="T108" fmla="*/ 156 w 174"/>
              <a:gd name="T109" fmla="*/ 84 h 174"/>
              <a:gd name="T110" fmla="*/ 164 w 174"/>
              <a:gd name="T111" fmla="*/ 8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4" h="174">
                <a:moveTo>
                  <a:pt x="85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lose/>
                <a:moveTo>
                  <a:pt x="119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lose/>
                <a:moveTo>
                  <a:pt x="120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20" y="109"/>
                </a:cubicBezTo>
                <a:close/>
                <a:moveTo>
                  <a:pt x="87" y="0"/>
                </a:moveTo>
                <a:cubicBezTo>
                  <a:pt x="39" y="0"/>
                  <a:pt x="0" y="39"/>
                  <a:pt x="0" y="87"/>
                </a:cubicBezTo>
                <a:cubicBezTo>
                  <a:pt x="0" y="135"/>
                  <a:pt x="39" y="174"/>
                  <a:pt x="87" y="174"/>
                </a:cubicBezTo>
                <a:cubicBezTo>
                  <a:pt x="135" y="174"/>
                  <a:pt x="174" y="135"/>
                  <a:pt x="174" y="87"/>
                </a:cubicBezTo>
                <a:cubicBezTo>
                  <a:pt x="174" y="39"/>
                  <a:pt x="135" y="0"/>
                  <a:pt x="87" y="0"/>
                </a:cubicBezTo>
                <a:close/>
                <a:moveTo>
                  <a:pt x="143" y="34"/>
                </a:moveTo>
                <a:cubicBezTo>
                  <a:pt x="140" y="34"/>
                  <a:pt x="138" y="34"/>
                  <a:pt x="135" y="36"/>
                </a:cubicBezTo>
                <a:cubicBezTo>
                  <a:pt x="134" y="36"/>
                  <a:pt x="134" y="37"/>
                  <a:pt x="132" y="37"/>
                </a:cubicBezTo>
                <a:cubicBezTo>
                  <a:pt x="131" y="38"/>
                  <a:pt x="130" y="37"/>
                  <a:pt x="129" y="38"/>
                </a:cubicBezTo>
                <a:cubicBezTo>
                  <a:pt x="125" y="39"/>
                  <a:pt x="126" y="48"/>
                  <a:pt x="120" y="46"/>
                </a:cubicBezTo>
                <a:cubicBezTo>
                  <a:pt x="118" y="46"/>
                  <a:pt x="116" y="43"/>
                  <a:pt x="115" y="41"/>
                </a:cubicBezTo>
                <a:cubicBezTo>
                  <a:pt x="114" y="39"/>
                  <a:pt x="112" y="38"/>
                  <a:pt x="113" y="36"/>
                </a:cubicBezTo>
                <a:cubicBezTo>
                  <a:pt x="113" y="36"/>
                  <a:pt x="112" y="36"/>
                  <a:pt x="111" y="36"/>
                </a:cubicBezTo>
                <a:cubicBezTo>
                  <a:pt x="112" y="34"/>
                  <a:pt x="115" y="34"/>
                  <a:pt x="116" y="33"/>
                </a:cubicBezTo>
                <a:cubicBezTo>
                  <a:pt x="117" y="31"/>
                  <a:pt x="112" y="31"/>
                  <a:pt x="111" y="30"/>
                </a:cubicBezTo>
                <a:cubicBezTo>
                  <a:pt x="113" y="29"/>
                  <a:pt x="113" y="31"/>
                  <a:pt x="115" y="31"/>
                </a:cubicBezTo>
                <a:cubicBezTo>
                  <a:pt x="116" y="30"/>
                  <a:pt x="114" y="28"/>
                  <a:pt x="113" y="28"/>
                </a:cubicBezTo>
                <a:cubicBezTo>
                  <a:pt x="113" y="28"/>
                  <a:pt x="108" y="30"/>
                  <a:pt x="111" y="27"/>
                </a:cubicBezTo>
                <a:cubicBezTo>
                  <a:pt x="107" y="25"/>
                  <a:pt x="104" y="22"/>
                  <a:pt x="100" y="20"/>
                </a:cubicBezTo>
                <a:cubicBezTo>
                  <a:pt x="100" y="23"/>
                  <a:pt x="105" y="24"/>
                  <a:pt x="107" y="25"/>
                </a:cubicBezTo>
                <a:cubicBezTo>
                  <a:pt x="106" y="26"/>
                  <a:pt x="105" y="28"/>
                  <a:pt x="103" y="27"/>
                </a:cubicBezTo>
                <a:cubicBezTo>
                  <a:pt x="102" y="27"/>
                  <a:pt x="103" y="25"/>
                  <a:pt x="101" y="25"/>
                </a:cubicBezTo>
                <a:cubicBezTo>
                  <a:pt x="100" y="28"/>
                  <a:pt x="104" y="27"/>
                  <a:pt x="104" y="29"/>
                </a:cubicBezTo>
                <a:cubicBezTo>
                  <a:pt x="104" y="31"/>
                  <a:pt x="103" y="30"/>
                  <a:pt x="102" y="30"/>
                </a:cubicBezTo>
                <a:cubicBezTo>
                  <a:pt x="102" y="30"/>
                  <a:pt x="100" y="29"/>
                  <a:pt x="100" y="30"/>
                </a:cubicBezTo>
                <a:cubicBezTo>
                  <a:pt x="100" y="31"/>
                  <a:pt x="102" y="30"/>
                  <a:pt x="103" y="32"/>
                </a:cubicBezTo>
                <a:cubicBezTo>
                  <a:pt x="100" y="32"/>
                  <a:pt x="99" y="31"/>
                  <a:pt x="96" y="29"/>
                </a:cubicBezTo>
                <a:cubicBezTo>
                  <a:pt x="94" y="28"/>
                  <a:pt x="93" y="28"/>
                  <a:pt x="90" y="28"/>
                </a:cubicBezTo>
                <a:cubicBezTo>
                  <a:pt x="90" y="28"/>
                  <a:pt x="92" y="27"/>
                  <a:pt x="93" y="27"/>
                </a:cubicBezTo>
                <a:cubicBezTo>
                  <a:pt x="93" y="26"/>
                  <a:pt x="95" y="25"/>
                  <a:pt x="95" y="24"/>
                </a:cubicBezTo>
                <a:cubicBezTo>
                  <a:pt x="95" y="23"/>
                  <a:pt x="95" y="23"/>
                  <a:pt x="93" y="22"/>
                </a:cubicBezTo>
                <a:cubicBezTo>
                  <a:pt x="92" y="21"/>
                  <a:pt x="90" y="19"/>
                  <a:pt x="89" y="19"/>
                </a:cubicBezTo>
                <a:cubicBezTo>
                  <a:pt x="83" y="18"/>
                  <a:pt x="87" y="24"/>
                  <a:pt x="82" y="25"/>
                </a:cubicBezTo>
                <a:cubicBezTo>
                  <a:pt x="82" y="25"/>
                  <a:pt x="83" y="25"/>
                  <a:pt x="83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1" y="25"/>
                  <a:pt x="79" y="25"/>
                  <a:pt x="79" y="25"/>
                </a:cubicBezTo>
                <a:cubicBezTo>
                  <a:pt x="78" y="26"/>
                  <a:pt x="78" y="27"/>
                  <a:pt x="78" y="28"/>
                </a:cubicBezTo>
                <a:cubicBezTo>
                  <a:pt x="77" y="29"/>
                  <a:pt x="75" y="29"/>
                  <a:pt x="74" y="30"/>
                </a:cubicBezTo>
                <a:cubicBezTo>
                  <a:pt x="73" y="31"/>
                  <a:pt x="71" y="32"/>
                  <a:pt x="70" y="34"/>
                </a:cubicBezTo>
                <a:cubicBezTo>
                  <a:pt x="68" y="38"/>
                  <a:pt x="75" y="39"/>
                  <a:pt x="78" y="41"/>
                </a:cubicBezTo>
                <a:cubicBezTo>
                  <a:pt x="80" y="41"/>
                  <a:pt x="84" y="42"/>
                  <a:pt x="84" y="43"/>
                </a:cubicBezTo>
                <a:cubicBezTo>
                  <a:pt x="85" y="44"/>
                  <a:pt x="83" y="46"/>
                  <a:pt x="85" y="47"/>
                </a:cubicBezTo>
                <a:cubicBezTo>
                  <a:pt x="86" y="47"/>
                  <a:pt x="87" y="47"/>
                  <a:pt x="88" y="46"/>
                </a:cubicBezTo>
                <a:cubicBezTo>
                  <a:pt x="89" y="45"/>
                  <a:pt x="88" y="45"/>
                  <a:pt x="87" y="44"/>
                </a:cubicBezTo>
                <a:cubicBezTo>
                  <a:pt x="87" y="42"/>
                  <a:pt x="88" y="43"/>
                  <a:pt x="89" y="42"/>
                </a:cubicBezTo>
                <a:cubicBezTo>
                  <a:pt x="91" y="40"/>
                  <a:pt x="90" y="40"/>
                  <a:pt x="90" y="37"/>
                </a:cubicBezTo>
                <a:cubicBezTo>
                  <a:pt x="89" y="36"/>
                  <a:pt x="88" y="33"/>
                  <a:pt x="89" y="32"/>
                </a:cubicBezTo>
                <a:cubicBezTo>
                  <a:pt x="91" y="30"/>
                  <a:pt x="94" y="32"/>
                  <a:pt x="96" y="32"/>
                </a:cubicBezTo>
                <a:cubicBezTo>
                  <a:pt x="97" y="33"/>
                  <a:pt x="98" y="35"/>
                  <a:pt x="99" y="36"/>
                </a:cubicBezTo>
                <a:cubicBezTo>
                  <a:pt x="99" y="36"/>
                  <a:pt x="100" y="37"/>
                  <a:pt x="101" y="37"/>
                </a:cubicBezTo>
                <a:cubicBezTo>
                  <a:pt x="103" y="37"/>
                  <a:pt x="102" y="36"/>
                  <a:pt x="103" y="35"/>
                </a:cubicBezTo>
                <a:cubicBezTo>
                  <a:pt x="105" y="33"/>
                  <a:pt x="106" y="36"/>
                  <a:pt x="107" y="38"/>
                </a:cubicBezTo>
                <a:cubicBezTo>
                  <a:pt x="108" y="40"/>
                  <a:pt x="108" y="41"/>
                  <a:pt x="110" y="42"/>
                </a:cubicBezTo>
                <a:cubicBezTo>
                  <a:pt x="111" y="42"/>
                  <a:pt x="114" y="45"/>
                  <a:pt x="113" y="46"/>
                </a:cubicBezTo>
                <a:cubicBezTo>
                  <a:pt x="113" y="47"/>
                  <a:pt x="110" y="48"/>
                  <a:pt x="109" y="49"/>
                </a:cubicBezTo>
                <a:cubicBezTo>
                  <a:pt x="105" y="50"/>
                  <a:pt x="99" y="47"/>
                  <a:pt x="98" y="52"/>
                </a:cubicBezTo>
                <a:cubicBezTo>
                  <a:pt x="99" y="52"/>
                  <a:pt x="103" y="49"/>
                  <a:pt x="104" y="50"/>
                </a:cubicBezTo>
                <a:cubicBezTo>
                  <a:pt x="105" y="51"/>
                  <a:pt x="104" y="52"/>
                  <a:pt x="104" y="53"/>
                </a:cubicBezTo>
                <a:cubicBezTo>
                  <a:pt x="105" y="55"/>
                  <a:pt x="106" y="54"/>
                  <a:pt x="108" y="53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10" y="53"/>
                  <a:pt x="110" y="53"/>
                  <a:pt x="111" y="51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14" y="47"/>
                  <a:pt x="114" y="48"/>
                  <a:pt x="115" y="49"/>
                </a:cubicBezTo>
                <a:cubicBezTo>
                  <a:pt x="115" y="49"/>
                  <a:pt x="118" y="53"/>
                  <a:pt x="117" y="53"/>
                </a:cubicBezTo>
                <a:cubicBezTo>
                  <a:pt x="114" y="52"/>
                  <a:pt x="111" y="52"/>
                  <a:pt x="109" y="54"/>
                </a:cubicBezTo>
                <a:cubicBezTo>
                  <a:pt x="107" y="55"/>
                  <a:pt x="106" y="56"/>
                  <a:pt x="104" y="57"/>
                </a:cubicBezTo>
                <a:cubicBezTo>
                  <a:pt x="104" y="57"/>
                  <a:pt x="101" y="57"/>
                  <a:pt x="101" y="57"/>
                </a:cubicBezTo>
                <a:cubicBezTo>
                  <a:pt x="102" y="56"/>
                  <a:pt x="104" y="55"/>
                  <a:pt x="104" y="55"/>
                </a:cubicBezTo>
                <a:cubicBezTo>
                  <a:pt x="102" y="54"/>
                  <a:pt x="101" y="55"/>
                  <a:pt x="99" y="57"/>
                </a:cubicBezTo>
                <a:cubicBezTo>
                  <a:pt x="98" y="57"/>
                  <a:pt x="97" y="59"/>
                  <a:pt x="96" y="60"/>
                </a:cubicBezTo>
                <a:cubicBezTo>
                  <a:pt x="95" y="60"/>
                  <a:pt x="94" y="61"/>
                  <a:pt x="94" y="61"/>
                </a:cubicBezTo>
                <a:cubicBezTo>
                  <a:pt x="93" y="62"/>
                  <a:pt x="93" y="63"/>
                  <a:pt x="93" y="64"/>
                </a:cubicBezTo>
                <a:cubicBezTo>
                  <a:pt x="92" y="64"/>
                  <a:pt x="91" y="64"/>
                  <a:pt x="91" y="64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68"/>
                  <a:pt x="88" y="69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7" y="70"/>
                  <a:pt x="86" y="71"/>
                  <a:pt x="85" y="72"/>
                </a:cubicBezTo>
                <a:cubicBezTo>
                  <a:pt x="86" y="74"/>
                  <a:pt x="87" y="77"/>
                  <a:pt x="86" y="78"/>
                </a:cubicBezTo>
                <a:cubicBezTo>
                  <a:pt x="85" y="81"/>
                  <a:pt x="84" y="76"/>
                  <a:pt x="83" y="75"/>
                </a:cubicBezTo>
                <a:cubicBezTo>
                  <a:pt x="81" y="72"/>
                  <a:pt x="76" y="74"/>
                  <a:pt x="72" y="75"/>
                </a:cubicBezTo>
                <a:cubicBezTo>
                  <a:pt x="68" y="75"/>
                  <a:pt x="64" y="80"/>
                  <a:pt x="67" y="85"/>
                </a:cubicBezTo>
                <a:cubicBezTo>
                  <a:pt x="68" y="87"/>
                  <a:pt x="70" y="88"/>
                  <a:pt x="72" y="87"/>
                </a:cubicBezTo>
                <a:cubicBezTo>
                  <a:pt x="75" y="87"/>
                  <a:pt x="75" y="84"/>
                  <a:pt x="77" y="84"/>
                </a:cubicBezTo>
                <a:cubicBezTo>
                  <a:pt x="81" y="84"/>
                  <a:pt x="77" y="87"/>
                  <a:pt x="77" y="89"/>
                </a:cubicBezTo>
                <a:cubicBezTo>
                  <a:pt x="77" y="90"/>
                  <a:pt x="77" y="90"/>
                  <a:pt x="79" y="90"/>
                </a:cubicBezTo>
                <a:cubicBezTo>
                  <a:pt x="80" y="91"/>
                  <a:pt x="81" y="90"/>
                  <a:pt x="82" y="91"/>
                </a:cubicBezTo>
                <a:cubicBezTo>
                  <a:pt x="82" y="91"/>
                  <a:pt x="82" y="93"/>
                  <a:pt x="83" y="92"/>
                </a:cubicBezTo>
                <a:cubicBezTo>
                  <a:pt x="82" y="93"/>
                  <a:pt x="82" y="96"/>
                  <a:pt x="84" y="97"/>
                </a:cubicBezTo>
                <a:cubicBezTo>
                  <a:pt x="85" y="98"/>
                  <a:pt x="87" y="97"/>
                  <a:pt x="89" y="98"/>
                </a:cubicBezTo>
                <a:cubicBezTo>
                  <a:pt x="92" y="99"/>
                  <a:pt x="90" y="98"/>
                  <a:pt x="93" y="96"/>
                </a:cubicBezTo>
                <a:cubicBezTo>
                  <a:pt x="95" y="95"/>
                  <a:pt x="95" y="96"/>
                  <a:pt x="97" y="96"/>
                </a:cubicBezTo>
                <a:cubicBezTo>
                  <a:pt x="98" y="96"/>
                  <a:pt x="98" y="95"/>
                  <a:pt x="100" y="95"/>
                </a:cubicBezTo>
                <a:cubicBezTo>
                  <a:pt x="101" y="95"/>
                  <a:pt x="101" y="96"/>
                  <a:pt x="103" y="97"/>
                </a:cubicBezTo>
                <a:cubicBezTo>
                  <a:pt x="103" y="97"/>
                  <a:pt x="104" y="96"/>
                  <a:pt x="105" y="96"/>
                </a:cubicBezTo>
                <a:cubicBezTo>
                  <a:pt x="107" y="97"/>
                  <a:pt x="109" y="98"/>
                  <a:pt x="111" y="100"/>
                </a:cubicBezTo>
                <a:cubicBezTo>
                  <a:pt x="113" y="101"/>
                  <a:pt x="114" y="101"/>
                  <a:pt x="116" y="102"/>
                </a:cubicBezTo>
                <a:cubicBezTo>
                  <a:pt x="118" y="102"/>
                  <a:pt x="120" y="104"/>
                  <a:pt x="120" y="106"/>
                </a:cubicBezTo>
                <a:cubicBezTo>
                  <a:pt x="120" y="106"/>
                  <a:pt x="119" y="108"/>
                  <a:pt x="119" y="109"/>
                </a:cubicBezTo>
                <a:cubicBezTo>
                  <a:pt x="119" y="109"/>
                  <a:pt x="122" y="108"/>
                  <a:pt x="123" y="108"/>
                </a:cubicBezTo>
                <a:cubicBezTo>
                  <a:pt x="122" y="109"/>
                  <a:pt x="121" y="110"/>
                  <a:pt x="121" y="109"/>
                </a:cubicBezTo>
                <a:cubicBezTo>
                  <a:pt x="121" y="110"/>
                  <a:pt x="122" y="110"/>
                  <a:pt x="122" y="111"/>
                </a:cubicBezTo>
                <a:cubicBezTo>
                  <a:pt x="123" y="108"/>
                  <a:pt x="125" y="109"/>
                  <a:pt x="126" y="110"/>
                </a:cubicBezTo>
                <a:cubicBezTo>
                  <a:pt x="128" y="111"/>
                  <a:pt x="130" y="111"/>
                  <a:pt x="132" y="111"/>
                </a:cubicBezTo>
                <a:cubicBezTo>
                  <a:pt x="133" y="112"/>
                  <a:pt x="136" y="113"/>
                  <a:pt x="137" y="114"/>
                </a:cubicBezTo>
                <a:cubicBezTo>
                  <a:pt x="138" y="115"/>
                  <a:pt x="138" y="117"/>
                  <a:pt x="137" y="119"/>
                </a:cubicBezTo>
                <a:cubicBezTo>
                  <a:pt x="135" y="121"/>
                  <a:pt x="134" y="121"/>
                  <a:pt x="133" y="123"/>
                </a:cubicBezTo>
                <a:cubicBezTo>
                  <a:pt x="132" y="125"/>
                  <a:pt x="133" y="127"/>
                  <a:pt x="132" y="129"/>
                </a:cubicBezTo>
                <a:cubicBezTo>
                  <a:pt x="132" y="131"/>
                  <a:pt x="131" y="130"/>
                  <a:pt x="130" y="132"/>
                </a:cubicBezTo>
                <a:cubicBezTo>
                  <a:pt x="128" y="133"/>
                  <a:pt x="130" y="133"/>
                  <a:pt x="128" y="134"/>
                </a:cubicBezTo>
                <a:cubicBezTo>
                  <a:pt x="126" y="135"/>
                  <a:pt x="124" y="134"/>
                  <a:pt x="123" y="137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37"/>
                  <a:pt x="122" y="138"/>
                  <a:pt x="122" y="139"/>
                </a:cubicBezTo>
                <a:cubicBezTo>
                  <a:pt x="121" y="140"/>
                  <a:pt x="121" y="141"/>
                  <a:pt x="120" y="142"/>
                </a:cubicBezTo>
                <a:cubicBezTo>
                  <a:pt x="119" y="143"/>
                  <a:pt x="115" y="148"/>
                  <a:pt x="115" y="147"/>
                </a:cubicBezTo>
                <a:cubicBezTo>
                  <a:pt x="115" y="147"/>
                  <a:pt x="112" y="148"/>
                  <a:pt x="112" y="147"/>
                </a:cubicBezTo>
                <a:cubicBezTo>
                  <a:pt x="112" y="148"/>
                  <a:pt x="112" y="148"/>
                  <a:pt x="113" y="148"/>
                </a:cubicBezTo>
                <a:cubicBezTo>
                  <a:pt x="112" y="152"/>
                  <a:pt x="110" y="153"/>
                  <a:pt x="106" y="153"/>
                </a:cubicBezTo>
                <a:cubicBezTo>
                  <a:pt x="107" y="155"/>
                  <a:pt x="105" y="154"/>
                  <a:pt x="104" y="155"/>
                </a:cubicBezTo>
                <a:cubicBezTo>
                  <a:pt x="103" y="156"/>
                  <a:pt x="103" y="158"/>
                  <a:pt x="103" y="158"/>
                </a:cubicBezTo>
                <a:cubicBezTo>
                  <a:pt x="103" y="159"/>
                  <a:pt x="101" y="161"/>
                  <a:pt x="101" y="161"/>
                </a:cubicBezTo>
                <a:cubicBezTo>
                  <a:pt x="101" y="162"/>
                  <a:pt x="102" y="162"/>
                  <a:pt x="102" y="163"/>
                </a:cubicBezTo>
                <a:cubicBezTo>
                  <a:pt x="99" y="163"/>
                  <a:pt x="96" y="164"/>
                  <a:pt x="93" y="164"/>
                </a:cubicBezTo>
                <a:cubicBezTo>
                  <a:pt x="94" y="163"/>
                  <a:pt x="94" y="163"/>
                  <a:pt x="92" y="163"/>
                </a:cubicBezTo>
                <a:cubicBezTo>
                  <a:pt x="93" y="161"/>
                  <a:pt x="94" y="161"/>
                  <a:pt x="94" y="159"/>
                </a:cubicBezTo>
                <a:cubicBezTo>
                  <a:pt x="94" y="159"/>
                  <a:pt x="94" y="159"/>
                  <a:pt x="94" y="158"/>
                </a:cubicBezTo>
                <a:cubicBezTo>
                  <a:pt x="95" y="156"/>
                  <a:pt x="95" y="157"/>
                  <a:pt x="94" y="155"/>
                </a:cubicBezTo>
                <a:cubicBezTo>
                  <a:pt x="94" y="152"/>
                  <a:pt x="95" y="151"/>
                  <a:pt x="96" y="147"/>
                </a:cubicBezTo>
                <a:cubicBezTo>
                  <a:pt x="97" y="144"/>
                  <a:pt x="97" y="139"/>
                  <a:pt x="97" y="136"/>
                </a:cubicBezTo>
                <a:cubicBezTo>
                  <a:pt x="98" y="134"/>
                  <a:pt x="98" y="130"/>
                  <a:pt x="98" y="129"/>
                </a:cubicBezTo>
                <a:cubicBezTo>
                  <a:pt x="97" y="127"/>
                  <a:pt x="94" y="125"/>
                  <a:pt x="92" y="124"/>
                </a:cubicBezTo>
                <a:cubicBezTo>
                  <a:pt x="90" y="122"/>
                  <a:pt x="89" y="120"/>
                  <a:pt x="88" y="118"/>
                </a:cubicBezTo>
                <a:cubicBezTo>
                  <a:pt x="87" y="117"/>
                  <a:pt x="86" y="116"/>
                  <a:pt x="86" y="114"/>
                </a:cubicBezTo>
                <a:cubicBezTo>
                  <a:pt x="85" y="112"/>
                  <a:pt x="86" y="113"/>
                  <a:pt x="86" y="112"/>
                </a:cubicBezTo>
                <a:cubicBezTo>
                  <a:pt x="86" y="110"/>
                  <a:pt x="86" y="109"/>
                  <a:pt x="86" y="107"/>
                </a:cubicBezTo>
                <a:cubicBezTo>
                  <a:pt x="87" y="106"/>
                  <a:pt x="89" y="105"/>
                  <a:pt x="89" y="103"/>
                </a:cubicBezTo>
                <a:cubicBezTo>
                  <a:pt x="90" y="101"/>
                  <a:pt x="89" y="99"/>
                  <a:pt x="88" y="99"/>
                </a:cubicBezTo>
                <a:cubicBezTo>
                  <a:pt x="87" y="99"/>
                  <a:pt x="86" y="99"/>
                  <a:pt x="85" y="99"/>
                </a:cubicBezTo>
                <a:cubicBezTo>
                  <a:pt x="84" y="99"/>
                  <a:pt x="82" y="98"/>
                  <a:pt x="81" y="97"/>
                </a:cubicBezTo>
                <a:cubicBezTo>
                  <a:pt x="80" y="96"/>
                  <a:pt x="79" y="94"/>
                  <a:pt x="78" y="93"/>
                </a:cubicBezTo>
                <a:cubicBezTo>
                  <a:pt x="77" y="93"/>
                  <a:pt x="76" y="93"/>
                  <a:pt x="75" y="93"/>
                </a:cubicBezTo>
                <a:cubicBezTo>
                  <a:pt x="73" y="92"/>
                  <a:pt x="72" y="91"/>
                  <a:pt x="71" y="90"/>
                </a:cubicBezTo>
                <a:cubicBezTo>
                  <a:pt x="70" y="89"/>
                  <a:pt x="69" y="90"/>
                  <a:pt x="67" y="90"/>
                </a:cubicBezTo>
                <a:cubicBezTo>
                  <a:pt x="65" y="90"/>
                  <a:pt x="63" y="88"/>
                  <a:pt x="62" y="88"/>
                </a:cubicBezTo>
                <a:cubicBezTo>
                  <a:pt x="59" y="87"/>
                  <a:pt x="57" y="85"/>
                  <a:pt x="56" y="82"/>
                </a:cubicBezTo>
                <a:cubicBezTo>
                  <a:pt x="55" y="80"/>
                  <a:pt x="54" y="79"/>
                  <a:pt x="52" y="77"/>
                </a:cubicBezTo>
                <a:cubicBezTo>
                  <a:pt x="51" y="75"/>
                  <a:pt x="50" y="73"/>
                  <a:pt x="47" y="72"/>
                </a:cubicBezTo>
                <a:cubicBezTo>
                  <a:pt x="47" y="72"/>
                  <a:pt x="48" y="74"/>
                  <a:pt x="48" y="75"/>
                </a:cubicBezTo>
                <a:cubicBezTo>
                  <a:pt x="49" y="76"/>
                  <a:pt x="50" y="78"/>
                  <a:pt x="52" y="79"/>
                </a:cubicBezTo>
                <a:cubicBezTo>
                  <a:pt x="53" y="82"/>
                  <a:pt x="52" y="82"/>
                  <a:pt x="51" y="80"/>
                </a:cubicBezTo>
                <a:cubicBezTo>
                  <a:pt x="49" y="77"/>
                  <a:pt x="47" y="75"/>
                  <a:pt x="45" y="72"/>
                </a:cubicBezTo>
                <a:cubicBezTo>
                  <a:pt x="44" y="71"/>
                  <a:pt x="45" y="70"/>
                  <a:pt x="44" y="69"/>
                </a:cubicBezTo>
                <a:cubicBezTo>
                  <a:pt x="43" y="68"/>
                  <a:pt x="41" y="68"/>
                  <a:pt x="40" y="67"/>
                </a:cubicBezTo>
                <a:cubicBezTo>
                  <a:pt x="37" y="64"/>
                  <a:pt x="36" y="59"/>
                  <a:pt x="36" y="55"/>
                </a:cubicBezTo>
                <a:cubicBezTo>
                  <a:pt x="36" y="53"/>
                  <a:pt x="37" y="52"/>
                  <a:pt x="37" y="51"/>
                </a:cubicBezTo>
                <a:cubicBezTo>
                  <a:pt x="37" y="49"/>
                  <a:pt x="36" y="48"/>
                  <a:pt x="35" y="48"/>
                </a:cubicBezTo>
                <a:cubicBezTo>
                  <a:pt x="35" y="47"/>
                  <a:pt x="34" y="46"/>
                  <a:pt x="34" y="46"/>
                </a:cubicBezTo>
                <a:cubicBezTo>
                  <a:pt x="33" y="45"/>
                  <a:pt x="32" y="43"/>
                  <a:pt x="31" y="42"/>
                </a:cubicBezTo>
                <a:cubicBezTo>
                  <a:pt x="30" y="41"/>
                  <a:pt x="28" y="40"/>
                  <a:pt x="27" y="39"/>
                </a:cubicBezTo>
                <a:cubicBezTo>
                  <a:pt x="35" y="29"/>
                  <a:pt x="46" y="20"/>
                  <a:pt x="58" y="15"/>
                </a:cubicBezTo>
                <a:cubicBezTo>
                  <a:pt x="58" y="16"/>
                  <a:pt x="58" y="17"/>
                  <a:pt x="59" y="17"/>
                </a:cubicBezTo>
                <a:cubicBezTo>
                  <a:pt x="60" y="19"/>
                  <a:pt x="61" y="19"/>
                  <a:pt x="63" y="19"/>
                </a:cubicBezTo>
                <a:cubicBezTo>
                  <a:pt x="62" y="21"/>
                  <a:pt x="60" y="21"/>
                  <a:pt x="58" y="21"/>
                </a:cubicBezTo>
                <a:cubicBezTo>
                  <a:pt x="56" y="21"/>
                  <a:pt x="53" y="20"/>
                  <a:pt x="52" y="22"/>
                </a:cubicBezTo>
                <a:cubicBezTo>
                  <a:pt x="53" y="23"/>
                  <a:pt x="55" y="25"/>
                  <a:pt x="55" y="22"/>
                </a:cubicBezTo>
                <a:cubicBezTo>
                  <a:pt x="57" y="22"/>
                  <a:pt x="59" y="22"/>
                  <a:pt x="61" y="23"/>
                </a:cubicBezTo>
                <a:cubicBezTo>
                  <a:pt x="62" y="23"/>
                  <a:pt x="65" y="24"/>
                  <a:pt x="65" y="23"/>
                </a:cubicBezTo>
                <a:cubicBezTo>
                  <a:pt x="66" y="23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ubicBezTo>
                  <a:pt x="66" y="19"/>
                  <a:pt x="67" y="20"/>
                  <a:pt x="69" y="21"/>
                </a:cubicBezTo>
                <a:cubicBezTo>
                  <a:pt x="67" y="22"/>
                  <a:pt x="68" y="25"/>
                  <a:pt x="70" y="23"/>
                </a:cubicBezTo>
                <a:cubicBezTo>
                  <a:pt x="72" y="21"/>
                  <a:pt x="70" y="20"/>
                  <a:pt x="68" y="19"/>
                </a:cubicBezTo>
                <a:cubicBezTo>
                  <a:pt x="70" y="16"/>
                  <a:pt x="71" y="16"/>
                  <a:pt x="73" y="19"/>
                </a:cubicBezTo>
                <a:cubicBezTo>
                  <a:pt x="73" y="17"/>
                  <a:pt x="74" y="18"/>
                  <a:pt x="76" y="18"/>
                </a:cubicBezTo>
                <a:cubicBezTo>
                  <a:pt x="76" y="17"/>
                  <a:pt x="76" y="17"/>
                  <a:pt x="76" y="17"/>
                </a:cubicBezTo>
                <a:cubicBezTo>
                  <a:pt x="75" y="17"/>
                  <a:pt x="74" y="17"/>
                  <a:pt x="74" y="17"/>
                </a:cubicBezTo>
                <a:cubicBezTo>
                  <a:pt x="75" y="15"/>
                  <a:pt x="74" y="14"/>
                  <a:pt x="76" y="14"/>
                </a:cubicBezTo>
                <a:cubicBezTo>
                  <a:pt x="78" y="13"/>
                  <a:pt x="83" y="13"/>
                  <a:pt x="83" y="12"/>
                </a:cubicBezTo>
                <a:cubicBezTo>
                  <a:pt x="80" y="13"/>
                  <a:pt x="76" y="13"/>
                  <a:pt x="73" y="14"/>
                </a:cubicBezTo>
                <a:cubicBezTo>
                  <a:pt x="72" y="15"/>
                  <a:pt x="70" y="17"/>
                  <a:pt x="69" y="16"/>
                </a:cubicBezTo>
                <a:cubicBezTo>
                  <a:pt x="68" y="14"/>
                  <a:pt x="70" y="12"/>
                  <a:pt x="71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6" y="10"/>
                  <a:pt x="81" y="10"/>
                  <a:pt x="87" y="10"/>
                </a:cubicBezTo>
                <a:cubicBezTo>
                  <a:pt x="91" y="10"/>
                  <a:pt x="94" y="10"/>
                  <a:pt x="98" y="10"/>
                </a:cubicBezTo>
                <a:cubicBezTo>
                  <a:pt x="96" y="11"/>
                  <a:pt x="97" y="11"/>
                  <a:pt x="96" y="12"/>
                </a:cubicBezTo>
                <a:cubicBezTo>
                  <a:pt x="95" y="13"/>
                  <a:pt x="92" y="14"/>
                  <a:pt x="90" y="15"/>
                </a:cubicBezTo>
                <a:cubicBezTo>
                  <a:pt x="92" y="15"/>
                  <a:pt x="98" y="17"/>
                  <a:pt x="100" y="14"/>
                </a:cubicBezTo>
                <a:cubicBezTo>
                  <a:pt x="99" y="14"/>
                  <a:pt x="98" y="14"/>
                  <a:pt x="97" y="14"/>
                </a:cubicBezTo>
                <a:cubicBezTo>
                  <a:pt x="99" y="13"/>
                  <a:pt x="100" y="12"/>
                  <a:pt x="102" y="11"/>
                </a:cubicBezTo>
                <a:cubicBezTo>
                  <a:pt x="118" y="14"/>
                  <a:pt x="132" y="22"/>
                  <a:pt x="143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57" y="64"/>
                </a:moveTo>
                <a:cubicBezTo>
                  <a:pt x="157" y="64"/>
                  <a:pt x="157" y="64"/>
                  <a:pt x="158" y="64"/>
                </a:cubicBezTo>
                <a:cubicBezTo>
                  <a:pt x="158" y="63"/>
                  <a:pt x="158" y="63"/>
                  <a:pt x="158" y="62"/>
                </a:cubicBezTo>
                <a:cubicBezTo>
                  <a:pt x="159" y="62"/>
                  <a:pt x="159" y="62"/>
                  <a:pt x="159" y="61"/>
                </a:cubicBezTo>
                <a:cubicBezTo>
                  <a:pt x="160" y="61"/>
                  <a:pt x="160" y="61"/>
                  <a:pt x="160" y="61"/>
                </a:cubicBezTo>
                <a:cubicBezTo>
                  <a:pt x="161" y="65"/>
                  <a:pt x="162" y="68"/>
                  <a:pt x="163" y="72"/>
                </a:cubicBezTo>
                <a:cubicBezTo>
                  <a:pt x="163" y="72"/>
                  <a:pt x="163" y="72"/>
                  <a:pt x="163" y="72"/>
                </a:cubicBezTo>
                <a:cubicBezTo>
                  <a:pt x="163" y="72"/>
                  <a:pt x="161" y="73"/>
                  <a:pt x="161" y="73"/>
                </a:cubicBezTo>
                <a:cubicBezTo>
                  <a:pt x="160" y="73"/>
                  <a:pt x="160" y="72"/>
                  <a:pt x="159" y="71"/>
                </a:cubicBezTo>
                <a:cubicBezTo>
                  <a:pt x="158" y="71"/>
                  <a:pt x="158" y="70"/>
                  <a:pt x="157" y="69"/>
                </a:cubicBezTo>
                <a:cubicBezTo>
                  <a:pt x="157" y="69"/>
                  <a:pt x="157" y="68"/>
                  <a:pt x="157" y="67"/>
                </a:cubicBezTo>
                <a:cubicBezTo>
                  <a:pt x="157" y="66"/>
                  <a:pt x="157" y="65"/>
                  <a:pt x="157" y="64"/>
                </a:cubicBezTo>
                <a:close/>
                <a:moveTo>
                  <a:pt x="158" y="104"/>
                </a:moveTo>
                <a:cubicBezTo>
                  <a:pt x="156" y="103"/>
                  <a:pt x="155" y="101"/>
                  <a:pt x="154" y="100"/>
                </a:cubicBezTo>
                <a:cubicBezTo>
                  <a:pt x="152" y="98"/>
                  <a:pt x="153" y="96"/>
                  <a:pt x="153" y="94"/>
                </a:cubicBezTo>
                <a:cubicBezTo>
                  <a:pt x="153" y="92"/>
                  <a:pt x="152" y="90"/>
                  <a:pt x="153" y="88"/>
                </a:cubicBezTo>
                <a:cubicBezTo>
                  <a:pt x="154" y="88"/>
                  <a:pt x="154" y="87"/>
                  <a:pt x="155" y="87"/>
                </a:cubicBezTo>
                <a:cubicBezTo>
                  <a:pt x="155" y="86"/>
                  <a:pt x="155" y="85"/>
                  <a:pt x="156" y="84"/>
                </a:cubicBezTo>
                <a:cubicBezTo>
                  <a:pt x="157" y="82"/>
                  <a:pt x="158" y="82"/>
                  <a:pt x="159" y="81"/>
                </a:cubicBezTo>
                <a:cubicBezTo>
                  <a:pt x="160" y="80"/>
                  <a:pt x="160" y="80"/>
                  <a:pt x="161" y="78"/>
                </a:cubicBezTo>
                <a:cubicBezTo>
                  <a:pt x="161" y="78"/>
                  <a:pt x="162" y="76"/>
                  <a:pt x="163" y="75"/>
                </a:cubicBezTo>
                <a:cubicBezTo>
                  <a:pt x="164" y="79"/>
                  <a:pt x="164" y="83"/>
                  <a:pt x="164" y="87"/>
                </a:cubicBezTo>
                <a:cubicBezTo>
                  <a:pt x="164" y="94"/>
                  <a:pt x="163" y="101"/>
                  <a:pt x="162" y="107"/>
                </a:cubicBezTo>
                <a:cubicBezTo>
                  <a:pt x="160" y="107"/>
                  <a:pt x="159" y="105"/>
                  <a:pt x="158" y="104"/>
                </a:cubicBezTo>
                <a:close/>
              </a:path>
            </a:pathLst>
          </a:custGeom>
          <a:solidFill>
            <a:srgbClr val="027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7449157" y="415037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449157" y="451970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7998427" y="278800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998427" y="3157335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3725403" y="415037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72600" y="451970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3108443" y="278800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155640" y="3157335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6931665" y="101880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931665" y="138813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梯形 4"/>
          <p:cNvSpPr/>
          <p:nvPr/>
        </p:nvSpPr>
        <p:spPr>
          <a:xfrm>
            <a:off x="2733044" y="0"/>
            <a:ext cx="9611355" cy="6858000"/>
          </a:xfrm>
          <a:custGeom>
            <a:avLst/>
            <a:gdLst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10733106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9818706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14512413"/>
              <a:gd name="connsiteY0" fmla="*/ 6858000 h 6858000"/>
              <a:gd name="connsiteX1" fmla="*/ 3779307 w 14512413"/>
              <a:gd name="connsiteY1" fmla="*/ 0 h 6858000"/>
              <a:gd name="connsiteX2" fmla="*/ 9775163 w 14512413"/>
              <a:gd name="connsiteY2" fmla="*/ 0 h 6858000"/>
              <a:gd name="connsiteX3" fmla="*/ 14512413 w 14512413"/>
              <a:gd name="connsiteY3" fmla="*/ 6858000 h 6858000"/>
              <a:gd name="connsiteX4" fmla="*/ 0 w 14512413"/>
              <a:gd name="connsiteY4" fmla="*/ 6858000 h 6858000"/>
              <a:gd name="connsiteX0" fmla="*/ 0 w 9775163"/>
              <a:gd name="connsiteY0" fmla="*/ 6858000 h 6858000"/>
              <a:gd name="connsiteX1" fmla="*/ 3779307 w 9775163"/>
              <a:gd name="connsiteY1" fmla="*/ 0 h 6858000"/>
              <a:gd name="connsiteX2" fmla="*/ 9775163 w 9775163"/>
              <a:gd name="connsiteY2" fmla="*/ 0 h 6858000"/>
              <a:gd name="connsiteX3" fmla="*/ 9733936 w 9775163"/>
              <a:gd name="connsiteY3" fmla="*/ 6828504 h 6858000"/>
              <a:gd name="connsiteX4" fmla="*/ 0 w 9775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5163" h="6858000">
                <a:moveTo>
                  <a:pt x="0" y="6858000"/>
                </a:moveTo>
                <a:lnTo>
                  <a:pt x="3779307" y="0"/>
                </a:lnTo>
                <a:lnTo>
                  <a:pt x="9775163" y="0"/>
                </a:lnTo>
                <a:lnTo>
                  <a:pt x="9733936" y="6828504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>
            <a:cxnSpLocks/>
          </p:cNvCxnSpPr>
          <p:nvPr/>
        </p:nvCxnSpPr>
        <p:spPr>
          <a:xfrm>
            <a:off x="7637390" y="2621459"/>
            <a:ext cx="2686050" cy="0"/>
          </a:xfrm>
          <a:prstGeom prst="line">
            <a:avLst/>
          </a:prstGeom>
          <a:ln w="95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483350" y="2659559"/>
            <a:ext cx="4855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>
                <a:solidFill>
                  <a:schemeClr val="bg1"/>
                </a:solidFill>
                <a:cs typeface="+mn-ea"/>
                <a:sym typeface="+mn-lt"/>
              </a:rPr>
              <a:t>ThAnks</a:t>
            </a:r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感谢观看</a:t>
            </a:r>
          </a:p>
        </p:txBody>
      </p:sp>
      <p:sp>
        <p:nvSpPr>
          <p:cNvPr id="19" name="任意多边形: 形状 18"/>
          <p:cNvSpPr/>
          <p:nvPr/>
        </p:nvSpPr>
        <p:spPr>
          <a:xfrm>
            <a:off x="6483350" y="3044279"/>
            <a:ext cx="4826000" cy="933450"/>
          </a:xfrm>
          <a:custGeom>
            <a:avLst/>
            <a:gdLst>
              <a:gd name="connsiteX0" fmla="*/ 0 w 4826000"/>
              <a:gd name="connsiteY0" fmla="*/ 0 h 933450"/>
              <a:gd name="connsiteX1" fmla="*/ 12700 w 4826000"/>
              <a:gd name="connsiteY1" fmla="*/ 933450 h 933450"/>
              <a:gd name="connsiteX2" fmla="*/ 4826000 w 4826000"/>
              <a:gd name="connsiteY2" fmla="*/ 933450 h 933450"/>
              <a:gd name="connsiteX3" fmla="*/ 4826000 w 4826000"/>
              <a:gd name="connsiteY3" fmla="*/ 1270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0" h="933450">
                <a:moveTo>
                  <a:pt x="0" y="0"/>
                </a:moveTo>
                <a:lnTo>
                  <a:pt x="12700" y="933450"/>
                </a:lnTo>
                <a:lnTo>
                  <a:pt x="4826000" y="933450"/>
                </a:lnTo>
                <a:lnTo>
                  <a:pt x="4826000" y="12700"/>
                </a:lnTo>
              </a:path>
            </a:pathLst>
          </a:cu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87534" y="3354909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请在这里添加演示文稿副标题</a:t>
            </a:r>
          </a:p>
        </p:txBody>
      </p:sp>
      <p:sp>
        <p:nvSpPr>
          <p:cNvPr id="21" name="等腰三角形 20"/>
          <p:cNvSpPr/>
          <p:nvPr/>
        </p:nvSpPr>
        <p:spPr>
          <a:xfrm rot="10800000">
            <a:off x="8764514" y="3986188"/>
            <a:ext cx="431800" cy="30217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38721" y="2088060"/>
            <a:ext cx="2977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请在这里添加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 rot="2981571">
            <a:off x="937247" y="298690"/>
            <a:ext cx="3014905" cy="3578737"/>
          </a:xfrm>
          <a:prstGeom prst="triangle">
            <a:avLst/>
          </a:prstGeom>
          <a:solidFill>
            <a:srgbClr val="FFC000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2707795">
            <a:off x="1741241" y="1494819"/>
            <a:ext cx="3014905" cy="2109812"/>
          </a:xfrm>
          <a:prstGeom prst="triangle">
            <a:avLst/>
          </a:prstGeom>
          <a:solidFill>
            <a:schemeClr val="tx1">
              <a:lumMod val="75000"/>
              <a:lumOff val="2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470525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465180"/>
            <a:ext cx="429624" cy="429624"/>
            <a:chOff x="1787872" y="3796481"/>
            <a:chExt cx="296916" cy="296916"/>
          </a:xfrm>
          <a:solidFill>
            <a:srgbClr val="484F59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477198"/>
            <a:ext cx="429624" cy="405589"/>
            <a:chOff x="2578955" y="3804786"/>
            <a:chExt cx="296915" cy="280306"/>
          </a:xfrm>
          <a:solidFill>
            <a:srgbClr val="FFC000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453063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527675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492625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451350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459288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458465"/>
            <a:ext cx="507739" cy="474691"/>
            <a:chOff x="4067683" y="3042772"/>
            <a:chExt cx="350901" cy="328061"/>
          </a:xfrm>
          <a:solidFill>
            <a:srgbClr val="FFC000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438972"/>
            <a:ext cx="369536" cy="492715"/>
            <a:chOff x="1092301" y="2278682"/>
            <a:chExt cx="255389" cy="340519"/>
          </a:xfrm>
          <a:solidFill>
            <a:srgbClr val="FFC000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517202"/>
            <a:ext cx="465675" cy="333485"/>
            <a:chOff x="2566497" y="2332666"/>
            <a:chExt cx="321832" cy="230473"/>
          </a:xfrm>
          <a:solidFill>
            <a:srgbClr val="FFC000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408363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454400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466975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470150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448811"/>
            <a:ext cx="198288" cy="468685"/>
            <a:chOff x="3405334" y="1535355"/>
            <a:chExt cx="137038" cy="323909"/>
          </a:xfrm>
          <a:solidFill>
            <a:srgbClr val="484F59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476500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470025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470025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472262"/>
            <a:ext cx="249363" cy="450653"/>
            <a:chOff x="3386647" y="802411"/>
            <a:chExt cx="172336" cy="311450"/>
          </a:xfrm>
          <a:solidFill>
            <a:srgbClr val="484F59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466252"/>
            <a:ext cx="474691" cy="462672"/>
            <a:chOff x="4080141" y="798258"/>
            <a:chExt cx="328062" cy="319755"/>
          </a:xfrm>
          <a:solidFill>
            <a:srgbClr val="FFC000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469375"/>
            <a:ext cx="513747" cy="453656"/>
            <a:chOff x="2549886" y="800334"/>
            <a:chExt cx="355053" cy="313526"/>
          </a:xfrm>
          <a:solidFill>
            <a:srgbClr val="FFC000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472136"/>
            <a:ext cx="465677" cy="423619"/>
            <a:chOff x="4821392" y="2301522"/>
            <a:chExt cx="321831" cy="292764"/>
          </a:xfrm>
          <a:solidFill>
            <a:srgbClr val="484F59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489200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476325"/>
            <a:ext cx="525763" cy="402584"/>
            <a:chOff x="5552261" y="1554043"/>
            <a:chExt cx="363359" cy="278229"/>
          </a:xfrm>
          <a:solidFill>
            <a:srgbClr val="FFC000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451100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441825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487989"/>
            <a:ext cx="579843" cy="402587"/>
            <a:chOff x="5533573" y="812792"/>
            <a:chExt cx="400733" cy="278229"/>
          </a:xfrm>
          <a:solidFill>
            <a:srgbClr val="FFC000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479800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483225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503738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459288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5375167"/>
            <a:ext cx="456661" cy="606883"/>
            <a:chOff x="5575100" y="3734191"/>
            <a:chExt cx="315602" cy="419419"/>
          </a:xfrm>
          <a:solidFill>
            <a:srgbClr val="FFC000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447800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471863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484F5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cs typeface="+mn-ea"/>
              <a:sym typeface="+mn-lt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2381231"/>
            <a:ext cx="646533" cy="541333"/>
            <a:chOff x="2951142" y="2589225"/>
            <a:chExt cx="468313" cy="392113"/>
          </a:xfrm>
          <a:solidFill>
            <a:srgbClr val="484F59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425123"/>
            <a:ext cx="525995" cy="504077"/>
            <a:chOff x="1168380" y="3486162"/>
            <a:chExt cx="381000" cy="365126"/>
          </a:xfrm>
          <a:solidFill>
            <a:srgbClr val="484F59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588527"/>
            <a:ext cx="694744" cy="245461"/>
            <a:chOff x="1441430" y="4357700"/>
            <a:chExt cx="503238" cy="177800"/>
          </a:xfrm>
          <a:solidFill>
            <a:srgbClr val="484F59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465603"/>
            <a:ext cx="657499" cy="433947"/>
            <a:chOff x="2141517" y="2373325"/>
            <a:chExt cx="476251" cy="314325"/>
          </a:xfrm>
          <a:solidFill>
            <a:srgbClr val="484F59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427023"/>
            <a:ext cx="289296" cy="624619"/>
            <a:chOff x="3328967" y="3373450"/>
            <a:chExt cx="209550" cy="452438"/>
          </a:xfrm>
          <a:solidFill>
            <a:srgbClr val="FFC000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5384800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4"/>
          <p:cNvSpPr/>
          <p:nvPr/>
        </p:nvSpPr>
        <p:spPr bwMode="auto">
          <a:xfrm>
            <a:off x="11291888" y="4522788"/>
            <a:ext cx="473075" cy="473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AutoShape 5"/>
          <p:cNvSpPr/>
          <p:nvPr/>
        </p:nvSpPr>
        <p:spPr bwMode="auto">
          <a:xfrm>
            <a:off x="10636250" y="4675188"/>
            <a:ext cx="9207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99" y="18900"/>
                </a:moveTo>
                <a:lnTo>
                  <a:pt x="3600" y="18900"/>
                </a:lnTo>
                <a:lnTo>
                  <a:pt x="3600" y="2700"/>
                </a:lnTo>
                <a:lnTo>
                  <a:pt x="7200" y="2700"/>
                </a:lnTo>
                <a:lnTo>
                  <a:pt x="17999" y="14850"/>
                </a:lnTo>
                <a:cubicBezTo>
                  <a:pt x="17999" y="14850"/>
                  <a:pt x="17999" y="18900"/>
                  <a:pt x="17999" y="18900"/>
                </a:cubicBezTo>
                <a:close/>
                <a:moveTo>
                  <a:pt x="10195" y="1202"/>
                </a:moveTo>
                <a:cubicBezTo>
                  <a:pt x="9527" y="450"/>
                  <a:pt x="8402" y="0"/>
                  <a:pt x="7200" y="0"/>
                </a:cubicBezTo>
                <a:lnTo>
                  <a:pt x="3600" y="0"/>
                </a:lnTo>
                <a:cubicBezTo>
                  <a:pt x="1610" y="0"/>
                  <a:pt x="0" y="1207"/>
                  <a:pt x="0" y="2700"/>
                </a:cubicBezTo>
                <a:lnTo>
                  <a:pt x="0" y="18900"/>
                </a:lnTo>
                <a:cubicBezTo>
                  <a:pt x="0" y="20392"/>
                  <a:pt x="1610" y="21599"/>
                  <a:pt x="3600" y="21599"/>
                </a:cubicBezTo>
                <a:lnTo>
                  <a:pt x="17999" y="21599"/>
                </a:lnTo>
                <a:cubicBezTo>
                  <a:pt x="19989" y="21599"/>
                  <a:pt x="21600" y="20392"/>
                  <a:pt x="21600" y="18900"/>
                </a:cubicBezTo>
                <a:lnTo>
                  <a:pt x="21600" y="14850"/>
                </a:lnTo>
                <a:cubicBezTo>
                  <a:pt x="21600" y="14317"/>
                  <a:pt x="21389" y="13795"/>
                  <a:pt x="20995" y="13352"/>
                </a:cubicBezTo>
                <a:cubicBezTo>
                  <a:pt x="20995" y="13352"/>
                  <a:pt x="10195" y="1202"/>
                  <a:pt x="10195" y="120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AutoShape 6"/>
          <p:cNvSpPr/>
          <p:nvPr/>
        </p:nvSpPr>
        <p:spPr bwMode="auto">
          <a:xfrm>
            <a:off x="10301288" y="4554538"/>
            <a:ext cx="487362" cy="396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50" y="16615"/>
                </a:moveTo>
                <a:cubicBezTo>
                  <a:pt x="20250" y="17074"/>
                  <a:pt x="19948" y="17446"/>
                  <a:pt x="19575" y="17446"/>
                </a:cubicBezTo>
                <a:lnTo>
                  <a:pt x="18803" y="17446"/>
                </a:lnTo>
                <a:cubicBezTo>
                  <a:pt x="18501" y="16016"/>
                  <a:pt x="17453" y="14953"/>
                  <a:pt x="16200" y="14953"/>
                </a:cubicBezTo>
                <a:cubicBezTo>
                  <a:pt x="14945" y="14953"/>
                  <a:pt x="13897" y="16016"/>
                  <a:pt x="13595" y="17446"/>
                </a:cubicBezTo>
                <a:lnTo>
                  <a:pt x="10029" y="17446"/>
                </a:lnTo>
                <a:cubicBezTo>
                  <a:pt x="9727" y="16016"/>
                  <a:pt x="8679" y="14953"/>
                  <a:pt x="7425" y="14953"/>
                </a:cubicBezTo>
                <a:cubicBezTo>
                  <a:pt x="6170" y="14953"/>
                  <a:pt x="5122" y="16016"/>
                  <a:pt x="4820" y="17446"/>
                </a:cubicBezTo>
                <a:lnTo>
                  <a:pt x="4050" y="17446"/>
                </a:lnTo>
                <a:cubicBezTo>
                  <a:pt x="3677" y="17446"/>
                  <a:pt x="3375" y="17074"/>
                  <a:pt x="3375" y="16615"/>
                </a:cubicBezTo>
                <a:lnTo>
                  <a:pt x="3375" y="14123"/>
                </a:lnTo>
                <a:lnTo>
                  <a:pt x="12150" y="14123"/>
                </a:lnTo>
                <a:cubicBezTo>
                  <a:pt x="13266" y="14123"/>
                  <a:pt x="14175" y="13005"/>
                  <a:pt x="14175" y="11630"/>
                </a:cubicBezTo>
                <a:lnTo>
                  <a:pt x="14175" y="5815"/>
                </a:lnTo>
                <a:lnTo>
                  <a:pt x="16875" y="5815"/>
                </a:lnTo>
                <a:cubicBezTo>
                  <a:pt x="17100" y="5815"/>
                  <a:pt x="17311" y="5954"/>
                  <a:pt x="17436" y="6185"/>
                </a:cubicBezTo>
                <a:lnTo>
                  <a:pt x="20136" y="11169"/>
                </a:lnTo>
                <a:cubicBezTo>
                  <a:pt x="20210" y="11306"/>
                  <a:pt x="20250" y="11466"/>
                  <a:pt x="20250" y="11630"/>
                </a:cubicBezTo>
                <a:cubicBezTo>
                  <a:pt x="20250" y="11630"/>
                  <a:pt x="20250" y="16615"/>
                  <a:pt x="20250" y="16615"/>
                </a:cubicBezTo>
                <a:close/>
                <a:moveTo>
                  <a:pt x="16200" y="19938"/>
                </a:moveTo>
                <a:cubicBezTo>
                  <a:pt x="15454" y="19938"/>
                  <a:pt x="14850" y="19193"/>
                  <a:pt x="14850" y="18276"/>
                </a:cubicBezTo>
                <a:cubicBezTo>
                  <a:pt x="14850" y="17360"/>
                  <a:pt x="15454" y="16615"/>
                  <a:pt x="16200" y="16615"/>
                </a:cubicBezTo>
                <a:cubicBezTo>
                  <a:pt x="16945" y="16615"/>
                  <a:pt x="17550" y="17360"/>
                  <a:pt x="17550" y="18276"/>
                </a:cubicBezTo>
                <a:cubicBezTo>
                  <a:pt x="17550" y="19193"/>
                  <a:pt x="16945" y="19938"/>
                  <a:pt x="16200" y="19938"/>
                </a:cubicBezTo>
                <a:moveTo>
                  <a:pt x="7425" y="19938"/>
                </a:moveTo>
                <a:cubicBezTo>
                  <a:pt x="6679" y="19938"/>
                  <a:pt x="6075" y="19193"/>
                  <a:pt x="6075" y="18276"/>
                </a:cubicBezTo>
                <a:cubicBezTo>
                  <a:pt x="6075" y="17360"/>
                  <a:pt x="6679" y="16615"/>
                  <a:pt x="7425" y="16615"/>
                </a:cubicBezTo>
                <a:cubicBezTo>
                  <a:pt x="8170" y="16615"/>
                  <a:pt x="8775" y="17360"/>
                  <a:pt x="8775" y="18276"/>
                </a:cubicBezTo>
                <a:cubicBezTo>
                  <a:pt x="8775" y="19193"/>
                  <a:pt x="8170" y="19938"/>
                  <a:pt x="7425" y="19938"/>
                </a:cubicBezTo>
                <a:moveTo>
                  <a:pt x="2024" y="12461"/>
                </a:moveTo>
                <a:cubicBezTo>
                  <a:pt x="1652" y="12461"/>
                  <a:pt x="1349" y="12089"/>
                  <a:pt x="1349" y="11630"/>
                </a:cubicBezTo>
                <a:lnTo>
                  <a:pt x="1349" y="2492"/>
                </a:lnTo>
                <a:cubicBezTo>
                  <a:pt x="1349" y="2033"/>
                  <a:pt x="1652" y="1661"/>
                  <a:pt x="2024" y="1661"/>
                </a:cubicBezTo>
                <a:lnTo>
                  <a:pt x="12150" y="1661"/>
                </a:lnTo>
                <a:cubicBezTo>
                  <a:pt x="12523" y="1661"/>
                  <a:pt x="12825" y="2033"/>
                  <a:pt x="12825" y="2492"/>
                </a:cubicBezTo>
                <a:lnTo>
                  <a:pt x="12825" y="4153"/>
                </a:lnTo>
                <a:lnTo>
                  <a:pt x="12825" y="5815"/>
                </a:lnTo>
                <a:lnTo>
                  <a:pt x="12825" y="11630"/>
                </a:lnTo>
                <a:cubicBezTo>
                  <a:pt x="12825" y="12089"/>
                  <a:pt x="12523" y="12461"/>
                  <a:pt x="12150" y="12461"/>
                </a:cubicBezTo>
                <a:cubicBezTo>
                  <a:pt x="12150" y="12461"/>
                  <a:pt x="2024" y="12461"/>
                  <a:pt x="2024" y="12461"/>
                </a:cubicBezTo>
                <a:close/>
                <a:moveTo>
                  <a:pt x="21259" y="10248"/>
                </a:moveTo>
                <a:lnTo>
                  <a:pt x="18559" y="5263"/>
                </a:lnTo>
                <a:cubicBezTo>
                  <a:pt x="18182" y="4568"/>
                  <a:pt x="17552" y="4153"/>
                  <a:pt x="16875" y="4153"/>
                </a:cubicBezTo>
                <a:lnTo>
                  <a:pt x="14175" y="4153"/>
                </a:lnTo>
                <a:lnTo>
                  <a:pt x="14175" y="2492"/>
                </a:lnTo>
                <a:cubicBezTo>
                  <a:pt x="14175" y="1117"/>
                  <a:pt x="13266" y="0"/>
                  <a:pt x="12150" y="0"/>
                </a:cubicBezTo>
                <a:lnTo>
                  <a:pt x="2024" y="0"/>
                </a:lnTo>
                <a:cubicBezTo>
                  <a:pt x="908" y="0"/>
                  <a:pt x="0" y="1117"/>
                  <a:pt x="0" y="2492"/>
                </a:cubicBezTo>
                <a:lnTo>
                  <a:pt x="0" y="11630"/>
                </a:lnTo>
                <a:cubicBezTo>
                  <a:pt x="0" y="13005"/>
                  <a:pt x="908" y="14123"/>
                  <a:pt x="2024" y="14123"/>
                </a:cubicBezTo>
                <a:lnTo>
                  <a:pt x="2025" y="14123"/>
                </a:lnTo>
                <a:lnTo>
                  <a:pt x="2025" y="16615"/>
                </a:lnTo>
                <a:cubicBezTo>
                  <a:pt x="2025" y="17989"/>
                  <a:pt x="2933" y="19107"/>
                  <a:pt x="4050" y="19107"/>
                </a:cubicBezTo>
                <a:lnTo>
                  <a:pt x="4820" y="19107"/>
                </a:lnTo>
                <a:cubicBezTo>
                  <a:pt x="5122" y="20537"/>
                  <a:pt x="6170" y="21600"/>
                  <a:pt x="7425" y="21600"/>
                </a:cubicBezTo>
                <a:cubicBezTo>
                  <a:pt x="8679" y="21600"/>
                  <a:pt x="9727" y="20537"/>
                  <a:pt x="10029" y="19107"/>
                </a:cubicBezTo>
                <a:lnTo>
                  <a:pt x="13595" y="19107"/>
                </a:lnTo>
                <a:cubicBezTo>
                  <a:pt x="13897" y="20537"/>
                  <a:pt x="14945" y="21600"/>
                  <a:pt x="16200" y="21600"/>
                </a:cubicBezTo>
                <a:cubicBezTo>
                  <a:pt x="17453" y="21600"/>
                  <a:pt x="18501" y="20537"/>
                  <a:pt x="18803" y="19107"/>
                </a:cubicBezTo>
                <a:lnTo>
                  <a:pt x="19575" y="19107"/>
                </a:lnTo>
                <a:cubicBezTo>
                  <a:pt x="20691" y="19107"/>
                  <a:pt x="21599" y="17989"/>
                  <a:pt x="21599" y="16615"/>
                </a:cubicBezTo>
                <a:lnTo>
                  <a:pt x="21599" y="11630"/>
                </a:lnTo>
                <a:cubicBezTo>
                  <a:pt x="21599" y="11137"/>
                  <a:pt x="21482" y="10658"/>
                  <a:pt x="21259" y="1024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AutoShape 7"/>
          <p:cNvSpPr/>
          <p:nvPr/>
        </p:nvSpPr>
        <p:spPr bwMode="auto">
          <a:xfrm>
            <a:off x="9324975" y="4506913"/>
            <a:ext cx="487363" cy="488950"/>
          </a:xfrm>
          <a:custGeom>
            <a:avLst/>
            <a:gdLst>
              <a:gd name="T0" fmla="+- 0 10800 1271"/>
              <a:gd name="T1" fmla="*/ T0 w 19058"/>
              <a:gd name="T2" fmla="+- 0 10799 1270"/>
              <a:gd name="T3" fmla="*/ 10799 h 19059"/>
              <a:gd name="T4" fmla="+- 0 10800 1271"/>
              <a:gd name="T5" fmla="*/ T4 w 19058"/>
              <a:gd name="T6" fmla="+- 0 10799 1270"/>
              <a:gd name="T7" fmla="*/ 10799 h 19059"/>
              <a:gd name="T8" fmla="+- 0 10800 1271"/>
              <a:gd name="T9" fmla="*/ T8 w 19058"/>
              <a:gd name="T10" fmla="+- 0 10799 1270"/>
              <a:gd name="T11" fmla="*/ 10799 h 19059"/>
              <a:gd name="T12" fmla="+- 0 10800 1271"/>
              <a:gd name="T13" fmla="*/ T12 w 19058"/>
              <a:gd name="T14" fmla="+- 0 10799 1270"/>
              <a:gd name="T15" fmla="*/ 10799 h 1905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058" h="19059">
                <a:moveTo>
                  <a:pt x="6430" y="17268"/>
                </a:moveTo>
                <a:cubicBezTo>
                  <a:pt x="2162" y="15559"/>
                  <a:pt x="82" y="10698"/>
                  <a:pt x="1790" y="6431"/>
                </a:cubicBezTo>
                <a:cubicBezTo>
                  <a:pt x="3499" y="2164"/>
                  <a:pt x="8360" y="81"/>
                  <a:pt x="12627" y="1791"/>
                </a:cubicBezTo>
                <a:cubicBezTo>
                  <a:pt x="16894" y="3499"/>
                  <a:pt x="18975" y="8361"/>
                  <a:pt x="17267" y="12628"/>
                </a:cubicBezTo>
                <a:cubicBezTo>
                  <a:pt x="15558" y="16895"/>
                  <a:pt x="10696" y="18976"/>
                  <a:pt x="6430" y="17268"/>
                </a:cubicBezTo>
                <a:moveTo>
                  <a:pt x="13070" y="685"/>
                </a:moveTo>
                <a:cubicBezTo>
                  <a:pt x="8186" y="-1270"/>
                  <a:pt x="2641" y="1103"/>
                  <a:pt x="685" y="5987"/>
                </a:cubicBezTo>
                <a:cubicBezTo>
                  <a:pt x="-1271" y="10872"/>
                  <a:pt x="1103" y="16418"/>
                  <a:pt x="5987" y="18373"/>
                </a:cubicBezTo>
                <a:cubicBezTo>
                  <a:pt x="10871" y="20330"/>
                  <a:pt x="16416" y="17955"/>
                  <a:pt x="18373" y="13071"/>
                </a:cubicBezTo>
                <a:cubicBezTo>
                  <a:pt x="20329" y="8186"/>
                  <a:pt x="17954" y="2641"/>
                  <a:pt x="13070" y="685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AutoShape 8"/>
          <p:cNvSpPr/>
          <p:nvPr/>
        </p:nvSpPr>
        <p:spPr bwMode="auto">
          <a:xfrm>
            <a:off x="9537700" y="4722813"/>
            <a:ext cx="61913" cy="60325"/>
          </a:xfrm>
          <a:custGeom>
            <a:avLst/>
            <a:gdLst>
              <a:gd name="T0" fmla="+- 0 10801 1272"/>
              <a:gd name="T1" fmla="*/ T0 w 19059"/>
              <a:gd name="T2" fmla="+- 0 10800 1272"/>
              <a:gd name="T3" fmla="*/ 10800 h 19056"/>
              <a:gd name="T4" fmla="+- 0 10801 1272"/>
              <a:gd name="T5" fmla="*/ T4 w 19059"/>
              <a:gd name="T6" fmla="+- 0 10800 1272"/>
              <a:gd name="T7" fmla="*/ 10800 h 19056"/>
              <a:gd name="T8" fmla="+- 0 10801 1272"/>
              <a:gd name="T9" fmla="*/ T8 w 19059"/>
              <a:gd name="T10" fmla="+- 0 10800 1272"/>
              <a:gd name="T11" fmla="*/ 10800 h 19056"/>
              <a:gd name="T12" fmla="+- 0 10801 1272"/>
              <a:gd name="T13" fmla="*/ T12 w 19059"/>
              <a:gd name="T14" fmla="+- 0 10800 1272"/>
              <a:gd name="T15" fmla="*/ 10800 h 1905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059" h="19056">
                <a:moveTo>
                  <a:pt x="7753" y="13951"/>
                </a:moveTo>
                <a:cubicBezTo>
                  <a:pt x="5315" y="12969"/>
                  <a:pt x="4129" y="10197"/>
                  <a:pt x="5101" y="7755"/>
                </a:cubicBezTo>
                <a:cubicBezTo>
                  <a:pt x="6083" y="5323"/>
                  <a:pt x="8860" y="4132"/>
                  <a:pt x="11298" y="5104"/>
                </a:cubicBezTo>
                <a:cubicBezTo>
                  <a:pt x="13735" y="6081"/>
                  <a:pt x="14926" y="8858"/>
                  <a:pt x="13949" y="11300"/>
                </a:cubicBezTo>
                <a:cubicBezTo>
                  <a:pt x="12972" y="13737"/>
                  <a:pt x="10195" y="14923"/>
                  <a:pt x="7753" y="13951"/>
                </a:cubicBezTo>
                <a:moveTo>
                  <a:pt x="13070" y="686"/>
                </a:moveTo>
                <a:cubicBezTo>
                  <a:pt x="8190" y="-1272"/>
                  <a:pt x="2640" y="1104"/>
                  <a:pt x="686" y="5988"/>
                </a:cubicBezTo>
                <a:cubicBezTo>
                  <a:pt x="-1272" y="10872"/>
                  <a:pt x="1105" y="16416"/>
                  <a:pt x="5985" y="18369"/>
                </a:cubicBezTo>
                <a:cubicBezTo>
                  <a:pt x="10870" y="20328"/>
                  <a:pt x="16415" y="17951"/>
                  <a:pt x="18374" y="13072"/>
                </a:cubicBezTo>
                <a:cubicBezTo>
                  <a:pt x="20328" y="8188"/>
                  <a:pt x="17960" y="2644"/>
                  <a:pt x="13070" y="686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AutoShape 9"/>
          <p:cNvSpPr/>
          <p:nvPr/>
        </p:nvSpPr>
        <p:spPr bwMode="auto">
          <a:xfrm>
            <a:off x="9475788" y="4662488"/>
            <a:ext cx="184150" cy="180975"/>
          </a:xfrm>
          <a:custGeom>
            <a:avLst/>
            <a:gdLst>
              <a:gd name="T0" fmla="+- 0 10800 1271"/>
              <a:gd name="T1" fmla="*/ T0 w 19059"/>
              <a:gd name="T2" fmla="+- 0 10800 1271"/>
              <a:gd name="T3" fmla="*/ 10800 h 19058"/>
              <a:gd name="T4" fmla="+- 0 10800 1271"/>
              <a:gd name="T5" fmla="*/ T4 w 19059"/>
              <a:gd name="T6" fmla="+- 0 10800 1271"/>
              <a:gd name="T7" fmla="*/ 10800 h 19058"/>
              <a:gd name="T8" fmla="+- 0 10800 1271"/>
              <a:gd name="T9" fmla="*/ T8 w 19059"/>
              <a:gd name="T10" fmla="+- 0 10800 1271"/>
              <a:gd name="T11" fmla="*/ 10800 h 19058"/>
              <a:gd name="T12" fmla="+- 0 10800 1271"/>
              <a:gd name="T13" fmla="*/ T12 w 19059"/>
              <a:gd name="T14" fmla="+- 0 10800 1271"/>
              <a:gd name="T15" fmla="*/ 10800 h 1905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059" h="19058">
                <a:moveTo>
                  <a:pt x="7169" y="15424"/>
                </a:moveTo>
                <a:cubicBezTo>
                  <a:pt x="3916" y="14123"/>
                  <a:pt x="2331" y="10417"/>
                  <a:pt x="3632" y="7167"/>
                </a:cubicBezTo>
                <a:cubicBezTo>
                  <a:pt x="4934" y="3917"/>
                  <a:pt x="8638" y="2331"/>
                  <a:pt x="11889" y="3632"/>
                </a:cubicBezTo>
                <a:cubicBezTo>
                  <a:pt x="15141" y="4934"/>
                  <a:pt x="16728" y="8640"/>
                  <a:pt x="15425" y="11890"/>
                </a:cubicBezTo>
                <a:cubicBezTo>
                  <a:pt x="14124" y="15140"/>
                  <a:pt x="10419" y="16728"/>
                  <a:pt x="7169" y="15424"/>
                </a:cubicBezTo>
                <a:moveTo>
                  <a:pt x="13071" y="685"/>
                </a:moveTo>
                <a:cubicBezTo>
                  <a:pt x="8186" y="-1271"/>
                  <a:pt x="2639" y="1104"/>
                  <a:pt x="686" y="5987"/>
                </a:cubicBezTo>
                <a:cubicBezTo>
                  <a:pt x="-1271" y="10871"/>
                  <a:pt x="1104" y="16416"/>
                  <a:pt x="5987" y="18372"/>
                </a:cubicBezTo>
                <a:cubicBezTo>
                  <a:pt x="10874" y="20329"/>
                  <a:pt x="16418" y="17955"/>
                  <a:pt x="18375" y="13070"/>
                </a:cubicBezTo>
                <a:cubicBezTo>
                  <a:pt x="20328" y="8186"/>
                  <a:pt x="17956" y="2641"/>
                  <a:pt x="13071" y="685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AutoShape 10"/>
          <p:cNvSpPr/>
          <p:nvPr/>
        </p:nvSpPr>
        <p:spPr bwMode="auto">
          <a:xfrm>
            <a:off x="9599613" y="4783138"/>
            <a:ext cx="74612" cy="79375"/>
          </a:xfrm>
          <a:custGeom>
            <a:avLst/>
            <a:gdLst>
              <a:gd name="T0" fmla="+- 0 10804 288"/>
              <a:gd name="T1" fmla="*/ T0 w 21033"/>
              <a:gd name="T2" fmla="+- 0 10798 277"/>
              <a:gd name="T3" fmla="*/ 10798 h 21043"/>
              <a:gd name="T4" fmla="+- 0 10804 288"/>
              <a:gd name="T5" fmla="*/ T4 w 21033"/>
              <a:gd name="T6" fmla="+- 0 10798 277"/>
              <a:gd name="T7" fmla="*/ 10798 h 21043"/>
              <a:gd name="T8" fmla="+- 0 10804 288"/>
              <a:gd name="T9" fmla="*/ T8 w 21033"/>
              <a:gd name="T10" fmla="+- 0 10798 277"/>
              <a:gd name="T11" fmla="*/ 10798 h 21043"/>
              <a:gd name="T12" fmla="+- 0 10804 288"/>
              <a:gd name="T13" fmla="*/ T12 w 21033"/>
              <a:gd name="T14" fmla="+- 0 10798 277"/>
              <a:gd name="T15" fmla="*/ 10798 h 2104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033" h="21043">
                <a:moveTo>
                  <a:pt x="20881" y="2825"/>
                </a:moveTo>
                <a:cubicBezTo>
                  <a:pt x="21312" y="1771"/>
                  <a:pt x="20787" y="572"/>
                  <a:pt x="19713" y="149"/>
                </a:cubicBezTo>
                <a:cubicBezTo>
                  <a:pt x="18636" y="-277"/>
                  <a:pt x="17414" y="238"/>
                  <a:pt x="16984" y="1296"/>
                </a:cubicBezTo>
                <a:lnTo>
                  <a:pt x="16980" y="1292"/>
                </a:lnTo>
                <a:cubicBezTo>
                  <a:pt x="13964" y="8692"/>
                  <a:pt x="8182" y="14184"/>
                  <a:pt x="1269" y="17089"/>
                </a:cubicBezTo>
                <a:cubicBezTo>
                  <a:pt x="207" y="17536"/>
                  <a:pt x="-288" y="18747"/>
                  <a:pt x="170" y="19789"/>
                </a:cubicBezTo>
                <a:cubicBezTo>
                  <a:pt x="629" y="20840"/>
                  <a:pt x="1863" y="21323"/>
                  <a:pt x="2924" y="20876"/>
                </a:cubicBezTo>
                <a:cubicBezTo>
                  <a:pt x="2961" y="20860"/>
                  <a:pt x="2982" y="20828"/>
                  <a:pt x="3014" y="20815"/>
                </a:cubicBezTo>
                <a:cubicBezTo>
                  <a:pt x="10874" y="17480"/>
                  <a:pt x="17451" y="11227"/>
                  <a:pt x="20877" y="2825"/>
                </a:cubicBezTo>
                <a:cubicBezTo>
                  <a:pt x="20877" y="2825"/>
                  <a:pt x="20881" y="2825"/>
                  <a:pt x="20881" y="2825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AutoShape 11"/>
          <p:cNvSpPr/>
          <p:nvPr/>
        </p:nvSpPr>
        <p:spPr bwMode="auto">
          <a:xfrm>
            <a:off x="9628188" y="4814888"/>
            <a:ext cx="109537" cy="111125"/>
          </a:xfrm>
          <a:custGeom>
            <a:avLst/>
            <a:gdLst>
              <a:gd name="T0" fmla="+- 0 10803 203"/>
              <a:gd name="T1" fmla="*/ T0 w 21201"/>
              <a:gd name="T2" fmla="+- 0 10798 194"/>
              <a:gd name="T3" fmla="*/ 10798 h 21209"/>
              <a:gd name="T4" fmla="+- 0 10803 203"/>
              <a:gd name="T5" fmla="*/ T4 w 21201"/>
              <a:gd name="T6" fmla="+- 0 10798 194"/>
              <a:gd name="T7" fmla="*/ 10798 h 21209"/>
              <a:gd name="T8" fmla="+- 0 10803 203"/>
              <a:gd name="T9" fmla="*/ T8 w 21201"/>
              <a:gd name="T10" fmla="+- 0 10798 194"/>
              <a:gd name="T11" fmla="*/ 10798 h 21209"/>
              <a:gd name="T12" fmla="+- 0 10803 203"/>
              <a:gd name="T13" fmla="*/ T12 w 21201"/>
              <a:gd name="T14" fmla="+- 0 10798 194"/>
              <a:gd name="T15" fmla="*/ 10798 h 2120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201" h="21209">
                <a:moveTo>
                  <a:pt x="20267" y="104"/>
                </a:moveTo>
                <a:cubicBezTo>
                  <a:pt x="19508" y="-194"/>
                  <a:pt x="18645" y="169"/>
                  <a:pt x="18339" y="912"/>
                </a:cubicBezTo>
                <a:cubicBezTo>
                  <a:pt x="14991" y="9110"/>
                  <a:pt x="8568" y="15198"/>
                  <a:pt x="894" y="18420"/>
                </a:cubicBezTo>
                <a:cubicBezTo>
                  <a:pt x="144" y="18735"/>
                  <a:pt x="-203" y="19589"/>
                  <a:pt x="121" y="20327"/>
                </a:cubicBezTo>
                <a:cubicBezTo>
                  <a:pt x="442" y="21068"/>
                  <a:pt x="1314" y="21406"/>
                  <a:pt x="2067" y="21090"/>
                </a:cubicBezTo>
                <a:cubicBezTo>
                  <a:pt x="2102" y="21073"/>
                  <a:pt x="2125" y="21042"/>
                  <a:pt x="2159" y="21025"/>
                </a:cubicBezTo>
                <a:cubicBezTo>
                  <a:pt x="10491" y="17500"/>
                  <a:pt x="17461" y="10881"/>
                  <a:pt x="21095" y="1994"/>
                </a:cubicBezTo>
                <a:cubicBezTo>
                  <a:pt x="21397" y="1250"/>
                  <a:pt x="21026" y="404"/>
                  <a:pt x="20267" y="104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AutoShape 12"/>
          <p:cNvSpPr/>
          <p:nvPr/>
        </p:nvSpPr>
        <p:spPr bwMode="auto">
          <a:xfrm>
            <a:off x="9613900" y="4799013"/>
            <a:ext cx="92075" cy="95250"/>
          </a:xfrm>
          <a:custGeom>
            <a:avLst/>
            <a:gdLst>
              <a:gd name="T0" fmla="+- 0 10802 238"/>
              <a:gd name="T1" fmla="*/ T0 w 21128"/>
              <a:gd name="T2" fmla="+- 0 10797 227"/>
              <a:gd name="T3" fmla="*/ 10797 h 21141"/>
              <a:gd name="T4" fmla="+- 0 10802 238"/>
              <a:gd name="T5" fmla="*/ T4 w 21128"/>
              <a:gd name="T6" fmla="+- 0 10797 227"/>
              <a:gd name="T7" fmla="*/ 10797 h 21141"/>
              <a:gd name="T8" fmla="+- 0 10802 238"/>
              <a:gd name="T9" fmla="*/ T8 w 21128"/>
              <a:gd name="T10" fmla="+- 0 10797 227"/>
              <a:gd name="T11" fmla="*/ 10797 h 21141"/>
              <a:gd name="T12" fmla="+- 0 10802 238"/>
              <a:gd name="T13" fmla="*/ T12 w 21128"/>
              <a:gd name="T14" fmla="+- 0 10797 227"/>
              <a:gd name="T15" fmla="*/ 10797 h 2114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28" h="21141">
                <a:moveTo>
                  <a:pt x="20035" y="122"/>
                </a:moveTo>
                <a:cubicBezTo>
                  <a:pt x="19142" y="-227"/>
                  <a:pt x="18134" y="195"/>
                  <a:pt x="17778" y="1071"/>
                </a:cubicBezTo>
                <a:cubicBezTo>
                  <a:pt x="14571" y="8936"/>
                  <a:pt x="8412" y="14778"/>
                  <a:pt x="1051" y="17867"/>
                </a:cubicBezTo>
                <a:lnTo>
                  <a:pt x="1054" y="17867"/>
                </a:lnTo>
                <a:cubicBezTo>
                  <a:pt x="172" y="18240"/>
                  <a:pt x="-238" y="19242"/>
                  <a:pt x="142" y="20108"/>
                </a:cubicBezTo>
                <a:cubicBezTo>
                  <a:pt x="522" y="20973"/>
                  <a:pt x="1543" y="21372"/>
                  <a:pt x="2425" y="21003"/>
                </a:cubicBezTo>
                <a:cubicBezTo>
                  <a:pt x="2459" y="20986"/>
                  <a:pt x="2476" y="20956"/>
                  <a:pt x="2514" y="20936"/>
                </a:cubicBezTo>
                <a:cubicBezTo>
                  <a:pt x="10651" y="17491"/>
                  <a:pt x="17459" y="11027"/>
                  <a:pt x="21002" y="2339"/>
                </a:cubicBezTo>
                <a:cubicBezTo>
                  <a:pt x="21361" y="1463"/>
                  <a:pt x="20927" y="472"/>
                  <a:pt x="20035" y="122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AutoShape 13"/>
          <p:cNvSpPr/>
          <p:nvPr/>
        </p:nvSpPr>
        <p:spPr bwMode="auto">
          <a:xfrm>
            <a:off x="9461500" y="4646613"/>
            <a:ext cx="76200" cy="76200"/>
          </a:xfrm>
          <a:custGeom>
            <a:avLst/>
            <a:gdLst>
              <a:gd name="T0" fmla="+- 0 10797 278"/>
              <a:gd name="T1" fmla="*/ T0 w 21039"/>
              <a:gd name="T2" fmla="+- 0 10803 281"/>
              <a:gd name="T3" fmla="*/ 10803 h 21044"/>
              <a:gd name="T4" fmla="+- 0 10797 278"/>
              <a:gd name="T5" fmla="*/ T4 w 21039"/>
              <a:gd name="T6" fmla="+- 0 10803 281"/>
              <a:gd name="T7" fmla="*/ 10803 h 21044"/>
              <a:gd name="T8" fmla="+- 0 10797 278"/>
              <a:gd name="T9" fmla="*/ T8 w 21039"/>
              <a:gd name="T10" fmla="+- 0 10803 281"/>
              <a:gd name="T11" fmla="*/ 10803 h 21044"/>
              <a:gd name="T12" fmla="+- 0 10797 278"/>
              <a:gd name="T13" fmla="*/ T12 w 21039"/>
              <a:gd name="T14" fmla="+- 0 10803 281"/>
              <a:gd name="T15" fmla="*/ 10803 h 2104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039" h="21044">
                <a:moveTo>
                  <a:pt x="20871" y="1248"/>
                </a:moveTo>
                <a:cubicBezTo>
                  <a:pt x="20411" y="197"/>
                  <a:pt x="19177" y="-281"/>
                  <a:pt x="18112" y="169"/>
                </a:cubicBezTo>
                <a:cubicBezTo>
                  <a:pt x="18075" y="181"/>
                  <a:pt x="18050" y="214"/>
                  <a:pt x="18021" y="226"/>
                </a:cubicBezTo>
                <a:cubicBezTo>
                  <a:pt x="10159" y="3562"/>
                  <a:pt x="3583" y="9820"/>
                  <a:pt x="152" y="18220"/>
                </a:cubicBezTo>
                <a:lnTo>
                  <a:pt x="148" y="18220"/>
                </a:lnTo>
                <a:cubicBezTo>
                  <a:pt x="-278" y="19278"/>
                  <a:pt x="242" y="20473"/>
                  <a:pt x="1320" y="20896"/>
                </a:cubicBezTo>
                <a:cubicBezTo>
                  <a:pt x="2398" y="21318"/>
                  <a:pt x="3620" y="20803"/>
                  <a:pt x="4046" y="19749"/>
                </a:cubicBezTo>
                <a:lnTo>
                  <a:pt x="4051" y="19749"/>
                </a:lnTo>
                <a:cubicBezTo>
                  <a:pt x="7068" y="12356"/>
                  <a:pt x="12856" y="6858"/>
                  <a:pt x="19764" y="3956"/>
                </a:cubicBezTo>
                <a:cubicBezTo>
                  <a:pt x="20830" y="3506"/>
                  <a:pt x="21322" y="2298"/>
                  <a:pt x="20871" y="1248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AutoShape 14"/>
          <p:cNvSpPr/>
          <p:nvPr/>
        </p:nvSpPr>
        <p:spPr bwMode="auto">
          <a:xfrm>
            <a:off x="9399588" y="4586288"/>
            <a:ext cx="109537" cy="111125"/>
          </a:xfrm>
          <a:custGeom>
            <a:avLst/>
            <a:gdLst>
              <a:gd name="T0" fmla="+- 0 10797 198"/>
              <a:gd name="T1" fmla="*/ T0 w 21199"/>
              <a:gd name="T2" fmla="+- 0 10802 198"/>
              <a:gd name="T3" fmla="*/ 10802 h 21208"/>
              <a:gd name="T4" fmla="+- 0 10797 198"/>
              <a:gd name="T5" fmla="*/ T4 w 21199"/>
              <a:gd name="T6" fmla="+- 0 10802 198"/>
              <a:gd name="T7" fmla="*/ 10802 h 21208"/>
              <a:gd name="T8" fmla="+- 0 10797 198"/>
              <a:gd name="T9" fmla="*/ T8 w 21199"/>
              <a:gd name="T10" fmla="+- 0 10802 198"/>
              <a:gd name="T11" fmla="*/ 10802 h 21208"/>
              <a:gd name="T12" fmla="+- 0 10797 198"/>
              <a:gd name="T13" fmla="*/ T12 w 21199"/>
              <a:gd name="T14" fmla="+- 0 10802 198"/>
              <a:gd name="T15" fmla="*/ 10802 h 2120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99" h="21208">
                <a:moveTo>
                  <a:pt x="21077" y="880"/>
                </a:moveTo>
                <a:cubicBezTo>
                  <a:pt x="20753" y="142"/>
                  <a:pt x="19881" y="-198"/>
                  <a:pt x="19129" y="117"/>
                </a:cubicBezTo>
                <a:cubicBezTo>
                  <a:pt x="19097" y="131"/>
                  <a:pt x="19071" y="162"/>
                  <a:pt x="19039" y="179"/>
                </a:cubicBezTo>
                <a:cubicBezTo>
                  <a:pt x="10706" y="3707"/>
                  <a:pt x="3739" y="10322"/>
                  <a:pt x="106" y="19208"/>
                </a:cubicBezTo>
                <a:cubicBezTo>
                  <a:pt x="-198" y="19957"/>
                  <a:pt x="172" y="20803"/>
                  <a:pt x="934" y="21101"/>
                </a:cubicBezTo>
                <a:cubicBezTo>
                  <a:pt x="1689" y="21401"/>
                  <a:pt x="2552" y="21041"/>
                  <a:pt x="2859" y="20292"/>
                </a:cubicBezTo>
                <a:cubicBezTo>
                  <a:pt x="6206" y="12096"/>
                  <a:pt x="12625" y="6008"/>
                  <a:pt x="20301" y="2787"/>
                </a:cubicBezTo>
                <a:cubicBezTo>
                  <a:pt x="21051" y="2469"/>
                  <a:pt x="21402" y="1618"/>
                  <a:pt x="21077" y="88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AutoShape 15"/>
          <p:cNvSpPr/>
          <p:nvPr/>
        </p:nvSpPr>
        <p:spPr bwMode="auto">
          <a:xfrm>
            <a:off x="9431338" y="4614863"/>
            <a:ext cx="92075" cy="95250"/>
          </a:xfrm>
          <a:custGeom>
            <a:avLst/>
            <a:gdLst>
              <a:gd name="T0" fmla="+- 0 10796 232"/>
              <a:gd name="T1" fmla="*/ T0 w 21129"/>
              <a:gd name="T2" fmla="+- 0 10804 234"/>
              <a:gd name="T3" fmla="*/ 10804 h 21141"/>
              <a:gd name="T4" fmla="+- 0 10796 232"/>
              <a:gd name="T5" fmla="*/ T4 w 21129"/>
              <a:gd name="T6" fmla="+- 0 10804 234"/>
              <a:gd name="T7" fmla="*/ 10804 h 21141"/>
              <a:gd name="T8" fmla="+- 0 10796 232"/>
              <a:gd name="T9" fmla="*/ T8 w 21129"/>
              <a:gd name="T10" fmla="+- 0 10804 234"/>
              <a:gd name="T11" fmla="*/ 10804 h 21141"/>
              <a:gd name="T12" fmla="+- 0 10796 232"/>
              <a:gd name="T13" fmla="*/ T12 w 21129"/>
              <a:gd name="T14" fmla="+- 0 10804 234"/>
              <a:gd name="T15" fmla="*/ 10804 h 2114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29" h="21141">
                <a:moveTo>
                  <a:pt x="20075" y="3267"/>
                </a:moveTo>
                <a:cubicBezTo>
                  <a:pt x="20953" y="2898"/>
                  <a:pt x="21368" y="1899"/>
                  <a:pt x="20987" y="1030"/>
                </a:cubicBezTo>
                <a:cubicBezTo>
                  <a:pt x="20611" y="168"/>
                  <a:pt x="19589" y="-234"/>
                  <a:pt x="18707" y="138"/>
                </a:cubicBezTo>
                <a:cubicBezTo>
                  <a:pt x="18670" y="152"/>
                  <a:pt x="18649" y="185"/>
                  <a:pt x="18615" y="198"/>
                </a:cubicBezTo>
                <a:cubicBezTo>
                  <a:pt x="10481" y="3647"/>
                  <a:pt x="3673" y="10118"/>
                  <a:pt x="124" y="18802"/>
                </a:cubicBezTo>
                <a:cubicBezTo>
                  <a:pt x="-232" y="19678"/>
                  <a:pt x="205" y="20666"/>
                  <a:pt x="1094" y="21019"/>
                </a:cubicBezTo>
                <a:cubicBezTo>
                  <a:pt x="1983" y="21366"/>
                  <a:pt x="2991" y="20946"/>
                  <a:pt x="3354" y="20071"/>
                </a:cubicBezTo>
                <a:cubicBezTo>
                  <a:pt x="6561" y="12205"/>
                  <a:pt x="12717" y="6360"/>
                  <a:pt x="20075" y="3274"/>
                </a:cubicBezTo>
                <a:cubicBezTo>
                  <a:pt x="20075" y="3274"/>
                  <a:pt x="20075" y="3267"/>
                  <a:pt x="20075" y="3267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AutoShape 16"/>
          <p:cNvSpPr/>
          <p:nvPr/>
        </p:nvSpPr>
        <p:spPr bwMode="auto">
          <a:xfrm>
            <a:off x="8591550" y="4783138"/>
            <a:ext cx="61913" cy="60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4841"/>
                  <a:pt x="0" y="10800"/>
                </a:cubicBezTo>
                <a:cubicBezTo>
                  <a:pt x="0" y="16758"/>
                  <a:pt x="4838" y="21599"/>
                  <a:pt x="10800" y="21599"/>
                </a:cubicBezTo>
                <a:cubicBezTo>
                  <a:pt x="16761" y="21599"/>
                  <a:pt x="21600" y="16758"/>
                  <a:pt x="21600" y="10800"/>
                </a:cubicBezTo>
                <a:cubicBezTo>
                  <a:pt x="21600" y="4841"/>
                  <a:pt x="16761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AutoShape 17"/>
          <p:cNvSpPr/>
          <p:nvPr/>
        </p:nvSpPr>
        <p:spPr bwMode="auto">
          <a:xfrm>
            <a:off x="8347075" y="4522788"/>
            <a:ext cx="488950" cy="473075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AutoShape 18"/>
          <p:cNvSpPr/>
          <p:nvPr/>
        </p:nvSpPr>
        <p:spPr bwMode="auto">
          <a:xfrm>
            <a:off x="7370763" y="4506913"/>
            <a:ext cx="488950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799"/>
                </a:moveTo>
                <a:cubicBezTo>
                  <a:pt x="20249" y="20048"/>
                  <a:pt x="20048" y="20249"/>
                  <a:pt x="19799" y="20249"/>
                </a:cubicBezTo>
                <a:lnTo>
                  <a:pt x="1800" y="20249"/>
                </a:lnTo>
                <a:cubicBezTo>
                  <a:pt x="1551" y="20249"/>
                  <a:pt x="1349" y="20048"/>
                  <a:pt x="1349" y="19799"/>
                </a:cubicBezTo>
                <a:lnTo>
                  <a:pt x="1349" y="3824"/>
                </a:lnTo>
                <a:cubicBezTo>
                  <a:pt x="1349" y="3576"/>
                  <a:pt x="1551" y="3375"/>
                  <a:pt x="1800" y="3375"/>
                </a:cubicBezTo>
                <a:lnTo>
                  <a:pt x="4724" y="3375"/>
                </a:lnTo>
                <a:lnTo>
                  <a:pt x="4724" y="4725"/>
                </a:lnTo>
                <a:cubicBezTo>
                  <a:pt x="4724" y="5098"/>
                  <a:pt x="5027" y="5400"/>
                  <a:pt x="5399" y="5400"/>
                </a:cubicBezTo>
                <a:cubicBezTo>
                  <a:pt x="5772" y="5400"/>
                  <a:pt x="6074" y="5098"/>
                  <a:pt x="6074" y="4725"/>
                </a:cubicBezTo>
                <a:lnTo>
                  <a:pt x="6074" y="3375"/>
                </a:lnTo>
                <a:lnTo>
                  <a:pt x="10124" y="3375"/>
                </a:lnTo>
                <a:lnTo>
                  <a:pt x="10124" y="4725"/>
                </a:lnTo>
                <a:cubicBezTo>
                  <a:pt x="10124" y="5098"/>
                  <a:pt x="10427" y="5400"/>
                  <a:pt x="10800" y="5400"/>
                </a:cubicBezTo>
                <a:cubicBezTo>
                  <a:pt x="11172" y="5400"/>
                  <a:pt x="11474" y="5098"/>
                  <a:pt x="11474" y="4725"/>
                </a:cubicBezTo>
                <a:lnTo>
                  <a:pt x="11474" y="3375"/>
                </a:lnTo>
                <a:lnTo>
                  <a:pt x="15524" y="3375"/>
                </a:lnTo>
                <a:lnTo>
                  <a:pt x="15524" y="4725"/>
                </a:lnTo>
                <a:cubicBezTo>
                  <a:pt x="15524" y="5098"/>
                  <a:pt x="15827" y="5400"/>
                  <a:pt x="16199" y="5400"/>
                </a:cubicBezTo>
                <a:cubicBezTo>
                  <a:pt x="16572" y="5400"/>
                  <a:pt x="16874" y="5098"/>
                  <a:pt x="16874" y="4725"/>
                </a:cubicBezTo>
                <a:lnTo>
                  <a:pt x="16874" y="3375"/>
                </a:lnTo>
                <a:lnTo>
                  <a:pt x="19799" y="3375"/>
                </a:lnTo>
                <a:cubicBezTo>
                  <a:pt x="20048" y="3375"/>
                  <a:pt x="20249" y="3576"/>
                  <a:pt x="20249" y="3824"/>
                </a:cubicBezTo>
                <a:cubicBezTo>
                  <a:pt x="20249" y="3824"/>
                  <a:pt x="20249" y="19799"/>
                  <a:pt x="20249" y="19799"/>
                </a:cubicBezTo>
                <a:close/>
                <a:moveTo>
                  <a:pt x="19799" y="2025"/>
                </a:moveTo>
                <a:lnTo>
                  <a:pt x="16874" y="2025"/>
                </a:lnTo>
                <a:lnTo>
                  <a:pt x="16874" y="675"/>
                </a:lnTo>
                <a:cubicBezTo>
                  <a:pt x="16874" y="301"/>
                  <a:pt x="16572" y="0"/>
                  <a:pt x="16199" y="0"/>
                </a:cubicBezTo>
                <a:cubicBezTo>
                  <a:pt x="15827" y="0"/>
                  <a:pt x="15524" y="301"/>
                  <a:pt x="15524" y="675"/>
                </a:cubicBezTo>
                <a:lnTo>
                  <a:pt x="15524" y="2025"/>
                </a:lnTo>
                <a:lnTo>
                  <a:pt x="11474" y="2025"/>
                </a:lnTo>
                <a:lnTo>
                  <a:pt x="11474" y="675"/>
                </a:lnTo>
                <a:cubicBezTo>
                  <a:pt x="11474" y="301"/>
                  <a:pt x="11172" y="0"/>
                  <a:pt x="10800" y="0"/>
                </a:cubicBezTo>
                <a:cubicBezTo>
                  <a:pt x="10427" y="0"/>
                  <a:pt x="10124" y="301"/>
                  <a:pt x="10124" y="675"/>
                </a:cubicBezTo>
                <a:lnTo>
                  <a:pt x="10124" y="2025"/>
                </a:lnTo>
                <a:lnTo>
                  <a:pt x="6074" y="2025"/>
                </a:lnTo>
                <a:lnTo>
                  <a:pt x="6074" y="675"/>
                </a:lnTo>
                <a:cubicBezTo>
                  <a:pt x="6074" y="301"/>
                  <a:pt x="5772" y="0"/>
                  <a:pt x="5399" y="0"/>
                </a:cubicBezTo>
                <a:cubicBezTo>
                  <a:pt x="5027" y="0"/>
                  <a:pt x="4724" y="301"/>
                  <a:pt x="4724" y="675"/>
                </a:cubicBezTo>
                <a:lnTo>
                  <a:pt x="4724" y="2025"/>
                </a:lnTo>
                <a:lnTo>
                  <a:pt x="1800" y="2025"/>
                </a:lnTo>
                <a:cubicBezTo>
                  <a:pt x="805" y="2025"/>
                  <a:pt x="0" y="2830"/>
                  <a:pt x="0" y="3824"/>
                </a:cubicBezTo>
                <a:lnTo>
                  <a:pt x="0" y="19799"/>
                </a:lnTo>
                <a:cubicBezTo>
                  <a:pt x="0" y="20793"/>
                  <a:pt x="805" y="21599"/>
                  <a:pt x="1800" y="21599"/>
                </a:cubicBezTo>
                <a:lnTo>
                  <a:pt x="19799" y="21599"/>
                </a:lnTo>
                <a:cubicBezTo>
                  <a:pt x="20794" y="21599"/>
                  <a:pt x="21600" y="20793"/>
                  <a:pt x="21600" y="19799"/>
                </a:cubicBezTo>
                <a:lnTo>
                  <a:pt x="21600" y="3824"/>
                </a:lnTo>
                <a:cubicBezTo>
                  <a:pt x="21600" y="2830"/>
                  <a:pt x="20794" y="2025"/>
                  <a:pt x="19799" y="2025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AutoShape 19"/>
          <p:cNvSpPr/>
          <p:nvPr/>
        </p:nvSpPr>
        <p:spPr bwMode="auto">
          <a:xfrm>
            <a:off x="7478713" y="4691063"/>
            <a:ext cx="60325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AutoShape 20"/>
          <p:cNvSpPr/>
          <p:nvPr/>
        </p:nvSpPr>
        <p:spPr bwMode="auto">
          <a:xfrm>
            <a:off x="7478713" y="4767263"/>
            <a:ext cx="60325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AutoShape 21"/>
          <p:cNvSpPr/>
          <p:nvPr/>
        </p:nvSpPr>
        <p:spPr bwMode="auto">
          <a:xfrm>
            <a:off x="7478713" y="4843463"/>
            <a:ext cx="60325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AutoShape 22"/>
          <p:cNvSpPr/>
          <p:nvPr/>
        </p:nvSpPr>
        <p:spPr bwMode="auto">
          <a:xfrm>
            <a:off x="7585075" y="4843463"/>
            <a:ext cx="60325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AutoShape 23"/>
          <p:cNvSpPr/>
          <p:nvPr/>
        </p:nvSpPr>
        <p:spPr bwMode="auto">
          <a:xfrm>
            <a:off x="7585075" y="4767263"/>
            <a:ext cx="60325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AutoShape 24"/>
          <p:cNvSpPr/>
          <p:nvPr/>
        </p:nvSpPr>
        <p:spPr bwMode="auto">
          <a:xfrm>
            <a:off x="7585075" y="4691063"/>
            <a:ext cx="60325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AutoShape 25"/>
          <p:cNvSpPr/>
          <p:nvPr/>
        </p:nvSpPr>
        <p:spPr bwMode="auto">
          <a:xfrm>
            <a:off x="7691438" y="4843463"/>
            <a:ext cx="61912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AutoShape 26"/>
          <p:cNvSpPr/>
          <p:nvPr/>
        </p:nvSpPr>
        <p:spPr bwMode="auto">
          <a:xfrm>
            <a:off x="7691438" y="4767263"/>
            <a:ext cx="61912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AutoShape 27"/>
          <p:cNvSpPr/>
          <p:nvPr/>
        </p:nvSpPr>
        <p:spPr bwMode="auto">
          <a:xfrm>
            <a:off x="7691438" y="4691063"/>
            <a:ext cx="61912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AutoShape 28"/>
          <p:cNvSpPr/>
          <p:nvPr/>
        </p:nvSpPr>
        <p:spPr bwMode="auto">
          <a:xfrm>
            <a:off x="6394450" y="4506913"/>
            <a:ext cx="488950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AutoShape 29"/>
          <p:cNvSpPr/>
          <p:nvPr/>
        </p:nvSpPr>
        <p:spPr bwMode="auto">
          <a:xfrm>
            <a:off x="11276013" y="3548063"/>
            <a:ext cx="488950" cy="441325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0" name="AutoShape 30"/>
          <p:cNvSpPr/>
          <p:nvPr/>
        </p:nvSpPr>
        <p:spPr bwMode="auto">
          <a:xfrm>
            <a:off x="10375900" y="3532188"/>
            <a:ext cx="336550" cy="488950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AutoShape 31"/>
          <p:cNvSpPr/>
          <p:nvPr/>
        </p:nvSpPr>
        <p:spPr bwMode="auto">
          <a:xfrm>
            <a:off x="10437813" y="3744913"/>
            <a:ext cx="215900" cy="17462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AutoShape 32"/>
          <p:cNvSpPr/>
          <p:nvPr/>
        </p:nvSpPr>
        <p:spPr bwMode="auto">
          <a:xfrm>
            <a:off x="9324975" y="3563938"/>
            <a:ext cx="487363" cy="425450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AutoShape 33"/>
          <p:cNvSpPr/>
          <p:nvPr/>
        </p:nvSpPr>
        <p:spPr bwMode="auto">
          <a:xfrm>
            <a:off x="8347075" y="3716338"/>
            <a:ext cx="488950" cy="304800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AutoShape 34"/>
          <p:cNvSpPr/>
          <p:nvPr/>
        </p:nvSpPr>
        <p:spPr bwMode="auto">
          <a:xfrm>
            <a:off x="8469313" y="3592513"/>
            <a:ext cx="34925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5" name="AutoShape 35"/>
          <p:cNvSpPr/>
          <p:nvPr/>
        </p:nvSpPr>
        <p:spPr bwMode="auto">
          <a:xfrm>
            <a:off x="8653463" y="3592513"/>
            <a:ext cx="33337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6" name="AutoShape 36"/>
          <p:cNvSpPr/>
          <p:nvPr/>
        </p:nvSpPr>
        <p:spPr bwMode="auto">
          <a:xfrm>
            <a:off x="8575675" y="3532188"/>
            <a:ext cx="34925" cy="11430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7" name="AutoShape 37"/>
          <p:cNvSpPr/>
          <p:nvPr/>
        </p:nvSpPr>
        <p:spPr bwMode="auto">
          <a:xfrm>
            <a:off x="7370763" y="3576638"/>
            <a:ext cx="444500" cy="444500"/>
          </a:xfrm>
          <a:custGeom>
            <a:avLst/>
            <a:gdLst>
              <a:gd name="T0" fmla="+- 0 10849 98"/>
              <a:gd name="T1" fmla="*/ T0 w 21502"/>
              <a:gd name="T2" fmla="*/ 10800 h 21600"/>
              <a:gd name="T3" fmla="+- 0 10849 98"/>
              <a:gd name="T4" fmla="*/ T3 w 21502"/>
              <a:gd name="T5" fmla="*/ 10800 h 21600"/>
              <a:gd name="T6" fmla="+- 0 10849 98"/>
              <a:gd name="T7" fmla="*/ T6 w 21502"/>
              <a:gd name="T8" fmla="*/ 10800 h 21600"/>
              <a:gd name="T9" fmla="+- 0 10849 98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19917" y="7880"/>
                </a:moveTo>
                <a:lnTo>
                  <a:pt x="18875" y="8932"/>
                </a:lnTo>
                <a:cubicBezTo>
                  <a:pt x="18730" y="9079"/>
                  <a:pt x="18497" y="9079"/>
                  <a:pt x="18353" y="8932"/>
                </a:cubicBezTo>
                <a:lnTo>
                  <a:pt x="17048" y="7617"/>
                </a:lnTo>
                <a:lnTo>
                  <a:pt x="15991" y="10290"/>
                </a:lnTo>
                <a:lnTo>
                  <a:pt x="16080" y="10064"/>
                </a:lnTo>
                <a:cubicBezTo>
                  <a:pt x="13859" y="7826"/>
                  <a:pt x="11601" y="7544"/>
                  <a:pt x="9565" y="7291"/>
                </a:cubicBezTo>
                <a:cubicBezTo>
                  <a:pt x="8910" y="7210"/>
                  <a:pt x="8276" y="7126"/>
                  <a:pt x="7652" y="6990"/>
                </a:cubicBezTo>
                <a:lnTo>
                  <a:pt x="13918" y="4456"/>
                </a:lnTo>
                <a:lnTo>
                  <a:pt x="12652" y="3179"/>
                </a:lnTo>
                <a:cubicBezTo>
                  <a:pt x="12508" y="3033"/>
                  <a:pt x="12508" y="2798"/>
                  <a:pt x="12652" y="2652"/>
                </a:cubicBezTo>
                <a:lnTo>
                  <a:pt x="13695" y="1598"/>
                </a:lnTo>
                <a:cubicBezTo>
                  <a:pt x="13840" y="1453"/>
                  <a:pt x="14073" y="1453"/>
                  <a:pt x="14217" y="1598"/>
                </a:cubicBezTo>
                <a:lnTo>
                  <a:pt x="19917" y="7353"/>
                </a:lnTo>
                <a:cubicBezTo>
                  <a:pt x="20062" y="7499"/>
                  <a:pt x="20062" y="7734"/>
                  <a:pt x="19917" y="7880"/>
                </a:cubicBezTo>
                <a:moveTo>
                  <a:pt x="12292" y="19639"/>
                </a:moveTo>
                <a:cubicBezTo>
                  <a:pt x="12200" y="19872"/>
                  <a:pt x="11999" y="20044"/>
                  <a:pt x="11756" y="20095"/>
                </a:cubicBezTo>
                <a:cubicBezTo>
                  <a:pt x="11700" y="20106"/>
                  <a:pt x="11643" y="20111"/>
                  <a:pt x="11587" y="20110"/>
                </a:cubicBezTo>
                <a:cubicBezTo>
                  <a:pt x="11400" y="20105"/>
                  <a:pt x="11219" y="20030"/>
                  <a:pt x="11084" y="19892"/>
                </a:cubicBezTo>
                <a:lnTo>
                  <a:pt x="1692" y="10517"/>
                </a:lnTo>
                <a:cubicBezTo>
                  <a:pt x="1519" y="10343"/>
                  <a:pt x="1443" y="10094"/>
                  <a:pt x="1488" y="9852"/>
                </a:cubicBezTo>
                <a:cubicBezTo>
                  <a:pt x="1533" y="9610"/>
                  <a:pt x="1695" y="9407"/>
                  <a:pt x="1917" y="9308"/>
                </a:cubicBezTo>
                <a:lnTo>
                  <a:pt x="6505" y="7453"/>
                </a:lnTo>
                <a:cubicBezTo>
                  <a:pt x="9597" y="8490"/>
                  <a:pt x="12689" y="7491"/>
                  <a:pt x="15781" y="10821"/>
                </a:cubicBezTo>
                <a:cubicBezTo>
                  <a:pt x="15781" y="10821"/>
                  <a:pt x="12292" y="19639"/>
                  <a:pt x="12292" y="19639"/>
                </a:cubicBezTo>
                <a:close/>
                <a:moveTo>
                  <a:pt x="15260" y="545"/>
                </a:moveTo>
                <a:cubicBezTo>
                  <a:pt x="14912" y="193"/>
                  <a:pt x="14449" y="0"/>
                  <a:pt x="13956" y="0"/>
                </a:cubicBezTo>
                <a:cubicBezTo>
                  <a:pt x="13463" y="0"/>
                  <a:pt x="13000" y="193"/>
                  <a:pt x="12651" y="546"/>
                </a:cubicBezTo>
                <a:lnTo>
                  <a:pt x="11610" y="1598"/>
                </a:lnTo>
                <a:cubicBezTo>
                  <a:pt x="11261" y="1949"/>
                  <a:pt x="11068" y="2417"/>
                  <a:pt x="11068" y="2915"/>
                </a:cubicBezTo>
                <a:cubicBezTo>
                  <a:pt x="11068" y="3265"/>
                  <a:pt x="11164" y="3601"/>
                  <a:pt x="11342" y="3893"/>
                </a:cubicBezTo>
                <a:lnTo>
                  <a:pt x="1324" y="7944"/>
                </a:lnTo>
                <a:cubicBezTo>
                  <a:pt x="654" y="8241"/>
                  <a:pt x="173" y="8851"/>
                  <a:pt x="38" y="9575"/>
                </a:cubicBezTo>
                <a:cubicBezTo>
                  <a:pt x="-98" y="10302"/>
                  <a:pt x="130" y="11048"/>
                  <a:pt x="654" y="11576"/>
                </a:cubicBezTo>
                <a:lnTo>
                  <a:pt x="10041" y="20946"/>
                </a:lnTo>
                <a:cubicBezTo>
                  <a:pt x="10445" y="21354"/>
                  <a:pt x="10982" y="21586"/>
                  <a:pt x="11549" y="21599"/>
                </a:cubicBezTo>
                <a:cubicBezTo>
                  <a:pt x="11562" y="21599"/>
                  <a:pt x="11593" y="21599"/>
                  <a:pt x="11605" y="21599"/>
                </a:cubicBezTo>
                <a:cubicBezTo>
                  <a:pt x="11754" y="21599"/>
                  <a:pt x="11906" y="21584"/>
                  <a:pt x="12056" y="21553"/>
                </a:cubicBezTo>
                <a:cubicBezTo>
                  <a:pt x="12789" y="21399"/>
                  <a:pt x="13390" y="20888"/>
                  <a:pt x="13662" y="20191"/>
                </a:cubicBezTo>
                <a:lnTo>
                  <a:pt x="17604" y="10229"/>
                </a:lnTo>
                <a:cubicBezTo>
                  <a:pt x="17902" y="10426"/>
                  <a:pt x="18250" y="10532"/>
                  <a:pt x="18613" y="10532"/>
                </a:cubicBezTo>
                <a:cubicBezTo>
                  <a:pt x="19107" y="10532"/>
                  <a:pt x="19570" y="10338"/>
                  <a:pt x="19918" y="9986"/>
                </a:cubicBezTo>
                <a:lnTo>
                  <a:pt x="20957" y="8937"/>
                </a:lnTo>
                <a:cubicBezTo>
                  <a:pt x="21308" y="8585"/>
                  <a:pt x="21502" y="8116"/>
                  <a:pt x="21502" y="7617"/>
                </a:cubicBezTo>
                <a:cubicBezTo>
                  <a:pt x="21502" y="7117"/>
                  <a:pt x="21308" y="6648"/>
                  <a:pt x="20961" y="6300"/>
                </a:cubicBezTo>
                <a:cubicBezTo>
                  <a:pt x="20961" y="6300"/>
                  <a:pt x="15260" y="545"/>
                  <a:pt x="15260" y="545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AutoShape 38"/>
          <p:cNvSpPr/>
          <p:nvPr/>
        </p:nvSpPr>
        <p:spPr bwMode="auto">
          <a:xfrm>
            <a:off x="7585075" y="3776663"/>
            <a:ext cx="76200" cy="76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4320"/>
                </a:moveTo>
                <a:cubicBezTo>
                  <a:pt x="14381" y="4320"/>
                  <a:pt x="17279" y="7222"/>
                  <a:pt x="17279" y="10800"/>
                </a:cubicBezTo>
                <a:cubicBezTo>
                  <a:pt x="17279" y="14377"/>
                  <a:pt x="14381" y="17279"/>
                  <a:pt x="10800" y="17279"/>
                </a:cubicBezTo>
                <a:cubicBezTo>
                  <a:pt x="7218" y="17279"/>
                  <a:pt x="4319" y="14377"/>
                  <a:pt x="4319" y="10800"/>
                </a:cubicBezTo>
                <a:cubicBezTo>
                  <a:pt x="4319" y="7222"/>
                  <a:pt x="7218" y="4320"/>
                  <a:pt x="10800" y="4320"/>
                </a:cubicBezTo>
                <a:moveTo>
                  <a:pt x="10800" y="21599"/>
                </a:move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9" name="AutoShape 39"/>
          <p:cNvSpPr/>
          <p:nvPr/>
        </p:nvSpPr>
        <p:spPr bwMode="auto">
          <a:xfrm>
            <a:off x="7783513" y="3532188"/>
            <a:ext cx="76200" cy="76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7279"/>
                </a:moveTo>
                <a:cubicBezTo>
                  <a:pt x="7218" y="17279"/>
                  <a:pt x="4320" y="14377"/>
                  <a:pt x="4320" y="10800"/>
                </a:cubicBezTo>
                <a:cubicBezTo>
                  <a:pt x="4320" y="7222"/>
                  <a:pt x="7218" y="4320"/>
                  <a:pt x="10800" y="4320"/>
                </a:cubicBezTo>
                <a:cubicBezTo>
                  <a:pt x="14381" y="4320"/>
                  <a:pt x="17280" y="7222"/>
                  <a:pt x="17280" y="10800"/>
                </a:cubicBezTo>
                <a:cubicBezTo>
                  <a:pt x="17280" y="14377"/>
                  <a:pt x="14381" y="17279"/>
                  <a:pt x="10800" y="17279"/>
                </a:cubicBezTo>
                <a:moveTo>
                  <a:pt x="10800" y="0"/>
                </a:move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0" name="AutoShape 40"/>
          <p:cNvSpPr/>
          <p:nvPr/>
        </p:nvSpPr>
        <p:spPr bwMode="auto">
          <a:xfrm>
            <a:off x="7493000" y="3760788"/>
            <a:ext cx="60325" cy="60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5400"/>
                </a:moveTo>
                <a:cubicBezTo>
                  <a:pt x="13779" y="5400"/>
                  <a:pt x="16199" y="7815"/>
                  <a:pt x="16199" y="10800"/>
                </a:cubicBezTo>
                <a:cubicBezTo>
                  <a:pt x="16199" y="13784"/>
                  <a:pt x="13779" y="16200"/>
                  <a:pt x="10800" y="16200"/>
                </a:cubicBezTo>
                <a:cubicBezTo>
                  <a:pt x="7820" y="16200"/>
                  <a:pt x="5399" y="13784"/>
                  <a:pt x="5399" y="10800"/>
                </a:cubicBezTo>
                <a:cubicBezTo>
                  <a:pt x="5399" y="7815"/>
                  <a:pt x="7820" y="5400"/>
                  <a:pt x="10800" y="5400"/>
                </a:cubicBezTo>
                <a:moveTo>
                  <a:pt x="0" y="10800"/>
                </a:moveTo>
                <a:cubicBezTo>
                  <a:pt x="0" y="16753"/>
                  <a:pt x="4843" y="21599"/>
                  <a:pt x="10800" y="21599"/>
                </a:cubicBezTo>
                <a:cubicBezTo>
                  <a:pt x="16756" y="21599"/>
                  <a:pt x="21600" y="16753"/>
                  <a:pt x="21600" y="10800"/>
                </a:cubicBezTo>
                <a:cubicBezTo>
                  <a:pt x="21600" y="4846"/>
                  <a:pt x="16756" y="0"/>
                  <a:pt x="10800" y="0"/>
                </a:cubicBezTo>
                <a:cubicBezTo>
                  <a:pt x="4843" y="0"/>
                  <a:pt x="0" y="4846"/>
                  <a:pt x="0" y="1080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AutoShape 41"/>
          <p:cNvSpPr/>
          <p:nvPr/>
        </p:nvSpPr>
        <p:spPr bwMode="auto">
          <a:xfrm>
            <a:off x="7553325" y="3868738"/>
            <a:ext cx="31750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AutoShape 42"/>
          <p:cNvSpPr/>
          <p:nvPr/>
        </p:nvSpPr>
        <p:spPr bwMode="auto">
          <a:xfrm>
            <a:off x="7797800" y="3636963"/>
            <a:ext cx="30163" cy="317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3" name="AutoShape 43"/>
          <p:cNvSpPr/>
          <p:nvPr/>
        </p:nvSpPr>
        <p:spPr bwMode="auto">
          <a:xfrm>
            <a:off x="6394450" y="3563938"/>
            <a:ext cx="488950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AutoShape 44"/>
          <p:cNvSpPr/>
          <p:nvPr/>
        </p:nvSpPr>
        <p:spPr bwMode="auto">
          <a:xfrm>
            <a:off x="6837363" y="3716338"/>
            <a:ext cx="30162" cy="165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AutoShape 45"/>
          <p:cNvSpPr/>
          <p:nvPr/>
        </p:nvSpPr>
        <p:spPr bwMode="auto">
          <a:xfrm>
            <a:off x="6821488" y="3897313"/>
            <a:ext cx="61912" cy="92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6" name="AutoShape 46"/>
          <p:cNvSpPr/>
          <p:nvPr/>
        </p:nvSpPr>
        <p:spPr bwMode="auto">
          <a:xfrm>
            <a:off x="11276013" y="2554288"/>
            <a:ext cx="488950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AutoShape 47"/>
          <p:cNvSpPr/>
          <p:nvPr/>
        </p:nvSpPr>
        <p:spPr bwMode="auto">
          <a:xfrm>
            <a:off x="10301288" y="2554288"/>
            <a:ext cx="487362" cy="488950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8" name="AutoShape 48"/>
          <p:cNvSpPr/>
          <p:nvPr/>
        </p:nvSpPr>
        <p:spPr bwMode="auto">
          <a:xfrm>
            <a:off x="9355138" y="2554288"/>
            <a:ext cx="427037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425"/>
                </a:moveTo>
                <a:cubicBezTo>
                  <a:pt x="5687" y="7425"/>
                  <a:pt x="1542" y="6064"/>
                  <a:pt x="1542" y="4387"/>
                </a:cubicBezTo>
                <a:cubicBezTo>
                  <a:pt x="1542" y="2709"/>
                  <a:pt x="5687" y="1350"/>
                  <a:pt x="10800" y="1350"/>
                </a:cubicBezTo>
                <a:cubicBezTo>
                  <a:pt x="15912" y="1350"/>
                  <a:pt x="20057" y="2709"/>
                  <a:pt x="20057" y="4387"/>
                </a:cubicBezTo>
                <a:cubicBezTo>
                  <a:pt x="20057" y="6064"/>
                  <a:pt x="15912" y="7425"/>
                  <a:pt x="10800" y="7425"/>
                </a:cubicBezTo>
                <a:moveTo>
                  <a:pt x="20057" y="9112"/>
                </a:moveTo>
                <a:lnTo>
                  <a:pt x="20054" y="9112"/>
                </a:lnTo>
                <a:cubicBezTo>
                  <a:pt x="20054" y="9119"/>
                  <a:pt x="20057" y="9127"/>
                  <a:pt x="20057" y="9133"/>
                </a:cubicBezTo>
                <a:cubicBezTo>
                  <a:pt x="20057" y="10800"/>
                  <a:pt x="15912" y="12150"/>
                  <a:pt x="10800" y="12150"/>
                </a:cubicBezTo>
                <a:cubicBezTo>
                  <a:pt x="5687" y="12150"/>
                  <a:pt x="1542" y="10800"/>
                  <a:pt x="1542" y="9133"/>
                </a:cubicBezTo>
                <a:cubicBezTo>
                  <a:pt x="1542" y="9127"/>
                  <a:pt x="1545" y="9119"/>
                  <a:pt x="1545" y="9112"/>
                </a:cubicBezTo>
                <a:lnTo>
                  <a:pt x="1542" y="9112"/>
                </a:lnTo>
                <a:lnTo>
                  <a:pt x="1542" y="6793"/>
                </a:lnTo>
                <a:cubicBezTo>
                  <a:pt x="3564" y="8140"/>
                  <a:pt x="7271" y="8774"/>
                  <a:pt x="10800" y="8774"/>
                </a:cubicBezTo>
                <a:cubicBezTo>
                  <a:pt x="14328" y="8774"/>
                  <a:pt x="18035" y="8140"/>
                  <a:pt x="20057" y="6793"/>
                </a:cubicBezTo>
                <a:cubicBezTo>
                  <a:pt x="20057" y="6793"/>
                  <a:pt x="20057" y="9112"/>
                  <a:pt x="20057" y="9112"/>
                </a:cubicBezTo>
                <a:close/>
                <a:moveTo>
                  <a:pt x="20057" y="13162"/>
                </a:moveTo>
                <a:lnTo>
                  <a:pt x="20054" y="13162"/>
                </a:lnTo>
                <a:cubicBezTo>
                  <a:pt x="20054" y="13169"/>
                  <a:pt x="20057" y="13177"/>
                  <a:pt x="20057" y="13183"/>
                </a:cubicBezTo>
                <a:cubicBezTo>
                  <a:pt x="20057" y="14850"/>
                  <a:pt x="15912" y="16200"/>
                  <a:pt x="10800" y="16200"/>
                </a:cubicBezTo>
                <a:cubicBezTo>
                  <a:pt x="5687" y="16200"/>
                  <a:pt x="1542" y="14850"/>
                  <a:pt x="1542" y="13183"/>
                </a:cubicBezTo>
                <a:cubicBezTo>
                  <a:pt x="1542" y="13177"/>
                  <a:pt x="1545" y="13169"/>
                  <a:pt x="1545" y="13162"/>
                </a:cubicBezTo>
                <a:lnTo>
                  <a:pt x="1542" y="13162"/>
                </a:lnTo>
                <a:lnTo>
                  <a:pt x="1542" y="10640"/>
                </a:lnTo>
                <a:cubicBezTo>
                  <a:pt x="3136" y="12077"/>
                  <a:pt x="6982" y="12825"/>
                  <a:pt x="10800" y="12825"/>
                </a:cubicBezTo>
                <a:cubicBezTo>
                  <a:pt x="14617" y="12825"/>
                  <a:pt x="18463" y="12077"/>
                  <a:pt x="20057" y="10640"/>
                </a:cubicBezTo>
                <a:cubicBezTo>
                  <a:pt x="20057" y="10640"/>
                  <a:pt x="20057" y="13162"/>
                  <a:pt x="20057" y="13162"/>
                </a:cubicBezTo>
                <a:close/>
                <a:moveTo>
                  <a:pt x="20057" y="17212"/>
                </a:moveTo>
                <a:cubicBezTo>
                  <a:pt x="20057" y="18889"/>
                  <a:pt x="15912" y="20249"/>
                  <a:pt x="10800" y="20249"/>
                </a:cubicBezTo>
                <a:cubicBezTo>
                  <a:pt x="5687" y="20249"/>
                  <a:pt x="1542" y="18889"/>
                  <a:pt x="1542" y="17212"/>
                </a:cubicBezTo>
                <a:lnTo>
                  <a:pt x="1542" y="14690"/>
                </a:lnTo>
                <a:cubicBezTo>
                  <a:pt x="3136" y="16127"/>
                  <a:pt x="6982" y="16875"/>
                  <a:pt x="10800" y="16875"/>
                </a:cubicBezTo>
                <a:cubicBezTo>
                  <a:pt x="14617" y="16875"/>
                  <a:pt x="18463" y="16127"/>
                  <a:pt x="20057" y="14690"/>
                </a:cubicBezTo>
                <a:cubicBezTo>
                  <a:pt x="20057" y="14690"/>
                  <a:pt x="20057" y="17212"/>
                  <a:pt x="20057" y="17212"/>
                </a:cubicBezTo>
                <a:close/>
                <a:moveTo>
                  <a:pt x="10800" y="0"/>
                </a:moveTo>
                <a:cubicBezTo>
                  <a:pt x="5598" y="0"/>
                  <a:pt x="0" y="1372"/>
                  <a:pt x="0" y="4387"/>
                </a:cubicBezTo>
                <a:lnTo>
                  <a:pt x="0" y="17212"/>
                </a:lnTo>
                <a:cubicBezTo>
                  <a:pt x="0" y="20226"/>
                  <a:pt x="5598" y="21599"/>
                  <a:pt x="10800" y="21599"/>
                </a:cubicBezTo>
                <a:cubicBezTo>
                  <a:pt x="16001" y="21599"/>
                  <a:pt x="21599" y="20226"/>
                  <a:pt x="21599" y="17212"/>
                </a:cubicBezTo>
                <a:lnTo>
                  <a:pt x="21599" y="4387"/>
                </a:lnTo>
                <a:cubicBezTo>
                  <a:pt x="21599" y="1372"/>
                  <a:pt x="16001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9" name="AutoShape 49"/>
          <p:cNvSpPr/>
          <p:nvPr/>
        </p:nvSpPr>
        <p:spPr bwMode="auto">
          <a:xfrm>
            <a:off x="9690100" y="2935288"/>
            <a:ext cx="30163" cy="317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0" name="AutoShape 50"/>
          <p:cNvSpPr/>
          <p:nvPr/>
        </p:nvSpPr>
        <p:spPr bwMode="auto">
          <a:xfrm>
            <a:off x="9690100" y="2846388"/>
            <a:ext cx="30163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1" name="AutoShape 51"/>
          <p:cNvSpPr/>
          <p:nvPr/>
        </p:nvSpPr>
        <p:spPr bwMode="auto">
          <a:xfrm>
            <a:off x="9690100" y="2754313"/>
            <a:ext cx="30163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2" name="AutoShape 52"/>
          <p:cNvSpPr/>
          <p:nvPr/>
        </p:nvSpPr>
        <p:spPr bwMode="auto">
          <a:xfrm>
            <a:off x="8347075" y="2554288"/>
            <a:ext cx="488950" cy="488950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" name="AutoShape 53"/>
          <p:cNvSpPr/>
          <p:nvPr/>
        </p:nvSpPr>
        <p:spPr bwMode="auto">
          <a:xfrm>
            <a:off x="8531225" y="2722563"/>
            <a:ext cx="131763" cy="136525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4" name="AutoShape 54"/>
          <p:cNvSpPr/>
          <p:nvPr/>
        </p:nvSpPr>
        <p:spPr bwMode="auto">
          <a:xfrm>
            <a:off x="8515350" y="2890838"/>
            <a:ext cx="74613" cy="7620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5" name="AutoShape 55"/>
          <p:cNvSpPr/>
          <p:nvPr/>
        </p:nvSpPr>
        <p:spPr bwMode="auto">
          <a:xfrm>
            <a:off x="8591550" y="2630488"/>
            <a:ext cx="76200" cy="79375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6" name="AutoShape 56"/>
          <p:cNvSpPr/>
          <p:nvPr/>
        </p:nvSpPr>
        <p:spPr bwMode="auto">
          <a:xfrm>
            <a:off x="7370763" y="2554288"/>
            <a:ext cx="153987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88" y="7316"/>
                </a:moveTo>
                <a:cubicBezTo>
                  <a:pt x="16954" y="7352"/>
                  <a:pt x="16923" y="7387"/>
                  <a:pt x="16883" y="7423"/>
                </a:cubicBezTo>
                <a:cubicBezTo>
                  <a:pt x="16677" y="7601"/>
                  <a:pt x="16414" y="7770"/>
                  <a:pt x="16066" y="7920"/>
                </a:cubicBezTo>
                <a:cubicBezTo>
                  <a:pt x="16057" y="7924"/>
                  <a:pt x="16044" y="7927"/>
                  <a:pt x="16038" y="7931"/>
                </a:cubicBezTo>
                <a:cubicBezTo>
                  <a:pt x="15662" y="8092"/>
                  <a:pt x="15214" y="8234"/>
                  <a:pt x="14705" y="8354"/>
                </a:cubicBezTo>
                <a:cubicBezTo>
                  <a:pt x="14697" y="8357"/>
                  <a:pt x="14692" y="8358"/>
                  <a:pt x="14686" y="8359"/>
                </a:cubicBezTo>
                <a:cubicBezTo>
                  <a:pt x="14163" y="8482"/>
                  <a:pt x="13584" y="8581"/>
                  <a:pt x="12960" y="8649"/>
                </a:cubicBezTo>
                <a:cubicBezTo>
                  <a:pt x="12279" y="8726"/>
                  <a:pt x="11560" y="8774"/>
                  <a:pt x="10800" y="8774"/>
                </a:cubicBezTo>
                <a:cubicBezTo>
                  <a:pt x="10037" y="8774"/>
                  <a:pt x="9318" y="8726"/>
                  <a:pt x="8640" y="8649"/>
                </a:cubicBezTo>
                <a:cubicBezTo>
                  <a:pt x="8016" y="8581"/>
                  <a:pt x="7435" y="8482"/>
                  <a:pt x="6914" y="8359"/>
                </a:cubicBezTo>
                <a:cubicBezTo>
                  <a:pt x="6908" y="8358"/>
                  <a:pt x="6901" y="8357"/>
                  <a:pt x="6893" y="8354"/>
                </a:cubicBezTo>
                <a:cubicBezTo>
                  <a:pt x="6385" y="8234"/>
                  <a:pt x="5937" y="8092"/>
                  <a:pt x="5562" y="7931"/>
                </a:cubicBezTo>
                <a:cubicBezTo>
                  <a:pt x="5553" y="7927"/>
                  <a:pt x="5541" y="7924"/>
                  <a:pt x="5531" y="7920"/>
                </a:cubicBezTo>
                <a:cubicBezTo>
                  <a:pt x="5184" y="7770"/>
                  <a:pt x="4921" y="7601"/>
                  <a:pt x="4715" y="7423"/>
                </a:cubicBezTo>
                <a:cubicBezTo>
                  <a:pt x="4676" y="7387"/>
                  <a:pt x="4644" y="7352"/>
                  <a:pt x="4612" y="7316"/>
                </a:cubicBezTo>
                <a:cubicBezTo>
                  <a:pt x="4437" y="7136"/>
                  <a:pt x="4320" y="6947"/>
                  <a:pt x="4320" y="6750"/>
                </a:cubicBezTo>
                <a:cubicBezTo>
                  <a:pt x="4320" y="6550"/>
                  <a:pt x="4437" y="6362"/>
                  <a:pt x="4612" y="6181"/>
                </a:cubicBezTo>
                <a:cubicBezTo>
                  <a:pt x="4644" y="6146"/>
                  <a:pt x="4676" y="6110"/>
                  <a:pt x="4715" y="6076"/>
                </a:cubicBezTo>
                <a:cubicBezTo>
                  <a:pt x="4921" y="5898"/>
                  <a:pt x="5184" y="5729"/>
                  <a:pt x="5531" y="5577"/>
                </a:cubicBezTo>
                <a:cubicBezTo>
                  <a:pt x="5541" y="5574"/>
                  <a:pt x="5553" y="5571"/>
                  <a:pt x="5562" y="5567"/>
                </a:cubicBezTo>
                <a:cubicBezTo>
                  <a:pt x="5937" y="5407"/>
                  <a:pt x="6385" y="5264"/>
                  <a:pt x="6893" y="5144"/>
                </a:cubicBezTo>
                <a:cubicBezTo>
                  <a:pt x="6901" y="5142"/>
                  <a:pt x="6908" y="5140"/>
                  <a:pt x="6914" y="5138"/>
                </a:cubicBezTo>
                <a:cubicBezTo>
                  <a:pt x="7435" y="5017"/>
                  <a:pt x="8016" y="4918"/>
                  <a:pt x="8640" y="4848"/>
                </a:cubicBezTo>
                <a:cubicBezTo>
                  <a:pt x="9318" y="4773"/>
                  <a:pt x="10037" y="4725"/>
                  <a:pt x="10800" y="4725"/>
                </a:cubicBezTo>
                <a:cubicBezTo>
                  <a:pt x="11560" y="4725"/>
                  <a:pt x="12279" y="4773"/>
                  <a:pt x="12960" y="4848"/>
                </a:cubicBezTo>
                <a:cubicBezTo>
                  <a:pt x="13584" y="4918"/>
                  <a:pt x="14163" y="5017"/>
                  <a:pt x="14686" y="5138"/>
                </a:cubicBezTo>
                <a:cubicBezTo>
                  <a:pt x="14692" y="5140"/>
                  <a:pt x="14697" y="5142"/>
                  <a:pt x="14705" y="5144"/>
                </a:cubicBezTo>
                <a:cubicBezTo>
                  <a:pt x="15214" y="5264"/>
                  <a:pt x="15662" y="5407"/>
                  <a:pt x="16038" y="5567"/>
                </a:cubicBezTo>
                <a:cubicBezTo>
                  <a:pt x="16044" y="5571"/>
                  <a:pt x="16057" y="5574"/>
                  <a:pt x="16066" y="5577"/>
                </a:cubicBezTo>
                <a:cubicBezTo>
                  <a:pt x="16414" y="5729"/>
                  <a:pt x="16677" y="5898"/>
                  <a:pt x="16883" y="6076"/>
                </a:cubicBezTo>
                <a:cubicBezTo>
                  <a:pt x="16923" y="6110"/>
                  <a:pt x="16954" y="6146"/>
                  <a:pt x="16988" y="6181"/>
                </a:cubicBezTo>
                <a:cubicBezTo>
                  <a:pt x="17161" y="6362"/>
                  <a:pt x="17280" y="6550"/>
                  <a:pt x="17280" y="6750"/>
                </a:cubicBezTo>
                <a:cubicBezTo>
                  <a:pt x="17280" y="6947"/>
                  <a:pt x="17161" y="7136"/>
                  <a:pt x="16988" y="7316"/>
                </a:cubicBezTo>
                <a:moveTo>
                  <a:pt x="12960" y="19575"/>
                </a:moveTo>
                <a:cubicBezTo>
                  <a:pt x="12960" y="19948"/>
                  <a:pt x="11992" y="20249"/>
                  <a:pt x="10800" y="20249"/>
                </a:cubicBezTo>
                <a:cubicBezTo>
                  <a:pt x="9606" y="20249"/>
                  <a:pt x="8640" y="19948"/>
                  <a:pt x="8640" y="19575"/>
                </a:cubicBezTo>
                <a:lnTo>
                  <a:pt x="8640" y="10056"/>
                </a:lnTo>
                <a:cubicBezTo>
                  <a:pt x="9338" y="10101"/>
                  <a:pt x="10059" y="10124"/>
                  <a:pt x="10800" y="10124"/>
                </a:cubicBezTo>
                <a:cubicBezTo>
                  <a:pt x="11541" y="10124"/>
                  <a:pt x="12262" y="10101"/>
                  <a:pt x="12960" y="10056"/>
                </a:cubicBezTo>
                <a:cubicBezTo>
                  <a:pt x="12960" y="10056"/>
                  <a:pt x="12960" y="19575"/>
                  <a:pt x="12960" y="19575"/>
                </a:cubicBezTo>
                <a:close/>
                <a:moveTo>
                  <a:pt x="8640" y="2025"/>
                </a:moveTo>
                <a:cubicBezTo>
                  <a:pt x="8640" y="1651"/>
                  <a:pt x="9606" y="1350"/>
                  <a:pt x="10800" y="1350"/>
                </a:cubicBezTo>
                <a:cubicBezTo>
                  <a:pt x="11992" y="1350"/>
                  <a:pt x="12960" y="1651"/>
                  <a:pt x="12960" y="2025"/>
                </a:cubicBezTo>
                <a:lnTo>
                  <a:pt x="12960" y="3442"/>
                </a:lnTo>
                <a:cubicBezTo>
                  <a:pt x="12262" y="3398"/>
                  <a:pt x="11541" y="3375"/>
                  <a:pt x="10800" y="3375"/>
                </a:cubicBezTo>
                <a:cubicBezTo>
                  <a:pt x="10059" y="3375"/>
                  <a:pt x="9338" y="3398"/>
                  <a:pt x="8640" y="3442"/>
                </a:cubicBezTo>
                <a:cubicBezTo>
                  <a:pt x="8640" y="3442"/>
                  <a:pt x="8640" y="2025"/>
                  <a:pt x="8640" y="2025"/>
                </a:cubicBezTo>
                <a:close/>
                <a:moveTo>
                  <a:pt x="17280" y="4064"/>
                </a:moveTo>
                <a:lnTo>
                  <a:pt x="17280" y="2025"/>
                </a:lnTo>
                <a:cubicBezTo>
                  <a:pt x="17280" y="908"/>
                  <a:pt x="14373" y="0"/>
                  <a:pt x="10800" y="0"/>
                </a:cubicBezTo>
                <a:cubicBezTo>
                  <a:pt x="7225" y="0"/>
                  <a:pt x="4320" y="908"/>
                  <a:pt x="4320" y="2025"/>
                </a:cubicBezTo>
                <a:lnTo>
                  <a:pt x="4320" y="4064"/>
                </a:lnTo>
                <a:cubicBezTo>
                  <a:pt x="1710" y="4681"/>
                  <a:pt x="0" y="5649"/>
                  <a:pt x="0" y="6750"/>
                </a:cubicBezTo>
                <a:cubicBezTo>
                  <a:pt x="0" y="7850"/>
                  <a:pt x="1710" y="8818"/>
                  <a:pt x="4320" y="9434"/>
                </a:cubicBezTo>
                <a:lnTo>
                  <a:pt x="4320" y="19575"/>
                </a:lnTo>
                <a:cubicBezTo>
                  <a:pt x="4320" y="20691"/>
                  <a:pt x="7225" y="21599"/>
                  <a:pt x="10800" y="21599"/>
                </a:cubicBezTo>
                <a:cubicBezTo>
                  <a:pt x="14373" y="21599"/>
                  <a:pt x="17280" y="20691"/>
                  <a:pt x="17280" y="19575"/>
                </a:cubicBezTo>
                <a:lnTo>
                  <a:pt x="17280" y="9434"/>
                </a:lnTo>
                <a:cubicBezTo>
                  <a:pt x="19889" y="8818"/>
                  <a:pt x="21600" y="7850"/>
                  <a:pt x="21600" y="6750"/>
                </a:cubicBezTo>
                <a:cubicBezTo>
                  <a:pt x="21600" y="5649"/>
                  <a:pt x="19889" y="4681"/>
                  <a:pt x="17280" y="4064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7" name="AutoShape 57"/>
          <p:cNvSpPr/>
          <p:nvPr/>
        </p:nvSpPr>
        <p:spPr bwMode="auto">
          <a:xfrm>
            <a:off x="7707313" y="2554288"/>
            <a:ext cx="152400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88" y="7316"/>
                </a:moveTo>
                <a:cubicBezTo>
                  <a:pt x="16954" y="7352"/>
                  <a:pt x="16923" y="7387"/>
                  <a:pt x="16883" y="7423"/>
                </a:cubicBezTo>
                <a:cubicBezTo>
                  <a:pt x="16677" y="7601"/>
                  <a:pt x="16414" y="7770"/>
                  <a:pt x="16066" y="7920"/>
                </a:cubicBezTo>
                <a:cubicBezTo>
                  <a:pt x="16057" y="7924"/>
                  <a:pt x="16044" y="7927"/>
                  <a:pt x="16038" y="7931"/>
                </a:cubicBezTo>
                <a:cubicBezTo>
                  <a:pt x="15662" y="8092"/>
                  <a:pt x="15214" y="8234"/>
                  <a:pt x="14705" y="8354"/>
                </a:cubicBezTo>
                <a:cubicBezTo>
                  <a:pt x="14697" y="8357"/>
                  <a:pt x="14692" y="8358"/>
                  <a:pt x="14686" y="8359"/>
                </a:cubicBezTo>
                <a:cubicBezTo>
                  <a:pt x="14163" y="8482"/>
                  <a:pt x="13584" y="8581"/>
                  <a:pt x="12960" y="8649"/>
                </a:cubicBezTo>
                <a:cubicBezTo>
                  <a:pt x="12279" y="8726"/>
                  <a:pt x="11560" y="8774"/>
                  <a:pt x="10800" y="8774"/>
                </a:cubicBezTo>
                <a:cubicBezTo>
                  <a:pt x="10037" y="8774"/>
                  <a:pt x="9318" y="8726"/>
                  <a:pt x="8640" y="8649"/>
                </a:cubicBezTo>
                <a:cubicBezTo>
                  <a:pt x="8016" y="8581"/>
                  <a:pt x="7435" y="8482"/>
                  <a:pt x="6914" y="8359"/>
                </a:cubicBezTo>
                <a:cubicBezTo>
                  <a:pt x="6908" y="8358"/>
                  <a:pt x="6901" y="8357"/>
                  <a:pt x="6893" y="8354"/>
                </a:cubicBezTo>
                <a:cubicBezTo>
                  <a:pt x="6385" y="8234"/>
                  <a:pt x="5937" y="8092"/>
                  <a:pt x="5562" y="7931"/>
                </a:cubicBezTo>
                <a:cubicBezTo>
                  <a:pt x="5553" y="7927"/>
                  <a:pt x="5541" y="7924"/>
                  <a:pt x="5531" y="7920"/>
                </a:cubicBezTo>
                <a:cubicBezTo>
                  <a:pt x="5184" y="7770"/>
                  <a:pt x="4921" y="7601"/>
                  <a:pt x="4715" y="7423"/>
                </a:cubicBezTo>
                <a:cubicBezTo>
                  <a:pt x="4676" y="7387"/>
                  <a:pt x="4644" y="7352"/>
                  <a:pt x="4612" y="7316"/>
                </a:cubicBezTo>
                <a:cubicBezTo>
                  <a:pt x="4437" y="7136"/>
                  <a:pt x="4320" y="6947"/>
                  <a:pt x="4320" y="6750"/>
                </a:cubicBezTo>
                <a:cubicBezTo>
                  <a:pt x="4320" y="6550"/>
                  <a:pt x="4437" y="6362"/>
                  <a:pt x="4612" y="6181"/>
                </a:cubicBezTo>
                <a:cubicBezTo>
                  <a:pt x="4644" y="6146"/>
                  <a:pt x="4676" y="6110"/>
                  <a:pt x="4715" y="6076"/>
                </a:cubicBezTo>
                <a:cubicBezTo>
                  <a:pt x="4921" y="5898"/>
                  <a:pt x="5184" y="5729"/>
                  <a:pt x="5531" y="5577"/>
                </a:cubicBezTo>
                <a:cubicBezTo>
                  <a:pt x="5541" y="5574"/>
                  <a:pt x="5553" y="5571"/>
                  <a:pt x="5562" y="5567"/>
                </a:cubicBezTo>
                <a:cubicBezTo>
                  <a:pt x="5937" y="5407"/>
                  <a:pt x="6385" y="5264"/>
                  <a:pt x="6893" y="5144"/>
                </a:cubicBezTo>
                <a:cubicBezTo>
                  <a:pt x="6901" y="5142"/>
                  <a:pt x="6908" y="5140"/>
                  <a:pt x="6914" y="5138"/>
                </a:cubicBezTo>
                <a:cubicBezTo>
                  <a:pt x="7435" y="5017"/>
                  <a:pt x="8016" y="4918"/>
                  <a:pt x="8640" y="4848"/>
                </a:cubicBezTo>
                <a:cubicBezTo>
                  <a:pt x="9318" y="4773"/>
                  <a:pt x="10037" y="4725"/>
                  <a:pt x="10800" y="4725"/>
                </a:cubicBezTo>
                <a:cubicBezTo>
                  <a:pt x="11560" y="4725"/>
                  <a:pt x="12279" y="4773"/>
                  <a:pt x="12960" y="4848"/>
                </a:cubicBezTo>
                <a:cubicBezTo>
                  <a:pt x="13584" y="4918"/>
                  <a:pt x="14163" y="5017"/>
                  <a:pt x="14686" y="5138"/>
                </a:cubicBezTo>
                <a:cubicBezTo>
                  <a:pt x="14692" y="5140"/>
                  <a:pt x="14697" y="5142"/>
                  <a:pt x="14705" y="5144"/>
                </a:cubicBezTo>
                <a:cubicBezTo>
                  <a:pt x="15214" y="5264"/>
                  <a:pt x="15662" y="5407"/>
                  <a:pt x="16038" y="5567"/>
                </a:cubicBezTo>
                <a:cubicBezTo>
                  <a:pt x="16044" y="5571"/>
                  <a:pt x="16057" y="5574"/>
                  <a:pt x="16066" y="5577"/>
                </a:cubicBezTo>
                <a:cubicBezTo>
                  <a:pt x="16414" y="5729"/>
                  <a:pt x="16677" y="5898"/>
                  <a:pt x="16883" y="6076"/>
                </a:cubicBezTo>
                <a:cubicBezTo>
                  <a:pt x="16923" y="6110"/>
                  <a:pt x="16954" y="6146"/>
                  <a:pt x="16988" y="6181"/>
                </a:cubicBezTo>
                <a:cubicBezTo>
                  <a:pt x="17161" y="6362"/>
                  <a:pt x="17280" y="6550"/>
                  <a:pt x="17280" y="6750"/>
                </a:cubicBezTo>
                <a:cubicBezTo>
                  <a:pt x="17280" y="6947"/>
                  <a:pt x="17161" y="7136"/>
                  <a:pt x="16988" y="7316"/>
                </a:cubicBezTo>
                <a:moveTo>
                  <a:pt x="12960" y="19575"/>
                </a:moveTo>
                <a:cubicBezTo>
                  <a:pt x="12960" y="19948"/>
                  <a:pt x="11992" y="20249"/>
                  <a:pt x="10800" y="20249"/>
                </a:cubicBezTo>
                <a:cubicBezTo>
                  <a:pt x="9606" y="20249"/>
                  <a:pt x="8640" y="19948"/>
                  <a:pt x="8640" y="19575"/>
                </a:cubicBezTo>
                <a:lnTo>
                  <a:pt x="8640" y="10056"/>
                </a:lnTo>
                <a:cubicBezTo>
                  <a:pt x="9338" y="10101"/>
                  <a:pt x="10059" y="10124"/>
                  <a:pt x="10800" y="10124"/>
                </a:cubicBezTo>
                <a:cubicBezTo>
                  <a:pt x="11541" y="10124"/>
                  <a:pt x="12262" y="10101"/>
                  <a:pt x="12960" y="10056"/>
                </a:cubicBezTo>
                <a:cubicBezTo>
                  <a:pt x="12960" y="10056"/>
                  <a:pt x="12960" y="19575"/>
                  <a:pt x="12960" y="19575"/>
                </a:cubicBezTo>
                <a:close/>
                <a:moveTo>
                  <a:pt x="8640" y="2025"/>
                </a:moveTo>
                <a:cubicBezTo>
                  <a:pt x="8640" y="1651"/>
                  <a:pt x="9606" y="1350"/>
                  <a:pt x="10800" y="1350"/>
                </a:cubicBezTo>
                <a:cubicBezTo>
                  <a:pt x="11992" y="1350"/>
                  <a:pt x="12960" y="1651"/>
                  <a:pt x="12960" y="2025"/>
                </a:cubicBezTo>
                <a:lnTo>
                  <a:pt x="12960" y="3442"/>
                </a:lnTo>
                <a:cubicBezTo>
                  <a:pt x="12262" y="3398"/>
                  <a:pt x="11541" y="3375"/>
                  <a:pt x="10800" y="3375"/>
                </a:cubicBezTo>
                <a:cubicBezTo>
                  <a:pt x="10059" y="3375"/>
                  <a:pt x="9338" y="3398"/>
                  <a:pt x="8640" y="3442"/>
                </a:cubicBezTo>
                <a:cubicBezTo>
                  <a:pt x="8640" y="3442"/>
                  <a:pt x="8640" y="2025"/>
                  <a:pt x="8640" y="2025"/>
                </a:cubicBezTo>
                <a:close/>
                <a:moveTo>
                  <a:pt x="17280" y="4064"/>
                </a:moveTo>
                <a:lnTo>
                  <a:pt x="17280" y="2025"/>
                </a:lnTo>
                <a:cubicBezTo>
                  <a:pt x="17280" y="908"/>
                  <a:pt x="14373" y="0"/>
                  <a:pt x="10800" y="0"/>
                </a:cubicBezTo>
                <a:cubicBezTo>
                  <a:pt x="7225" y="0"/>
                  <a:pt x="4320" y="908"/>
                  <a:pt x="4320" y="2025"/>
                </a:cubicBezTo>
                <a:lnTo>
                  <a:pt x="4320" y="4064"/>
                </a:lnTo>
                <a:cubicBezTo>
                  <a:pt x="1710" y="4681"/>
                  <a:pt x="0" y="5649"/>
                  <a:pt x="0" y="6750"/>
                </a:cubicBezTo>
                <a:cubicBezTo>
                  <a:pt x="0" y="7850"/>
                  <a:pt x="1710" y="8818"/>
                  <a:pt x="4320" y="9434"/>
                </a:cubicBezTo>
                <a:lnTo>
                  <a:pt x="4320" y="19575"/>
                </a:lnTo>
                <a:cubicBezTo>
                  <a:pt x="4320" y="20691"/>
                  <a:pt x="7225" y="21599"/>
                  <a:pt x="10800" y="21599"/>
                </a:cubicBezTo>
                <a:cubicBezTo>
                  <a:pt x="14373" y="21599"/>
                  <a:pt x="17280" y="20691"/>
                  <a:pt x="17280" y="19575"/>
                </a:cubicBezTo>
                <a:lnTo>
                  <a:pt x="17280" y="9434"/>
                </a:lnTo>
                <a:cubicBezTo>
                  <a:pt x="19889" y="8818"/>
                  <a:pt x="21600" y="7850"/>
                  <a:pt x="21600" y="6750"/>
                </a:cubicBezTo>
                <a:cubicBezTo>
                  <a:pt x="21600" y="5649"/>
                  <a:pt x="19889" y="4681"/>
                  <a:pt x="17280" y="4064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8" name="AutoShape 58"/>
          <p:cNvSpPr/>
          <p:nvPr/>
        </p:nvSpPr>
        <p:spPr bwMode="auto">
          <a:xfrm>
            <a:off x="7539038" y="2554288"/>
            <a:ext cx="152400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88" y="15416"/>
                </a:moveTo>
                <a:cubicBezTo>
                  <a:pt x="16954" y="15452"/>
                  <a:pt x="16923" y="15487"/>
                  <a:pt x="16883" y="15523"/>
                </a:cubicBezTo>
                <a:cubicBezTo>
                  <a:pt x="16677" y="15701"/>
                  <a:pt x="16414" y="15870"/>
                  <a:pt x="16066" y="16020"/>
                </a:cubicBezTo>
                <a:cubicBezTo>
                  <a:pt x="16057" y="16024"/>
                  <a:pt x="16044" y="16027"/>
                  <a:pt x="16038" y="16031"/>
                </a:cubicBezTo>
                <a:cubicBezTo>
                  <a:pt x="15662" y="16192"/>
                  <a:pt x="15214" y="16334"/>
                  <a:pt x="14705" y="16454"/>
                </a:cubicBezTo>
                <a:cubicBezTo>
                  <a:pt x="14697" y="16457"/>
                  <a:pt x="14692" y="16458"/>
                  <a:pt x="14686" y="16459"/>
                </a:cubicBezTo>
                <a:cubicBezTo>
                  <a:pt x="14163" y="16582"/>
                  <a:pt x="13584" y="16681"/>
                  <a:pt x="12960" y="16749"/>
                </a:cubicBezTo>
                <a:cubicBezTo>
                  <a:pt x="12279" y="16826"/>
                  <a:pt x="11560" y="16875"/>
                  <a:pt x="10800" y="16875"/>
                </a:cubicBezTo>
                <a:cubicBezTo>
                  <a:pt x="10037" y="16875"/>
                  <a:pt x="9318" y="16826"/>
                  <a:pt x="8640" y="16749"/>
                </a:cubicBezTo>
                <a:cubicBezTo>
                  <a:pt x="8016" y="16681"/>
                  <a:pt x="7435" y="16582"/>
                  <a:pt x="6914" y="16459"/>
                </a:cubicBezTo>
                <a:cubicBezTo>
                  <a:pt x="6908" y="16458"/>
                  <a:pt x="6901" y="16457"/>
                  <a:pt x="6893" y="16454"/>
                </a:cubicBezTo>
                <a:cubicBezTo>
                  <a:pt x="6385" y="16334"/>
                  <a:pt x="5937" y="16192"/>
                  <a:pt x="5562" y="16031"/>
                </a:cubicBezTo>
                <a:cubicBezTo>
                  <a:pt x="5553" y="16027"/>
                  <a:pt x="5541" y="16024"/>
                  <a:pt x="5531" y="16020"/>
                </a:cubicBezTo>
                <a:cubicBezTo>
                  <a:pt x="5184" y="15870"/>
                  <a:pt x="4921" y="15701"/>
                  <a:pt x="4715" y="15523"/>
                </a:cubicBezTo>
                <a:cubicBezTo>
                  <a:pt x="4676" y="15487"/>
                  <a:pt x="4644" y="15452"/>
                  <a:pt x="4612" y="15416"/>
                </a:cubicBezTo>
                <a:cubicBezTo>
                  <a:pt x="4437" y="15236"/>
                  <a:pt x="4320" y="15047"/>
                  <a:pt x="4320" y="14850"/>
                </a:cubicBezTo>
                <a:cubicBezTo>
                  <a:pt x="4320" y="14650"/>
                  <a:pt x="4437" y="14462"/>
                  <a:pt x="4612" y="14281"/>
                </a:cubicBezTo>
                <a:cubicBezTo>
                  <a:pt x="4644" y="14246"/>
                  <a:pt x="4676" y="14210"/>
                  <a:pt x="4715" y="14176"/>
                </a:cubicBezTo>
                <a:cubicBezTo>
                  <a:pt x="4921" y="13998"/>
                  <a:pt x="5184" y="13829"/>
                  <a:pt x="5531" y="13677"/>
                </a:cubicBezTo>
                <a:cubicBezTo>
                  <a:pt x="5541" y="13674"/>
                  <a:pt x="5553" y="13671"/>
                  <a:pt x="5562" y="13667"/>
                </a:cubicBezTo>
                <a:cubicBezTo>
                  <a:pt x="5937" y="13507"/>
                  <a:pt x="6385" y="13364"/>
                  <a:pt x="6893" y="13244"/>
                </a:cubicBezTo>
                <a:cubicBezTo>
                  <a:pt x="6901" y="13242"/>
                  <a:pt x="6908" y="13240"/>
                  <a:pt x="6914" y="13238"/>
                </a:cubicBezTo>
                <a:cubicBezTo>
                  <a:pt x="7435" y="13117"/>
                  <a:pt x="8016" y="13018"/>
                  <a:pt x="8640" y="12948"/>
                </a:cubicBezTo>
                <a:cubicBezTo>
                  <a:pt x="9318" y="12873"/>
                  <a:pt x="10037" y="12825"/>
                  <a:pt x="10800" y="12825"/>
                </a:cubicBezTo>
                <a:cubicBezTo>
                  <a:pt x="11560" y="12825"/>
                  <a:pt x="12279" y="12873"/>
                  <a:pt x="12960" y="12948"/>
                </a:cubicBezTo>
                <a:cubicBezTo>
                  <a:pt x="13584" y="13018"/>
                  <a:pt x="14163" y="13117"/>
                  <a:pt x="14686" y="13238"/>
                </a:cubicBezTo>
                <a:cubicBezTo>
                  <a:pt x="14692" y="13240"/>
                  <a:pt x="14697" y="13242"/>
                  <a:pt x="14705" y="13244"/>
                </a:cubicBezTo>
                <a:cubicBezTo>
                  <a:pt x="15214" y="13364"/>
                  <a:pt x="15662" y="13507"/>
                  <a:pt x="16038" y="13667"/>
                </a:cubicBezTo>
                <a:cubicBezTo>
                  <a:pt x="16044" y="13671"/>
                  <a:pt x="16057" y="13674"/>
                  <a:pt x="16066" y="13677"/>
                </a:cubicBezTo>
                <a:cubicBezTo>
                  <a:pt x="16414" y="13829"/>
                  <a:pt x="16677" y="13998"/>
                  <a:pt x="16883" y="14176"/>
                </a:cubicBezTo>
                <a:cubicBezTo>
                  <a:pt x="16923" y="14210"/>
                  <a:pt x="16954" y="14246"/>
                  <a:pt x="16988" y="14281"/>
                </a:cubicBezTo>
                <a:cubicBezTo>
                  <a:pt x="17161" y="14462"/>
                  <a:pt x="17280" y="14650"/>
                  <a:pt x="17280" y="14850"/>
                </a:cubicBezTo>
                <a:cubicBezTo>
                  <a:pt x="17280" y="15047"/>
                  <a:pt x="17161" y="15236"/>
                  <a:pt x="16988" y="15416"/>
                </a:cubicBezTo>
                <a:moveTo>
                  <a:pt x="12960" y="19575"/>
                </a:moveTo>
                <a:cubicBezTo>
                  <a:pt x="12960" y="19948"/>
                  <a:pt x="11992" y="20249"/>
                  <a:pt x="10800" y="20249"/>
                </a:cubicBezTo>
                <a:cubicBezTo>
                  <a:pt x="9606" y="20249"/>
                  <a:pt x="8640" y="19948"/>
                  <a:pt x="8640" y="19575"/>
                </a:cubicBezTo>
                <a:lnTo>
                  <a:pt x="8640" y="18156"/>
                </a:lnTo>
                <a:cubicBezTo>
                  <a:pt x="9338" y="18201"/>
                  <a:pt x="10059" y="18225"/>
                  <a:pt x="10800" y="18225"/>
                </a:cubicBezTo>
                <a:cubicBezTo>
                  <a:pt x="11541" y="18225"/>
                  <a:pt x="12262" y="18201"/>
                  <a:pt x="12960" y="18156"/>
                </a:cubicBezTo>
                <a:cubicBezTo>
                  <a:pt x="12960" y="18156"/>
                  <a:pt x="12960" y="19575"/>
                  <a:pt x="12960" y="19575"/>
                </a:cubicBezTo>
                <a:close/>
                <a:moveTo>
                  <a:pt x="8640" y="2025"/>
                </a:moveTo>
                <a:cubicBezTo>
                  <a:pt x="8640" y="1651"/>
                  <a:pt x="9606" y="1350"/>
                  <a:pt x="10800" y="1350"/>
                </a:cubicBezTo>
                <a:cubicBezTo>
                  <a:pt x="11992" y="1350"/>
                  <a:pt x="12960" y="1651"/>
                  <a:pt x="12960" y="2025"/>
                </a:cubicBezTo>
                <a:lnTo>
                  <a:pt x="12960" y="11542"/>
                </a:lnTo>
                <a:cubicBezTo>
                  <a:pt x="12262" y="11498"/>
                  <a:pt x="11541" y="11475"/>
                  <a:pt x="10800" y="11475"/>
                </a:cubicBezTo>
                <a:cubicBezTo>
                  <a:pt x="10059" y="11475"/>
                  <a:pt x="9338" y="11498"/>
                  <a:pt x="8640" y="11542"/>
                </a:cubicBezTo>
                <a:cubicBezTo>
                  <a:pt x="8640" y="11542"/>
                  <a:pt x="8640" y="2025"/>
                  <a:pt x="8640" y="2025"/>
                </a:cubicBezTo>
                <a:close/>
                <a:moveTo>
                  <a:pt x="17280" y="12164"/>
                </a:moveTo>
                <a:lnTo>
                  <a:pt x="17280" y="2025"/>
                </a:lnTo>
                <a:cubicBezTo>
                  <a:pt x="17280" y="908"/>
                  <a:pt x="14373" y="0"/>
                  <a:pt x="10800" y="0"/>
                </a:cubicBezTo>
                <a:cubicBezTo>
                  <a:pt x="7225" y="0"/>
                  <a:pt x="4320" y="908"/>
                  <a:pt x="4320" y="2025"/>
                </a:cubicBezTo>
                <a:lnTo>
                  <a:pt x="4320" y="12164"/>
                </a:lnTo>
                <a:cubicBezTo>
                  <a:pt x="1710" y="12781"/>
                  <a:pt x="0" y="13749"/>
                  <a:pt x="0" y="14850"/>
                </a:cubicBezTo>
                <a:cubicBezTo>
                  <a:pt x="0" y="15950"/>
                  <a:pt x="1710" y="16918"/>
                  <a:pt x="4320" y="17534"/>
                </a:cubicBezTo>
                <a:lnTo>
                  <a:pt x="4320" y="19575"/>
                </a:lnTo>
                <a:cubicBezTo>
                  <a:pt x="4320" y="20691"/>
                  <a:pt x="7225" y="21599"/>
                  <a:pt x="10800" y="21599"/>
                </a:cubicBezTo>
                <a:cubicBezTo>
                  <a:pt x="14373" y="21599"/>
                  <a:pt x="17280" y="20691"/>
                  <a:pt x="17280" y="19575"/>
                </a:cubicBezTo>
                <a:lnTo>
                  <a:pt x="17280" y="17534"/>
                </a:lnTo>
                <a:cubicBezTo>
                  <a:pt x="19889" y="16918"/>
                  <a:pt x="21600" y="15950"/>
                  <a:pt x="21600" y="14850"/>
                </a:cubicBezTo>
                <a:cubicBezTo>
                  <a:pt x="21600" y="13749"/>
                  <a:pt x="19889" y="12781"/>
                  <a:pt x="17280" y="12164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9" name="AutoShape 59"/>
          <p:cNvSpPr/>
          <p:nvPr/>
        </p:nvSpPr>
        <p:spPr bwMode="auto">
          <a:xfrm>
            <a:off x="6394450" y="2554288"/>
            <a:ext cx="488950" cy="4889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0" name="AutoShape 60"/>
          <p:cNvSpPr/>
          <p:nvPr/>
        </p:nvSpPr>
        <p:spPr bwMode="auto">
          <a:xfrm>
            <a:off x="11506200" y="1716088"/>
            <a:ext cx="30163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1" name="AutoShape 61"/>
          <p:cNvSpPr/>
          <p:nvPr/>
        </p:nvSpPr>
        <p:spPr bwMode="auto">
          <a:xfrm>
            <a:off x="11506200" y="1900238"/>
            <a:ext cx="30163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2" name="AutoShape 62"/>
          <p:cNvSpPr/>
          <p:nvPr/>
        </p:nvSpPr>
        <p:spPr bwMode="auto">
          <a:xfrm>
            <a:off x="11414125" y="1808163"/>
            <a:ext cx="30163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3" name="AutoShape 63"/>
          <p:cNvSpPr/>
          <p:nvPr/>
        </p:nvSpPr>
        <p:spPr bwMode="auto">
          <a:xfrm>
            <a:off x="11596688" y="1808163"/>
            <a:ext cx="31750" cy="285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4" name="AutoShape 64"/>
          <p:cNvSpPr/>
          <p:nvPr/>
        </p:nvSpPr>
        <p:spPr bwMode="auto">
          <a:xfrm>
            <a:off x="11444288" y="1868488"/>
            <a:ext cx="30162" cy="31750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5" name="AutoShape 65"/>
          <p:cNvSpPr/>
          <p:nvPr/>
        </p:nvSpPr>
        <p:spPr bwMode="auto">
          <a:xfrm>
            <a:off x="11444288" y="1744663"/>
            <a:ext cx="30162" cy="31750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6" name="AutoShape 66"/>
          <p:cNvSpPr/>
          <p:nvPr/>
        </p:nvSpPr>
        <p:spPr bwMode="auto">
          <a:xfrm>
            <a:off x="11566525" y="1868488"/>
            <a:ext cx="30163" cy="31750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7" name="AutoShape 67"/>
          <p:cNvSpPr/>
          <p:nvPr/>
        </p:nvSpPr>
        <p:spPr bwMode="auto">
          <a:xfrm>
            <a:off x="11368088" y="1579563"/>
            <a:ext cx="334962" cy="485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8" name="AutoShape 68"/>
          <p:cNvSpPr/>
          <p:nvPr/>
        </p:nvSpPr>
        <p:spPr bwMode="auto">
          <a:xfrm>
            <a:off x="11506200" y="1744663"/>
            <a:ext cx="92075" cy="95250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9" name="AutoShape 69"/>
          <p:cNvSpPr/>
          <p:nvPr/>
        </p:nvSpPr>
        <p:spPr bwMode="auto">
          <a:xfrm>
            <a:off x="10301288" y="1579563"/>
            <a:ext cx="487362" cy="457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0" name="AutoShape 70"/>
          <p:cNvSpPr/>
          <p:nvPr/>
        </p:nvSpPr>
        <p:spPr bwMode="auto">
          <a:xfrm>
            <a:off x="10529888" y="1668463"/>
            <a:ext cx="90487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0" y="21599"/>
                </a:moveTo>
                <a:lnTo>
                  <a:pt x="19800" y="21599"/>
                </a:lnTo>
                <a:cubicBezTo>
                  <a:pt x="20791" y="21599"/>
                  <a:pt x="21600" y="16769"/>
                  <a:pt x="21600" y="10800"/>
                </a:cubicBezTo>
                <a:cubicBezTo>
                  <a:pt x="21600" y="4830"/>
                  <a:pt x="20791" y="0"/>
                  <a:pt x="19800" y="0"/>
                </a:cubicBezTo>
                <a:lnTo>
                  <a:pt x="1800" y="0"/>
                </a:lnTo>
                <a:cubicBezTo>
                  <a:pt x="801" y="0"/>
                  <a:pt x="0" y="4830"/>
                  <a:pt x="0" y="10800"/>
                </a:cubicBezTo>
                <a:cubicBezTo>
                  <a:pt x="0" y="16769"/>
                  <a:pt x="801" y="21599"/>
                  <a:pt x="18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1" name="AutoShape 71"/>
          <p:cNvSpPr/>
          <p:nvPr/>
        </p:nvSpPr>
        <p:spPr bwMode="auto">
          <a:xfrm>
            <a:off x="10529888" y="1716088"/>
            <a:ext cx="90487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0" y="21599"/>
                </a:moveTo>
                <a:lnTo>
                  <a:pt x="19800" y="21599"/>
                </a:lnTo>
                <a:cubicBezTo>
                  <a:pt x="20791" y="21599"/>
                  <a:pt x="21600" y="16769"/>
                  <a:pt x="21600" y="10800"/>
                </a:cubicBezTo>
                <a:cubicBezTo>
                  <a:pt x="21600" y="4830"/>
                  <a:pt x="20791" y="0"/>
                  <a:pt x="19800" y="0"/>
                </a:cubicBezTo>
                <a:lnTo>
                  <a:pt x="1800" y="0"/>
                </a:lnTo>
                <a:cubicBezTo>
                  <a:pt x="801" y="0"/>
                  <a:pt x="0" y="4830"/>
                  <a:pt x="0" y="10800"/>
                </a:cubicBezTo>
                <a:cubicBezTo>
                  <a:pt x="0" y="16769"/>
                  <a:pt x="801" y="21599"/>
                  <a:pt x="18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2" name="AutoShape 72"/>
          <p:cNvSpPr/>
          <p:nvPr/>
        </p:nvSpPr>
        <p:spPr bwMode="auto">
          <a:xfrm>
            <a:off x="10529888" y="1760538"/>
            <a:ext cx="198437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369" y="21599"/>
                  <a:pt x="830" y="21599"/>
                </a:cubicBezTo>
                <a:lnTo>
                  <a:pt x="20769" y="21599"/>
                </a:lnTo>
                <a:cubicBezTo>
                  <a:pt x="21226" y="21599"/>
                  <a:pt x="21600" y="16769"/>
                  <a:pt x="21600" y="10800"/>
                </a:cubicBezTo>
                <a:cubicBezTo>
                  <a:pt x="21600" y="4830"/>
                  <a:pt x="21226" y="0"/>
                  <a:pt x="20769" y="0"/>
                </a:cubicBezTo>
                <a:lnTo>
                  <a:pt x="830" y="0"/>
                </a:lnTo>
                <a:cubicBezTo>
                  <a:pt x="369" y="0"/>
                  <a:pt x="0" y="4830"/>
                  <a:pt x="0" y="1080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3" name="AutoShape 73"/>
          <p:cNvSpPr/>
          <p:nvPr/>
        </p:nvSpPr>
        <p:spPr bwMode="auto">
          <a:xfrm>
            <a:off x="10361613" y="1852613"/>
            <a:ext cx="366712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48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48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4" name="AutoShape 74"/>
          <p:cNvSpPr/>
          <p:nvPr/>
        </p:nvSpPr>
        <p:spPr bwMode="auto">
          <a:xfrm>
            <a:off x="10361613" y="1900238"/>
            <a:ext cx="366712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48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48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5" name="AutoShape 75"/>
          <p:cNvSpPr/>
          <p:nvPr/>
        </p:nvSpPr>
        <p:spPr bwMode="auto">
          <a:xfrm>
            <a:off x="10361613" y="1944688"/>
            <a:ext cx="366712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48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48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6" name="AutoShape 76"/>
          <p:cNvSpPr/>
          <p:nvPr/>
        </p:nvSpPr>
        <p:spPr bwMode="auto">
          <a:xfrm>
            <a:off x="10361613" y="1808163"/>
            <a:ext cx="366712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0" y="0"/>
                </a:moveTo>
                <a:lnTo>
                  <a:pt x="449" y="0"/>
                </a:lnTo>
                <a:cubicBezTo>
                  <a:pt x="201" y="0"/>
                  <a:pt x="0" y="4830"/>
                  <a:pt x="0" y="10800"/>
                </a:cubicBezTo>
                <a:cubicBezTo>
                  <a:pt x="0" y="16769"/>
                  <a:pt x="201" y="21599"/>
                  <a:pt x="449" y="21599"/>
                </a:cubicBezTo>
                <a:lnTo>
                  <a:pt x="21150" y="21599"/>
                </a:lnTo>
                <a:cubicBezTo>
                  <a:pt x="21397" y="21599"/>
                  <a:pt x="21599" y="16769"/>
                  <a:pt x="21599" y="10800"/>
                </a:cubicBezTo>
                <a:cubicBezTo>
                  <a:pt x="21599" y="4830"/>
                  <a:pt x="21397" y="0"/>
                  <a:pt x="2115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7" name="AutoShape 77"/>
          <p:cNvSpPr/>
          <p:nvPr/>
        </p:nvSpPr>
        <p:spPr bwMode="auto">
          <a:xfrm>
            <a:off x="10361613" y="1655763"/>
            <a:ext cx="138112" cy="1206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5400"/>
                </a:moveTo>
                <a:lnTo>
                  <a:pt x="16800" y="5400"/>
                </a:lnTo>
                <a:lnTo>
                  <a:pt x="16800" y="16200"/>
                </a:lnTo>
                <a:lnTo>
                  <a:pt x="4799" y="16200"/>
                </a:lnTo>
                <a:cubicBezTo>
                  <a:pt x="4799" y="16200"/>
                  <a:pt x="4799" y="5400"/>
                  <a:pt x="4799" y="5400"/>
                </a:cubicBezTo>
                <a:close/>
                <a:moveTo>
                  <a:pt x="2399" y="21599"/>
                </a:moveTo>
                <a:lnTo>
                  <a:pt x="19200" y="21599"/>
                </a:lnTo>
                <a:cubicBezTo>
                  <a:pt x="20526" y="21599"/>
                  <a:pt x="21599" y="20392"/>
                  <a:pt x="21599" y="18900"/>
                </a:cubicBezTo>
                <a:lnTo>
                  <a:pt x="21599" y="2700"/>
                </a:lnTo>
                <a:cubicBezTo>
                  <a:pt x="21599" y="1207"/>
                  <a:pt x="20526" y="0"/>
                  <a:pt x="19200" y="0"/>
                </a:cubicBezTo>
                <a:lnTo>
                  <a:pt x="2399" y="0"/>
                </a:lnTo>
                <a:cubicBezTo>
                  <a:pt x="1073" y="0"/>
                  <a:pt x="0" y="1207"/>
                  <a:pt x="0" y="2700"/>
                </a:cubicBezTo>
                <a:lnTo>
                  <a:pt x="0" y="18900"/>
                </a:lnTo>
                <a:cubicBezTo>
                  <a:pt x="0" y="20392"/>
                  <a:pt x="1073" y="21599"/>
                  <a:pt x="2399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8" name="AutoShape 78"/>
          <p:cNvSpPr/>
          <p:nvPr/>
        </p:nvSpPr>
        <p:spPr bwMode="auto">
          <a:xfrm>
            <a:off x="9339263" y="1579563"/>
            <a:ext cx="457200" cy="485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9" name="AutoShape 79"/>
          <p:cNvSpPr/>
          <p:nvPr/>
        </p:nvSpPr>
        <p:spPr bwMode="auto">
          <a:xfrm>
            <a:off x="9399588" y="1639888"/>
            <a:ext cx="3365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0" name="AutoShape 80"/>
          <p:cNvSpPr/>
          <p:nvPr/>
        </p:nvSpPr>
        <p:spPr bwMode="auto">
          <a:xfrm>
            <a:off x="9583738" y="1684338"/>
            <a:ext cx="90487" cy="92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1" name="AutoShape 81"/>
          <p:cNvSpPr/>
          <p:nvPr/>
        </p:nvSpPr>
        <p:spPr bwMode="auto">
          <a:xfrm>
            <a:off x="8347075" y="1579563"/>
            <a:ext cx="488950" cy="485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2" name="AutoShape 82"/>
          <p:cNvSpPr/>
          <p:nvPr/>
        </p:nvSpPr>
        <p:spPr bwMode="auto">
          <a:xfrm>
            <a:off x="8393113" y="1973263"/>
            <a:ext cx="46037" cy="476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3" name="AutoShape 83"/>
          <p:cNvSpPr/>
          <p:nvPr/>
        </p:nvSpPr>
        <p:spPr bwMode="auto">
          <a:xfrm>
            <a:off x="7370763" y="1655763"/>
            <a:ext cx="488950" cy="317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4" name="AutoShape 84"/>
          <p:cNvSpPr/>
          <p:nvPr/>
        </p:nvSpPr>
        <p:spPr bwMode="auto">
          <a:xfrm>
            <a:off x="6394450" y="1579563"/>
            <a:ext cx="488950" cy="485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5" name="AutoShape 85"/>
          <p:cNvSpPr/>
          <p:nvPr/>
        </p:nvSpPr>
        <p:spPr bwMode="auto">
          <a:xfrm>
            <a:off x="6684963" y="1760538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6" name="AutoShape 86"/>
          <p:cNvSpPr/>
          <p:nvPr/>
        </p:nvSpPr>
        <p:spPr bwMode="auto">
          <a:xfrm>
            <a:off x="6684963" y="1716088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7" name="AutoShape 87"/>
          <p:cNvSpPr/>
          <p:nvPr/>
        </p:nvSpPr>
        <p:spPr bwMode="auto">
          <a:xfrm>
            <a:off x="6684963" y="1668463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8" name="AutoShape 88"/>
          <p:cNvSpPr/>
          <p:nvPr/>
        </p:nvSpPr>
        <p:spPr bwMode="auto">
          <a:xfrm>
            <a:off x="6516688" y="1989138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9" name="AutoShape 89"/>
          <p:cNvSpPr/>
          <p:nvPr/>
        </p:nvSpPr>
        <p:spPr bwMode="auto">
          <a:xfrm>
            <a:off x="6516688" y="1944688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0" name="AutoShape 90"/>
          <p:cNvSpPr/>
          <p:nvPr/>
        </p:nvSpPr>
        <p:spPr bwMode="auto">
          <a:xfrm>
            <a:off x="6516688" y="1900238"/>
            <a:ext cx="136525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1" name="AutoShape 91"/>
          <p:cNvSpPr/>
          <p:nvPr/>
        </p:nvSpPr>
        <p:spPr bwMode="auto">
          <a:xfrm>
            <a:off x="6684963" y="1989138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2" name="AutoShape 92"/>
          <p:cNvSpPr/>
          <p:nvPr/>
        </p:nvSpPr>
        <p:spPr bwMode="auto">
          <a:xfrm>
            <a:off x="6684963" y="1944688"/>
            <a:ext cx="1365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3" name="AutoShape 93"/>
          <p:cNvSpPr/>
          <p:nvPr/>
        </p:nvSpPr>
        <p:spPr bwMode="auto">
          <a:xfrm>
            <a:off x="6684963" y="1900238"/>
            <a:ext cx="136525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4" name="AutoShape 94"/>
          <p:cNvSpPr/>
          <p:nvPr/>
        </p:nvSpPr>
        <p:spPr bwMode="auto">
          <a:xfrm>
            <a:off x="6516688" y="1808163"/>
            <a:ext cx="304800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5" name="AutoShape 95"/>
          <p:cNvSpPr/>
          <p:nvPr/>
        </p:nvSpPr>
        <p:spPr bwMode="auto">
          <a:xfrm>
            <a:off x="6516688" y="1852613"/>
            <a:ext cx="304800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6" name="AutoShape 96"/>
          <p:cNvSpPr/>
          <p:nvPr/>
        </p:nvSpPr>
        <p:spPr bwMode="auto">
          <a:xfrm>
            <a:off x="6516688" y="1639888"/>
            <a:ext cx="136525" cy="136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7" name="AutoShape 97"/>
          <p:cNvSpPr/>
          <p:nvPr/>
        </p:nvSpPr>
        <p:spPr bwMode="auto">
          <a:xfrm>
            <a:off x="5430838" y="4513263"/>
            <a:ext cx="334962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6" y="3374"/>
                </a:moveTo>
                <a:lnTo>
                  <a:pt x="1963" y="3375"/>
                </a:lnTo>
                <a:lnTo>
                  <a:pt x="1963" y="2025"/>
                </a:lnTo>
                <a:cubicBezTo>
                  <a:pt x="1963" y="1653"/>
                  <a:pt x="2402" y="1350"/>
                  <a:pt x="2945" y="1350"/>
                </a:cubicBezTo>
                <a:lnTo>
                  <a:pt x="18654" y="1349"/>
                </a:lnTo>
                <a:cubicBezTo>
                  <a:pt x="19195" y="1349"/>
                  <a:pt x="19636" y="1652"/>
                  <a:pt x="19636" y="2024"/>
                </a:cubicBezTo>
                <a:cubicBezTo>
                  <a:pt x="19636" y="2024"/>
                  <a:pt x="19636" y="3374"/>
                  <a:pt x="19636" y="3374"/>
                </a:cubicBezTo>
                <a:close/>
                <a:moveTo>
                  <a:pt x="19636" y="17546"/>
                </a:moveTo>
                <a:lnTo>
                  <a:pt x="1963" y="17547"/>
                </a:lnTo>
                <a:lnTo>
                  <a:pt x="1963" y="4050"/>
                </a:lnTo>
                <a:lnTo>
                  <a:pt x="19636" y="4049"/>
                </a:lnTo>
                <a:cubicBezTo>
                  <a:pt x="19636" y="4049"/>
                  <a:pt x="19636" y="17546"/>
                  <a:pt x="19636" y="17546"/>
                </a:cubicBezTo>
                <a:close/>
                <a:moveTo>
                  <a:pt x="19636" y="19574"/>
                </a:moveTo>
                <a:cubicBezTo>
                  <a:pt x="19636" y="19946"/>
                  <a:pt x="19195" y="20249"/>
                  <a:pt x="18654" y="20249"/>
                </a:cubicBezTo>
                <a:lnTo>
                  <a:pt x="2945" y="20250"/>
                </a:lnTo>
                <a:cubicBezTo>
                  <a:pt x="2402" y="20250"/>
                  <a:pt x="1963" y="19947"/>
                  <a:pt x="1963" y="19575"/>
                </a:cubicBezTo>
                <a:lnTo>
                  <a:pt x="1963" y="18222"/>
                </a:lnTo>
                <a:lnTo>
                  <a:pt x="19636" y="18221"/>
                </a:lnTo>
                <a:cubicBezTo>
                  <a:pt x="19636" y="18221"/>
                  <a:pt x="19636" y="19574"/>
                  <a:pt x="19636" y="19574"/>
                </a:cubicBezTo>
                <a:close/>
                <a:moveTo>
                  <a:pt x="18654" y="0"/>
                </a:moveTo>
                <a:lnTo>
                  <a:pt x="2945" y="0"/>
                </a:lnTo>
                <a:cubicBezTo>
                  <a:pt x="1317" y="0"/>
                  <a:pt x="0" y="907"/>
                  <a:pt x="0" y="2025"/>
                </a:cubicBezTo>
                <a:lnTo>
                  <a:pt x="0" y="19575"/>
                </a:lnTo>
                <a:cubicBezTo>
                  <a:pt x="0" y="20693"/>
                  <a:pt x="1317" y="21600"/>
                  <a:pt x="2945" y="21600"/>
                </a:cubicBezTo>
                <a:lnTo>
                  <a:pt x="18654" y="21599"/>
                </a:lnTo>
                <a:cubicBezTo>
                  <a:pt x="20280" y="21599"/>
                  <a:pt x="21600" y="20693"/>
                  <a:pt x="21600" y="19574"/>
                </a:cubicBezTo>
                <a:lnTo>
                  <a:pt x="21600" y="2024"/>
                </a:lnTo>
                <a:cubicBezTo>
                  <a:pt x="21600" y="906"/>
                  <a:pt x="20280" y="0"/>
                  <a:pt x="18654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8" name="AutoShape 98"/>
          <p:cNvSpPr/>
          <p:nvPr/>
        </p:nvSpPr>
        <p:spPr bwMode="auto">
          <a:xfrm>
            <a:off x="5567363" y="4560888"/>
            <a:ext cx="61912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58"/>
                  <a:pt x="20387" y="21599"/>
                  <a:pt x="18899" y="21599"/>
                </a:cubicBezTo>
                <a:lnTo>
                  <a:pt x="2699" y="21599"/>
                </a:lnTo>
                <a:cubicBezTo>
                  <a:pt x="1202" y="21599"/>
                  <a:pt x="0" y="16758"/>
                  <a:pt x="0" y="10800"/>
                </a:cubicBezTo>
                <a:cubicBezTo>
                  <a:pt x="0" y="4841"/>
                  <a:pt x="1202" y="0"/>
                  <a:pt x="2699" y="0"/>
                </a:cubicBezTo>
                <a:lnTo>
                  <a:pt x="18899" y="0"/>
                </a:lnTo>
                <a:cubicBezTo>
                  <a:pt x="20387" y="0"/>
                  <a:pt x="21600" y="4841"/>
                  <a:pt x="21600" y="1080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9" name="AutoShape 99"/>
          <p:cNvSpPr/>
          <p:nvPr/>
        </p:nvSpPr>
        <p:spPr bwMode="auto">
          <a:xfrm>
            <a:off x="5583238" y="4941888"/>
            <a:ext cx="30162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9"/>
                  <a:pt x="19174" y="21599"/>
                  <a:pt x="16199" y="21599"/>
                </a:cubicBezTo>
                <a:lnTo>
                  <a:pt x="5399" y="21599"/>
                </a:lnTo>
                <a:cubicBezTo>
                  <a:pt x="2404" y="21599"/>
                  <a:pt x="0" y="16769"/>
                  <a:pt x="0" y="10800"/>
                </a:cubicBezTo>
                <a:cubicBezTo>
                  <a:pt x="0" y="4830"/>
                  <a:pt x="2404" y="0"/>
                  <a:pt x="5399" y="0"/>
                </a:cubicBezTo>
                <a:lnTo>
                  <a:pt x="16199" y="0"/>
                </a:lnTo>
                <a:cubicBezTo>
                  <a:pt x="19174" y="0"/>
                  <a:pt x="21600" y="4830"/>
                  <a:pt x="21600" y="1080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0" name="AutoShape 100"/>
          <p:cNvSpPr/>
          <p:nvPr/>
        </p:nvSpPr>
        <p:spPr bwMode="auto">
          <a:xfrm>
            <a:off x="4408488" y="4513263"/>
            <a:ext cx="427037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1" name="AutoShape 101"/>
          <p:cNvSpPr/>
          <p:nvPr/>
        </p:nvSpPr>
        <p:spPr bwMode="auto">
          <a:xfrm>
            <a:off x="3402013" y="4545013"/>
            <a:ext cx="487362" cy="425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2" name="AutoShape 102"/>
          <p:cNvSpPr/>
          <p:nvPr/>
        </p:nvSpPr>
        <p:spPr bwMode="auto">
          <a:xfrm>
            <a:off x="3462338" y="4605338"/>
            <a:ext cx="373062" cy="273050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3" name="AutoShape 103"/>
          <p:cNvSpPr/>
          <p:nvPr/>
        </p:nvSpPr>
        <p:spPr bwMode="auto">
          <a:xfrm>
            <a:off x="2501900" y="4621213"/>
            <a:ext cx="174625" cy="114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4" name="AutoShape 104"/>
          <p:cNvSpPr/>
          <p:nvPr/>
        </p:nvSpPr>
        <p:spPr bwMode="auto">
          <a:xfrm>
            <a:off x="2424113" y="4545013"/>
            <a:ext cx="488950" cy="425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5" name="AutoShape 105"/>
          <p:cNvSpPr/>
          <p:nvPr/>
        </p:nvSpPr>
        <p:spPr bwMode="auto">
          <a:xfrm>
            <a:off x="1447800" y="4605338"/>
            <a:ext cx="48736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9438"/>
                </a:moveTo>
                <a:cubicBezTo>
                  <a:pt x="7005" y="19438"/>
                  <a:pt x="3289" y="15988"/>
                  <a:pt x="1437" y="10797"/>
                </a:cubicBezTo>
                <a:cubicBezTo>
                  <a:pt x="3298" y="5598"/>
                  <a:pt x="7009" y="2161"/>
                  <a:pt x="10800" y="2161"/>
                </a:cubicBezTo>
                <a:cubicBezTo>
                  <a:pt x="14595" y="2161"/>
                  <a:pt x="18310" y="5611"/>
                  <a:pt x="20162" y="10802"/>
                </a:cubicBezTo>
                <a:cubicBezTo>
                  <a:pt x="18301" y="16000"/>
                  <a:pt x="14590" y="19438"/>
                  <a:pt x="10800" y="19438"/>
                </a:cubicBezTo>
                <a:moveTo>
                  <a:pt x="21576" y="10561"/>
                </a:moveTo>
                <a:cubicBezTo>
                  <a:pt x="21569" y="10516"/>
                  <a:pt x="21573" y="10467"/>
                  <a:pt x="21562" y="10423"/>
                </a:cubicBezTo>
                <a:cubicBezTo>
                  <a:pt x="21558" y="10406"/>
                  <a:pt x="21548" y="10395"/>
                  <a:pt x="21544" y="10378"/>
                </a:cubicBezTo>
                <a:cubicBezTo>
                  <a:pt x="21537" y="10352"/>
                  <a:pt x="21539" y="10322"/>
                  <a:pt x="21530" y="10297"/>
                </a:cubicBezTo>
                <a:cubicBezTo>
                  <a:pt x="19569" y="4298"/>
                  <a:pt x="15302" y="0"/>
                  <a:pt x="10800" y="0"/>
                </a:cubicBezTo>
                <a:cubicBezTo>
                  <a:pt x="6297" y="0"/>
                  <a:pt x="2030" y="4290"/>
                  <a:pt x="69" y="10290"/>
                </a:cubicBezTo>
                <a:cubicBezTo>
                  <a:pt x="61" y="10316"/>
                  <a:pt x="62" y="10344"/>
                  <a:pt x="55" y="10370"/>
                </a:cubicBezTo>
                <a:cubicBezTo>
                  <a:pt x="51" y="10387"/>
                  <a:pt x="41" y="10398"/>
                  <a:pt x="37" y="10415"/>
                </a:cubicBezTo>
                <a:cubicBezTo>
                  <a:pt x="26" y="10459"/>
                  <a:pt x="30" y="10508"/>
                  <a:pt x="24" y="10554"/>
                </a:cubicBezTo>
                <a:cubicBezTo>
                  <a:pt x="12" y="10635"/>
                  <a:pt x="0" y="10714"/>
                  <a:pt x="0" y="10796"/>
                </a:cubicBezTo>
                <a:cubicBezTo>
                  <a:pt x="0" y="10878"/>
                  <a:pt x="12" y="10955"/>
                  <a:pt x="24" y="11038"/>
                </a:cubicBezTo>
                <a:cubicBezTo>
                  <a:pt x="30" y="11083"/>
                  <a:pt x="26" y="11131"/>
                  <a:pt x="37" y="11175"/>
                </a:cubicBezTo>
                <a:cubicBezTo>
                  <a:pt x="41" y="11193"/>
                  <a:pt x="51" y="11204"/>
                  <a:pt x="55" y="11220"/>
                </a:cubicBezTo>
                <a:cubicBezTo>
                  <a:pt x="62" y="11247"/>
                  <a:pt x="61" y="11276"/>
                  <a:pt x="69" y="11302"/>
                </a:cubicBezTo>
                <a:cubicBezTo>
                  <a:pt x="2030" y="17300"/>
                  <a:pt x="6297" y="21599"/>
                  <a:pt x="10800" y="21599"/>
                </a:cubicBezTo>
                <a:cubicBezTo>
                  <a:pt x="15302" y="21599"/>
                  <a:pt x="19569" y="17308"/>
                  <a:pt x="21530" y="11309"/>
                </a:cubicBezTo>
                <a:cubicBezTo>
                  <a:pt x="21539" y="11283"/>
                  <a:pt x="21537" y="11255"/>
                  <a:pt x="21544" y="11228"/>
                </a:cubicBezTo>
                <a:cubicBezTo>
                  <a:pt x="21548" y="11212"/>
                  <a:pt x="21558" y="11201"/>
                  <a:pt x="21562" y="11183"/>
                </a:cubicBezTo>
                <a:cubicBezTo>
                  <a:pt x="21573" y="11139"/>
                  <a:pt x="21569" y="11089"/>
                  <a:pt x="21576" y="11044"/>
                </a:cubicBezTo>
                <a:cubicBezTo>
                  <a:pt x="21587" y="10963"/>
                  <a:pt x="21599" y="10885"/>
                  <a:pt x="21599" y="10803"/>
                </a:cubicBezTo>
                <a:cubicBezTo>
                  <a:pt x="21599" y="10721"/>
                  <a:pt x="21587" y="10642"/>
                  <a:pt x="21576" y="10561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6" name="AutoShape 106"/>
          <p:cNvSpPr/>
          <p:nvPr/>
        </p:nvSpPr>
        <p:spPr bwMode="auto">
          <a:xfrm>
            <a:off x="1631950" y="4697413"/>
            <a:ext cx="68263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2" y="0"/>
                </a:moveTo>
                <a:cubicBezTo>
                  <a:pt x="19193" y="0"/>
                  <a:pt x="19183" y="4"/>
                  <a:pt x="19174" y="4"/>
                </a:cubicBezTo>
                <a:cubicBezTo>
                  <a:pt x="8585" y="23"/>
                  <a:pt x="0" y="8607"/>
                  <a:pt x="0" y="19198"/>
                </a:cubicBezTo>
                <a:cubicBezTo>
                  <a:pt x="0" y="20523"/>
                  <a:pt x="1076" y="21600"/>
                  <a:pt x="2402" y="21600"/>
                </a:cubicBezTo>
                <a:cubicBezTo>
                  <a:pt x="3722" y="21600"/>
                  <a:pt x="4799" y="20523"/>
                  <a:pt x="4799" y="19198"/>
                </a:cubicBezTo>
                <a:cubicBezTo>
                  <a:pt x="4799" y="11262"/>
                  <a:pt x="11262" y="4803"/>
                  <a:pt x="19202" y="4803"/>
                </a:cubicBezTo>
                <a:lnTo>
                  <a:pt x="19202" y="4798"/>
                </a:lnTo>
                <a:cubicBezTo>
                  <a:pt x="20523" y="4798"/>
                  <a:pt x="21599" y="3721"/>
                  <a:pt x="21599" y="2401"/>
                </a:cubicBezTo>
                <a:cubicBezTo>
                  <a:pt x="21599" y="1076"/>
                  <a:pt x="20523" y="0"/>
                  <a:pt x="19202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7" name="AutoShape 107"/>
          <p:cNvSpPr/>
          <p:nvPr/>
        </p:nvSpPr>
        <p:spPr bwMode="auto">
          <a:xfrm>
            <a:off x="1585913" y="4649788"/>
            <a:ext cx="212725" cy="215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057"/>
                </a:moveTo>
                <a:cubicBezTo>
                  <a:pt x="5694" y="20057"/>
                  <a:pt x="1542" y="15905"/>
                  <a:pt x="1542" y="10800"/>
                </a:cubicBezTo>
                <a:cubicBezTo>
                  <a:pt x="1542" y="5694"/>
                  <a:pt x="5694" y="1542"/>
                  <a:pt x="10800" y="1542"/>
                </a:cubicBezTo>
                <a:cubicBezTo>
                  <a:pt x="15905" y="1542"/>
                  <a:pt x="20057" y="5694"/>
                  <a:pt x="20057" y="10800"/>
                </a:cubicBezTo>
                <a:cubicBezTo>
                  <a:pt x="20057" y="15905"/>
                  <a:pt x="15905" y="20057"/>
                  <a:pt x="10800" y="20057"/>
                </a:cubicBezTo>
                <a:moveTo>
                  <a:pt x="10800" y="0"/>
                </a:moveTo>
                <a:cubicBezTo>
                  <a:pt x="4834" y="0"/>
                  <a:pt x="0" y="4834"/>
                  <a:pt x="0" y="10800"/>
                </a:cubicBezTo>
                <a:cubicBezTo>
                  <a:pt x="0" y="16765"/>
                  <a:pt x="4834" y="21600"/>
                  <a:pt x="10800" y="21600"/>
                </a:cubicBezTo>
                <a:cubicBezTo>
                  <a:pt x="16765" y="21600"/>
                  <a:pt x="21599" y="16765"/>
                  <a:pt x="21599" y="10800"/>
                </a:cubicBezTo>
                <a:cubicBezTo>
                  <a:pt x="21599" y="4834"/>
                  <a:pt x="16765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8" name="AutoShape 108"/>
          <p:cNvSpPr/>
          <p:nvPr/>
        </p:nvSpPr>
        <p:spPr bwMode="auto">
          <a:xfrm>
            <a:off x="623888" y="4605338"/>
            <a:ext cx="184150" cy="1841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9" name="AutoShape 109"/>
          <p:cNvSpPr/>
          <p:nvPr/>
        </p:nvSpPr>
        <p:spPr bwMode="auto">
          <a:xfrm>
            <a:off x="533400" y="4513263"/>
            <a:ext cx="366713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0" name="AutoShape 110"/>
          <p:cNvSpPr/>
          <p:nvPr/>
        </p:nvSpPr>
        <p:spPr bwMode="auto">
          <a:xfrm>
            <a:off x="5414963" y="3627438"/>
            <a:ext cx="366712" cy="244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99" y="20255"/>
                </a:moveTo>
                <a:lnTo>
                  <a:pt x="899" y="20255"/>
                </a:lnTo>
                <a:lnTo>
                  <a:pt x="899" y="1350"/>
                </a:lnTo>
                <a:lnTo>
                  <a:pt x="20699" y="1350"/>
                </a:lnTo>
                <a:cubicBezTo>
                  <a:pt x="20699" y="1350"/>
                  <a:pt x="20699" y="20255"/>
                  <a:pt x="20699" y="20255"/>
                </a:cubicBezTo>
                <a:close/>
                <a:moveTo>
                  <a:pt x="20699" y="0"/>
                </a:moveTo>
                <a:lnTo>
                  <a:pt x="899" y="5"/>
                </a:lnTo>
                <a:cubicBezTo>
                  <a:pt x="402" y="5"/>
                  <a:pt x="0" y="603"/>
                  <a:pt x="0" y="1350"/>
                </a:cubicBezTo>
                <a:lnTo>
                  <a:pt x="0" y="20249"/>
                </a:lnTo>
                <a:cubicBezTo>
                  <a:pt x="0" y="20996"/>
                  <a:pt x="402" y="21599"/>
                  <a:pt x="899" y="21599"/>
                </a:cubicBezTo>
                <a:lnTo>
                  <a:pt x="20699" y="21599"/>
                </a:lnTo>
                <a:cubicBezTo>
                  <a:pt x="21197" y="21599"/>
                  <a:pt x="21600" y="20996"/>
                  <a:pt x="21600" y="20249"/>
                </a:cubicBezTo>
                <a:lnTo>
                  <a:pt x="21600" y="1350"/>
                </a:lnTo>
                <a:cubicBezTo>
                  <a:pt x="21600" y="603"/>
                  <a:pt x="21197" y="0"/>
                  <a:pt x="20699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1" name="AutoShape 111"/>
          <p:cNvSpPr/>
          <p:nvPr/>
        </p:nvSpPr>
        <p:spPr bwMode="auto">
          <a:xfrm>
            <a:off x="5354638" y="3567113"/>
            <a:ext cx="488950" cy="457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2" name="AutoShape 112"/>
          <p:cNvSpPr/>
          <p:nvPr/>
        </p:nvSpPr>
        <p:spPr bwMode="auto">
          <a:xfrm>
            <a:off x="4378325" y="3535363"/>
            <a:ext cx="487363" cy="48895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3" name="AutoShape 113"/>
          <p:cNvSpPr/>
          <p:nvPr/>
        </p:nvSpPr>
        <p:spPr bwMode="auto">
          <a:xfrm>
            <a:off x="3478213" y="3535363"/>
            <a:ext cx="334962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4" name="AutoShape 114"/>
          <p:cNvSpPr/>
          <p:nvPr/>
        </p:nvSpPr>
        <p:spPr bwMode="auto">
          <a:xfrm>
            <a:off x="3552825" y="3614738"/>
            <a:ext cx="100013" cy="98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5" name="AutoShape 115"/>
          <p:cNvSpPr/>
          <p:nvPr/>
        </p:nvSpPr>
        <p:spPr bwMode="auto">
          <a:xfrm>
            <a:off x="2486025" y="3535363"/>
            <a:ext cx="365125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6" name="AutoShape 116"/>
          <p:cNvSpPr/>
          <p:nvPr/>
        </p:nvSpPr>
        <p:spPr bwMode="auto">
          <a:xfrm>
            <a:off x="2638425" y="3827463"/>
            <a:ext cx="60325" cy="92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7" name="AutoShape 117"/>
          <p:cNvSpPr/>
          <p:nvPr/>
        </p:nvSpPr>
        <p:spPr bwMode="auto">
          <a:xfrm>
            <a:off x="1447800" y="3627438"/>
            <a:ext cx="488950" cy="368300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8" name="AutoShape 118"/>
          <p:cNvSpPr/>
          <p:nvPr/>
        </p:nvSpPr>
        <p:spPr bwMode="auto">
          <a:xfrm>
            <a:off x="473075" y="3598863"/>
            <a:ext cx="487363" cy="365125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9" name="AutoShape 119"/>
          <p:cNvSpPr/>
          <p:nvPr/>
        </p:nvSpPr>
        <p:spPr bwMode="auto">
          <a:xfrm>
            <a:off x="776288" y="3735388"/>
            <a:ext cx="92075" cy="92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0"/>
                </a:moveTo>
                <a:cubicBezTo>
                  <a:pt x="6825" y="18000"/>
                  <a:pt x="3600" y="14774"/>
                  <a:pt x="3600" y="10800"/>
                </a:cubicBezTo>
                <a:cubicBezTo>
                  <a:pt x="3600" y="6825"/>
                  <a:pt x="6825" y="3600"/>
                  <a:pt x="10800" y="3600"/>
                </a:cubicBezTo>
                <a:cubicBezTo>
                  <a:pt x="14774" y="3600"/>
                  <a:pt x="17999" y="6825"/>
                  <a:pt x="17999" y="10800"/>
                </a:cubicBezTo>
                <a:cubicBezTo>
                  <a:pt x="17999" y="14774"/>
                  <a:pt x="14774" y="18000"/>
                  <a:pt x="10800" y="18000"/>
                </a:cubicBezTo>
                <a:moveTo>
                  <a:pt x="10800" y="0"/>
                </a:moveTo>
                <a:cubicBezTo>
                  <a:pt x="4833" y="0"/>
                  <a:pt x="0" y="4833"/>
                  <a:pt x="0" y="10800"/>
                </a:cubicBezTo>
                <a:cubicBezTo>
                  <a:pt x="0" y="16766"/>
                  <a:pt x="4833" y="21599"/>
                  <a:pt x="10800" y="21599"/>
                </a:cubicBezTo>
                <a:cubicBezTo>
                  <a:pt x="16766" y="21599"/>
                  <a:pt x="21600" y="16766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0" name="AutoShape 120"/>
          <p:cNvSpPr/>
          <p:nvPr/>
        </p:nvSpPr>
        <p:spPr bwMode="auto">
          <a:xfrm>
            <a:off x="5476875" y="2713038"/>
            <a:ext cx="242888" cy="244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48" y="16070"/>
                </a:moveTo>
                <a:cubicBezTo>
                  <a:pt x="14037" y="19468"/>
                  <a:pt x="8925" y="19859"/>
                  <a:pt x="5529" y="16948"/>
                </a:cubicBezTo>
                <a:cubicBezTo>
                  <a:pt x="2130" y="14038"/>
                  <a:pt x="1740" y="8924"/>
                  <a:pt x="4651" y="5527"/>
                </a:cubicBezTo>
                <a:cubicBezTo>
                  <a:pt x="7559" y="2131"/>
                  <a:pt x="12674" y="1740"/>
                  <a:pt x="16070" y="4650"/>
                </a:cubicBezTo>
                <a:cubicBezTo>
                  <a:pt x="19466" y="7560"/>
                  <a:pt x="19859" y="12673"/>
                  <a:pt x="16948" y="16070"/>
                </a:cubicBezTo>
                <a:moveTo>
                  <a:pt x="10800" y="0"/>
                </a:moveTo>
                <a:cubicBezTo>
                  <a:pt x="4833" y="0"/>
                  <a:pt x="0" y="4834"/>
                  <a:pt x="0" y="10800"/>
                </a:cubicBezTo>
                <a:cubicBezTo>
                  <a:pt x="0" y="16765"/>
                  <a:pt x="4833" y="21599"/>
                  <a:pt x="10800" y="21599"/>
                </a:cubicBezTo>
                <a:cubicBezTo>
                  <a:pt x="16764" y="21599"/>
                  <a:pt x="21600" y="16765"/>
                  <a:pt x="21600" y="10800"/>
                </a:cubicBezTo>
                <a:cubicBezTo>
                  <a:pt x="21600" y="4834"/>
                  <a:pt x="16764" y="0"/>
                  <a:pt x="108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1" name="AutoShape 121"/>
          <p:cNvSpPr/>
          <p:nvPr/>
        </p:nvSpPr>
        <p:spPr bwMode="auto">
          <a:xfrm>
            <a:off x="5537200" y="2773363"/>
            <a:ext cx="68263" cy="69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200" y="0"/>
                </a:moveTo>
                <a:cubicBezTo>
                  <a:pt x="8596" y="0"/>
                  <a:pt x="0" y="8596"/>
                  <a:pt x="0" y="19195"/>
                </a:cubicBezTo>
                <a:lnTo>
                  <a:pt x="0" y="19199"/>
                </a:lnTo>
                <a:cubicBezTo>
                  <a:pt x="0" y="20524"/>
                  <a:pt x="1068" y="21599"/>
                  <a:pt x="2400" y="21599"/>
                </a:cubicBezTo>
                <a:cubicBezTo>
                  <a:pt x="3721" y="21599"/>
                  <a:pt x="4800" y="20524"/>
                  <a:pt x="4800" y="19199"/>
                </a:cubicBezTo>
                <a:lnTo>
                  <a:pt x="4800" y="19195"/>
                </a:lnTo>
                <a:cubicBezTo>
                  <a:pt x="4800" y="11247"/>
                  <a:pt x="11240" y="4799"/>
                  <a:pt x="19200" y="4799"/>
                </a:cubicBezTo>
                <a:cubicBezTo>
                  <a:pt x="20521" y="4799"/>
                  <a:pt x="21600" y="3724"/>
                  <a:pt x="21600" y="2399"/>
                </a:cubicBezTo>
                <a:cubicBezTo>
                  <a:pt x="21600" y="1075"/>
                  <a:pt x="20521" y="0"/>
                  <a:pt x="1920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2" name="AutoShape 122"/>
          <p:cNvSpPr/>
          <p:nvPr/>
        </p:nvSpPr>
        <p:spPr bwMode="auto">
          <a:xfrm>
            <a:off x="5354638" y="2605088"/>
            <a:ext cx="488950" cy="4127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199"/>
                </a:moveTo>
                <a:cubicBezTo>
                  <a:pt x="20249" y="19642"/>
                  <a:pt x="19948" y="19999"/>
                  <a:pt x="19575" y="19999"/>
                </a:cubicBezTo>
                <a:lnTo>
                  <a:pt x="2024" y="19999"/>
                </a:lnTo>
                <a:cubicBezTo>
                  <a:pt x="1651" y="19999"/>
                  <a:pt x="1349" y="19642"/>
                  <a:pt x="1349" y="19199"/>
                </a:cubicBezTo>
                <a:lnTo>
                  <a:pt x="1349" y="7200"/>
                </a:lnTo>
                <a:cubicBezTo>
                  <a:pt x="1349" y="6809"/>
                  <a:pt x="1588" y="6475"/>
                  <a:pt x="1914" y="6411"/>
                </a:cubicBezTo>
                <a:lnTo>
                  <a:pt x="5588" y="5684"/>
                </a:lnTo>
                <a:lnTo>
                  <a:pt x="6797" y="2103"/>
                </a:lnTo>
                <a:cubicBezTo>
                  <a:pt x="6900" y="1799"/>
                  <a:pt x="7148" y="1600"/>
                  <a:pt x="7424" y="1600"/>
                </a:cubicBezTo>
                <a:lnTo>
                  <a:pt x="14174" y="1600"/>
                </a:lnTo>
                <a:cubicBezTo>
                  <a:pt x="14450" y="1600"/>
                  <a:pt x="14698" y="1799"/>
                  <a:pt x="14801" y="2103"/>
                </a:cubicBezTo>
                <a:lnTo>
                  <a:pt x="16010" y="5684"/>
                </a:lnTo>
                <a:lnTo>
                  <a:pt x="19685" y="6411"/>
                </a:lnTo>
                <a:cubicBezTo>
                  <a:pt x="20011" y="6475"/>
                  <a:pt x="20249" y="6809"/>
                  <a:pt x="20249" y="7200"/>
                </a:cubicBezTo>
                <a:cubicBezTo>
                  <a:pt x="20249" y="7200"/>
                  <a:pt x="20249" y="19199"/>
                  <a:pt x="20249" y="19199"/>
                </a:cubicBezTo>
                <a:close/>
                <a:moveTo>
                  <a:pt x="19907" y="4832"/>
                </a:moveTo>
                <a:lnTo>
                  <a:pt x="16981" y="4254"/>
                </a:lnTo>
                <a:lnTo>
                  <a:pt x="16054" y="1507"/>
                </a:lnTo>
                <a:cubicBezTo>
                  <a:pt x="15745" y="591"/>
                  <a:pt x="15006" y="0"/>
                  <a:pt x="14174" y="0"/>
                </a:cubicBezTo>
                <a:lnTo>
                  <a:pt x="7424" y="0"/>
                </a:lnTo>
                <a:cubicBezTo>
                  <a:pt x="6593" y="0"/>
                  <a:pt x="5854" y="591"/>
                  <a:pt x="5543" y="1509"/>
                </a:cubicBezTo>
                <a:lnTo>
                  <a:pt x="4618" y="4254"/>
                </a:lnTo>
                <a:lnTo>
                  <a:pt x="1692" y="4832"/>
                </a:lnTo>
                <a:cubicBezTo>
                  <a:pt x="711" y="5025"/>
                  <a:pt x="0" y="6020"/>
                  <a:pt x="0" y="7200"/>
                </a:cubicBezTo>
                <a:lnTo>
                  <a:pt x="0" y="19199"/>
                </a:lnTo>
                <a:cubicBezTo>
                  <a:pt x="0" y="20523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600" y="20523"/>
                  <a:pt x="21600" y="19199"/>
                </a:cubicBezTo>
                <a:lnTo>
                  <a:pt x="21600" y="7200"/>
                </a:lnTo>
                <a:cubicBezTo>
                  <a:pt x="21600" y="6020"/>
                  <a:pt x="20888" y="5025"/>
                  <a:pt x="19907" y="4832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3" name="AutoShape 123"/>
          <p:cNvSpPr/>
          <p:nvPr/>
        </p:nvSpPr>
        <p:spPr bwMode="auto">
          <a:xfrm>
            <a:off x="4378325" y="2560638"/>
            <a:ext cx="487363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180" y="12132"/>
                </a:moveTo>
                <a:cubicBezTo>
                  <a:pt x="17710" y="12226"/>
                  <a:pt x="17327" y="12561"/>
                  <a:pt x="17170" y="13012"/>
                </a:cubicBezTo>
                <a:cubicBezTo>
                  <a:pt x="17083" y="13261"/>
                  <a:pt x="16981" y="13503"/>
                  <a:pt x="16868" y="13738"/>
                </a:cubicBezTo>
                <a:cubicBezTo>
                  <a:pt x="16658" y="14169"/>
                  <a:pt x="16694" y="14677"/>
                  <a:pt x="16959" y="15075"/>
                </a:cubicBezTo>
                <a:lnTo>
                  <a:pt x="18131" y="16833"/>
                </a:lnTo>
                <a:lnTo>
                  <a:pt x="16832" y="18132"/>
                </a:lnTo>
                <a:lnTo>
                  <a:pt x="15075" y="16960"/>
                </a:lnTo>
                <a:cubicBezTo>
                  <a:pt x="14850" y="16810"/>
                  <a:pt x="14589" y="16733"/>
                  <a:pt x="14326" y="16733"/>
                </a:cubicBezTo>
                <a:cubicBezTo>
                  <a:pt x="14126" y="16733"/>
                  <a:pt x="13924" y="16778"/>
                  <a:pt x="13738" y="16868"/>
                </a:cubicBezTo>
                <a:cubicBezTo>
                  <a:pt x="13504" y="16981"/>
                  <a:pt x="13262" y="17083"/>
                  <a:pt x="13012" y="17170"/>
                </a:cubicBezTo>
                <a:cubicBezTo>
                  <a:pt x="12561" y="17327"/>
                  <a:pt x="12226" y="17712"/>
                  <a:pt x="12133" y="18180"/>
                </a:cubicBezTo>
                <a:lnTo>
                  <a:pt x="11717" y="20249"/>
                </a:lnTo>
                <a:lnTo>
                  <a:pt x="9881" y="20249"/>
                </a:lnTo>
                <a:lnTo>
                  <a:pt x="9467" y="18180"/>
                </a:lnTo>
                <a:cubicBezTo>
                  <a:pt x="9373" y="17712"/>
                  <a:pt x="9039" y="17327"/>
                  <a:pt x="8588" y="17170"/>
                </a:cubicBezTo>
                <a:cubicBezTo>
                  <a:pt x="8339" y="17083"/>
                  <a:pt x="8096" y="16983"/>
                  <a:pt x="7861" y="16869"/>
                </a:cubicBezTo>
                <a:cubicBezTo>
                  <a:pt x="7675" y="16778"/>
                  <a:pt x="7474" y="16733"/>
                  <a:pt x="7273" y="16733"/>
                </a:cubicBezTo>
                <a:cubicBezTo>
                  <a:pt x="7011" y="16733"/>
                  <a:pt x="6750" y="16810"/>
                  <a:pt x="6525" y="16960"/>
                </a:cubicBezTo>
                <a:lnTo>
                  <a:pt x="4767" y="18132"/>
                </a:lnTo>
                <a:lnTo>
                  <a:pt x="3468" y="16833"/>
                </a:lnTo>
                <a:lnTo>
                  <a:pt x="4639" y="15075"/>
                </a:lnTo>
                <a:cubicBezTo>
                  <a:pt x="4904" y="14677"/>
                  <a:pt x="4939" y="14169"/>
                  <a:pt x="4732" y="13738"/>
                </a:cubicBezTo>
                <a:cubicBezTo>
                  <a:pt x="4618" y="13504"/>
                  <a:pt x="4516" y="13263"/>
                  <a:pt x="4429" y="13013"/>
                </a:cubicBezTo>
                <a:cubicBezTo>
                  <a:pt x="4273" y="12561"/>
                  <a:pt x="3888" y="12227"/>
                  <a:pt x="3419" y="12133"/>
                </a:cubicBezTo>
                <a:lnTo>
                  <a:pt x="1350" y="11718"/>
                </a:lnTo>
                <a:lnTo>
                  <a:pt x="1349" y="9882"/>
                </a:lnTo>
                <a:lnTo>
                  <a:pt x="3419" y="9468"/>
                </a:lnTo>
                <a:cubicBezTo>
                  <a:pt x="3888" y="9374"/>
                  <a:pt x="4273" y="9039"/>
                  <a:pt x="4429" y="8588"/>
                </a:cubicBezTo>
                <a:cubicBezTo>
                  <a:pt x="4516" y="8338"/>
                  <a:pt x="4617" y="8096"/>
                  <a:pt x="4731" y="7862"/>
                </a:cubicBezTo>
                <a:cubicBezTo>
                  <a:pt x="4940" y="7431"/>
                  <a:pt x="4905" y="6923"/>
                  <a:pt x="4639" y="6524"/>
                </a:cubicBezTo>
                <a:lnTo>
                  <a:pt x="3468" y="4767"/>
                </a:lnTo>
                <a:lnTo>
                  <a:pt x="4767" y="3468"/>
                </a:lnTo>
                <a:lnTo>
                  <a:pt x="6525" y="4639"/>
                </a:lnTo>
                <a:cubicBezTo>
                  <a:pt x="6750" y="4790"/>
                  <a:pt x="7011" y="4866"/>
                  <a:pt x="7273" y="4866"/>
                </a:cubicBezTo>
                <a:cubicBezTo>
                  <a:pt x="7474" y="4866"/>
                  <a:pt x="7674" y="4822"/>
                  <a:pt x="7861" y="4732"/>
                </a:cubicBezTo>
                <a:cubicBezTo>
                  <a:pt x="8095" y="4619"/>
                  <a:pt x="8337" y="4517"/>
                  <a:pt x="8586" y="4430"/>
                </a:cubicBezTo>
                <a:cubicBezTo>
                  <a:pt x="9039" y="4272"/>
                  <a:pt x="9373" y="3888"/>
                  <a:pt x="9467" y="3420"/>
                </a:cubicBezTo>
                <a:lnTo>
                  <a:pt x="9881" y="1350"/>
                </a:lnTo>
                <a:lnTo>
                  <a:pt x="11717" y="1350"/>
                </a:lnTo>
                <a:lnTo>
                  <a:pt x="12131" y="3420"/>
                </a:lnTo>
                <a:cubicBezTo>
                  <a:pt x="12225" y="3888"/>
                  <a:pt x="12560" y="4272"/>
                  <a:pt x="13012" y="4430"/>
                </a:cubicBezTo>
                <a:cubicBezTo>
                  <a:pt x="13261" y="4517"/>
                  <a:pt x="13502" y="4617"/>
                  <a:pt x="13737" y="4731"/>
                </a:cubicBezTo>
                <a:cubicBezTo>
                  <a:pt x="13924" y="4822"/>
                  <a:pt x="14125" y="4866"/>
                  <a:pt x="14326" y="4866"/>
                </a:cubicBezTo>
                <a:cubicBezTo>
                  <a:pt x="14589" y="4866"/>
                  <a:pt x="14850" y="4790"/>
                  <a:pt x="15075" y="4639"/>
                </a:cubicBezTo>
                <a:lnTo>
                  <a:pt x="16832" y="3468"/>
                </a:lnTo>
                <a:lnTo>
                  <a:pt x="18131" y="4767"/>
                </a:lnTo>
                <a:lnTo>
                  <a:pt x="16959" y="6524"/>
                </a:lnTo>
                <a:cubicBezTo>
                  <a:pt x="16694" y="6923"/>
                  <a:pt x="16660" y="7431"/>
                  <a:pt x="16867" y="7861"/>
                </a:cubicBezTo>
                <a:cubicBezTo>
                  <a:pt x="16980" y="8096"/>
                  <a:pt x="17083" y="8337"/>
                  <a:pt x="17170" y="8587"/>
                </a:cubicBezTo>
                <a:cubicBezTo>
                  <a:pt x="17327" y="9039"/>
                  <a:pt x="17710" y="9373"/>
                  <a:pt x="18180" y="9467"/>
                </a:cubicBezTo>
                <a:lnTo>
                  <a:pt x="20248" y="9882"/>
                </a:lnTo>
                <a:lnTo>
                  <a:pt x="20250" y="11718"/>
                </a:lnTo>
                <a:cubicBezTo>
                  <a:pt x="20250" y="11718"/>
                  <a:pt x="18180" y="12132"/>
                  <a:pt x="18180" y="12132"/>
                </a:cubicBezTo>
                <a:close/>
                <a:moveTo>
                  <a:pt x="20513" y="8558"/>
                </a:moveTo>
                <a:lnTo>
                  <a:pt x="18445" y="8143"/>
                </a:lnTo>
                <a:cubicBezTo>
                  <a:pt x="18341" y="7844"/>
                  <a:pt x="18218" y="7554"/>
                  <a:pt x="18082" y="7273"/>
                </a:cubicBezTo>
                <a:lnTo>
                  <a:pt x="19254" y="5516"/>
                </a:lnTo>
                <a:cubicBezTo>
                  <a:pt x="19611" y="4980"/>
                  <a:pt x="19540" y="4268"/>
                  <a:pt x="19085" y="3813"/>
                </a:cubicBezTo>
                <a:lnTo>
                  <a:pt x="17787" y="2514"/>
                </a:lnTo>
                <a:cubicBezTo>
                  <a:pt x="17526" y="2253"/>
                  <a:pt x="17181" y="2118"/>
                  <a:pt x="16831" y="2118"/>
                </a:cubicBezTo>
                <a:cubicBezTo>
                  <a:pt x="16573" y="2118"/>
                  <a:pt x="16312" y="2193"/>
                  <a:pt x="16084" y="2345"/>
                </a:cubicBezTo>
                <a:lnTo>
                  <a:pt x="14326" y="3516"/>
                </a:lnTo>
                <a:cubicBezTo>
                  <a:pt x="14044" y="3380"/>
                  <a:pt x="13754" y="3258"/>
                  <a:pt x="13455" y="3155"/>
                </a:cubicBezTo>
                <a:lnTo>
                  <a:pt x="13041" y="1085"/>
                </a:lnTo>
                <a:cubicBezTo>
                  <a:pt x="12916" y="454"/>
                  <a:pt x="12361" y="0"/>
                  <a:pt x="11717" y="0"/>
                </a:cubicBezTo>
                <a:lnTo>
                  <a:pt x="9881" y="0"/>
                </a:lnTo>
                <a:cubicBezTo>
                  <a:pt x="9238" y="0"/>
                  <a:pt x="8684" y="454"/>
                  <a:pt x="8557" y="1085"/>
                </a:cubicBezTo>
                <a:lnTo>
                  <a:pt x="8143" y="3155"/>
                </a:lnTo>
                <a:cubicBezTo>
                  <a:pt x="7843" y="3258"/>
                  <a:pt x="7554" y="3381"/>
                  <a:pt x="7273" y="3516"/>
                </a:cubicBezTo>
                <a:lnTo>
                  <a:pt x="5516" y="2345"/>
                </a:lnTo>
                <a:cubicBezTo>
                  <a:pt x="5287" y="2193"/>
                  <a:pt x="5026" y="2118"/>
                  <a:pt x="4767" y="2118"/>
                </a:cubicBezTo>
                <a:cubicBezTo>
                  <a:pt x="4419" y="2118"/>
                  <a:pt x="4073" y="2253"/>
                  <a:pt x="3812" y="2514"/>
                </a:cubicBezTo>
                <a:lnTo>
                  <a:pt x="2514" y="3813"/>
                </a:lnTo>
                <a:cubicBezTo>
                  <a:pt x="2059" y="4268"/>
                  <a:pt x="1988" y="4980"/>
                  <a:pt x="2345" y="5516"/>
                </a:cubicBezTo>
                <a:lnTo>
                  <a:pt x="3516" y="7273"/>
                </a:lnTo>
                <a:cubicBezTo>
                  <a:pt x="3380" y="7555"/>
                  <a:pt x="3258" y="7844"/>
                  <a:pt x="3154" y="8144"/>
                </a:cubicBezTo>
                <a:lnTo>
                  <a:pt x="1085" y="8558"/>
                </a:lnTo>
                <a:cubicBezTo>
                  <a:pt x="454" y="8684"/>
                  <a:pt x="0" y="9238"/>
                  <a:pt x="0" y="9882"/>
                </a:cubicBezTo>
                <a:lnTo>
                  <a:pt x="0" y="11718"/>
                </a:lnTo>
                <a:cubicBezTo>
                  <a:pt x="0" y="12361"/>
                  <a:pt x="454" y="12916"/>
                  <a:pt x="1085" y="13042"/>
                </a:cubicBezTo>
                <a:lnTo>
                  <a:pt x="3154" y="13456"/>
                </a:lnTo>
                <a:cubicBezTo>
                  <a:pt x="3258" y="13755"/>
                  <a:pt x="3380" y="14046"/>
                  <a:pt x="3516" y="14326"/>
                </a:cubicBezTo>
                <a:lnTo>
                  <a:pt x="2345" y="16083"/>
                </a:lnTo>
                <a:cubicBezTo>
                  <a:pt x="1988" y="16619"/>
                  <a:pt x="2059" y="17332"/>
                  <a:pt x="2514" y="17787"/>
                </a:cubicBezTo>
                <a:lnTo>
                  <a:pt x="3812" y="19086"/>
                </a:lnTo>
                <a:cubicBezTo>
                  <a:pt x="4073" y="19346"/>
                  <a:pt x="4419" y="19482"/>
                  <a:pt x="4767" y="19482"/>
                </a:cubicBezTo>
                <a:cubicBezTo>
                  <a:pt x="5026" y="19482"/>
                  <a:pt x="5287" y="19406"/>
                  <a:pt x="5516" y="19254"/>
                </a:cubicBezTo>
                <a:lnTo>
                  <a:pt x="7273" y="18083"/>
                </a:lnTo>
                <a:cubicBezTo>
                  <a:pt x="7554" y="18220"/>
                  <a:pt x="7843" y="18341"/>
                  <a:pt x="8143" y="18445"/>
                </a:cubicBezTo>
                <a:lnTo>
                  <a:pt x="8557" y="20514"/>
                </a:lnTo>
                <a:cubicBezTo>
                  <a:pt x="8684" y="21146"/>
                  <a:pt x="9238" y="21599"/>
                  <a:pt x="9881" y="21599"/>
                </a:cubicBezTo>
                <a:lnTo>
                  <a:pt x="11717" y="21599"/>
                </a:lnTo>
                <a:cubicBezTo>
                  <a:pt x="12361" y="21599"/>
                  <a:pt x="12916" y="21146"/>
                  <a:pt x="13041" y="20514"/>
                </a:cubicBezTo>
                <a:lnTo>
                  <a:pt x="13456" y="18445"/>
                </a:lnTo>
                <a:cubicBezTo>
                  <a:pt x="13755" y="18341"/>
                  <a:pt x="14046" y="18219"/>
                  <a:pt x="14326" y="18083"/>
                </a:cubicBezTo>
                <a:lnTo>
                  <a:pt x="16084" y="19254"/>
                </a:lnTo>
                <a:cubicBezTo>
                  <a:pt x="16312" y="19406"/>
                  <a:pt x="16573" y="19482"/>
                  <a:pt x="16831" y="19482"/>
                </a:cubicBezTo>
                <a:cubicBezTo>
                  <a:pt x="17181" y="19482"/>
                  <a:pt x="17526" y="19346"/>
                  <a:pt x="17787" y="19086"/>
                </a:cubicBezTo>
                <a:lnTo>
                  <a:pt x="19085" y="17787"/>
                </a:lnTo>
                <a:cubicBezTo>
                  <a:pt x="19540" y="17332"/>
                  <a:pt x="19611" y="16619"/>
                  <a:pt x="19254" y="16083"/>
                </a:cubicBezTo>
                <a:lnTo>
                  <a:pt x="18082" y="14326"/>
                </a:lnTo>
                <a:cubicBezTo>
                  <a:pt x="18219" y="14045"/>
                  <a:pt x="18341" y="13755"/>
                  <a:pt x="18445" y="13456"/>
                </a:cubicBezTo>
                <a:lnTo>
                  <a:pt x="20513" y="13042"/>
                </a:lnTo>
                <a:cubicBezTo>
                  <a:pt x="21145" y="12916"/>
                  <a:pt x="21599" y="12361"/>
                  <a:pt x="21599" y="11718"/>
                </a:cubicBezTo>
                <a:lnTo>
                  <a:pt x="21599" y="9882"/>
                </a:lnTo>
                <a:cubicBezTo>
                  <a:pt x="21599" y="9238"/>
                  <a:pt x="21145" y="8684"/>
                  <a:pt x="20513" y="855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4" name="AutoShape 124"/>
          <p:cNvSpPr/>
          <p:nvPr/>
        </p:nvSpPr>
        <p:spPr bwMode="auto">
          <a:xfrm>
            <a:off x="4514850" y="2697163"/>
            <a:ext cx="214313" cy="2127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250"/>
                </a:moveTo>
                <a:cubicBezTo>
                  <a:pt x="5580" y="20250"/>
                  <a:pt x="1350" y="16017"/>
                  <a:pt x="1350" y="10800"/>
                </a:cubicBezTo>
                <a:cubicBezTo>
                  <a:pt x="1350" y="5582"/>
                  <a:pt x="5580" y="1349"/>
                  <a:pt x="10800" y="1349"/>
                </a:cubicBezTo>
                <a:cubicBezTo>
                  <a:pt x="16016" y="1349"/>
                  <a:pt x="20250" y="5582"/>
                  <a:pt x="20250" y="10800"/>
                </a:cubicBezTo>
                <a:cubicBezTo>
                  <a:pt x="20250" y="16017"/>
                  <a:pt x="16016" y="20250"/>
                  <a:pt x="10800" y="2025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3"/>
                  <a:pt x="4836" y="21600"/>
                  <a:pt x="10800" y="21600"/>
                </a:cubicBezTo>
                <a:cubicBezTo>
                  <a:pt x="16763" y="21600"/>
                  <a:pt x="21599" y="16763"/>
                  <a:pt x="21599" y="10800"/>
                </a:cubicBezTo>
                <a:cubicBezTo>
                  <a:pt x="21599" y="4836"/>
                  <a:pt x="16763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5" name="AutoShape 125"/>
          <p:cNvSpPr/>
          <p:nvPr/>
        </p:nvSpPr>
        <p:spPr bwMode="auto">
          <a:xfrm>
            <a:off x="4560888" y="2741613"/>
            <a:ext cx="122237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900"/>
                </a:moveTo>
                <a:cubicBezTo>
                  <a:pt x="6328" y="18900"/>
                  <a:pt x="2699" y="15271"/>
                  <a:pt x="2699" y="10800"/>
                </a:cubicBezTo>
                <a:cubicBezTo>
                  <a:pt x="2699" y="6329"/>
                  <a:pt x="6328" y="2700"/>
                  <a:pt x="10800" y="2700"/>
                </a:cubicBezTo>
                <a:cubicBezTo>
                  <a:pt x="15271" y="2700"/>
                  <a:pt x="18899" y="6329"/>
                  <a:pt x="18899" y="10800"/>
                </a:cubicBezTo>
                <a:cubicBezTo>
                  <a:pt x="18899" y="15271"/>
                  <a:pt x="15271" y="18900"/>
                  <a:pt x="10800" y="18900"/>
                </a:cubicBezTo>
                <a:moveTo>
                  <a:pt x="10800" y="0"/>
                </a:moveTo>
                <a:cubicBezTo>
                  <a:pt x="4830" y="0"/>
                  <a:pt x="0" y="4833"/>
                  <a:pt x="0" y="10800"/>
                </a:cubicBezTo>
                <a:cubicBezTo>
                  <a:pt x="0" y="16766"/>
                  <a:pt x="4830" y="21599"/>
                  <a:pt x="10800" y="21599"/>
                </a:cubicBezTo>
                <a:cubicBezTo>
                  <a:pt x="16764" y="21599"/>
                  <a:pt x="21600" y="16766"/>
                  <a:pt x="21600" y="10800"/>
                </a:cubicBezTo>
                <a:cubicBezTo>
                  <a:pt x="21600" y="4833"/>
                  <a:pt x="16764" y="0"/>
                  <a:pt x="108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6" name="AutoShape 126"/>
          <p:cNvSpPr/>
          <p:nvPr/>
        </p:nvSpPr>
        <p:spPr bwMode="auto">
          <a:xfrm>
            <a:off x="3402013" y="2560638"/>
            <a:ext cx="487362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7" name="AutoShape 127"/>
          <p:cNvSpPr/>
          <p:nvPr/>
        </p:nvSpPr>
        <p:spPr bwMode="auto">
          <a:xfrm>
            <a:off x="3598863" y="2636838"/>
            <a:ext cx="115887" cy="114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8" name="AutoShape 128"/>
          <p:cNvSpPr/>
          <p:nvPr/>
        </p:nvSpPr>
        <p:spPr bwMode="auto">
          <a:xfrm>
            <a:off x="2424113" y="2560638"/>
            <a:ext cx="488950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9" name="AutoShape 129"/>
          <p:cNvSpPr/>
          <p:nvPr/>
        </p:nvSpPr>
        <p:spPr bwMode="auto">
          <a:xfrm>
            <a:off x="2730500" y="2620963"/>
            <a:ext cx="120650" cy="120650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0" name="AutoShape 130"/>
          <p:cNvSpPr/>
          <p:nvPr/>
        </p:nvSpPr>
        <p:spPr bwMode="auto">
          <a:xfrm>
            <a:off x="1447800" y="2560638"/>
            <a:ext cx="488950" cy="488950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1" name="AutoShape 131"/>
          <p:cNvSpPr/>
          <p:nvPr/>
        </p:nvSpPr>
        <p:spPr bwMode="auto">
          <a:xfrm>
            <a:off x="503238" y="2560638"/>
            <a:ext cx="427037" cy="4889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2" name="AutoShape 132"/>
          <p:cNvSpPr/>
          <p:nvPr/>
        </p:nvSpPr>
        <p:spPr bwMode="auto">
          <a:xfrm>
            <a:off x="593725" y="2757488"/>
            <a:ext cx="61913" cy="228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3" name="AutoShape 133"/>
          <p:cNvSpPr/>
          <p:nvPr/>
        </p:nvSpPr>
        <p:spPr bwMode="auto">
          <a:xfrm>
            <a:off x="685800" y="2757488"/>
            <a:ext cx="61913" cy="228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4" name="AutoShape 134"/>
          <p:cNvSpPr/>
          <p:nvPr/>
        </p:nvSpPr>
        <p:spPr bwMode="auto">
          <a:xfrm>
            <a:off x="776288" y="2757488"/>
            <a:ext cx="61912" cy="228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5" name="AutoShape 135"/>
          <p:cNvSpPr/>
          <p:nvPr/>
        </p:nvSpPr>
        <p:spPr bwMode="auto">
          <a:xfrm>
            <a:off x="5354638" y="1658938"/>
            <a:ext cx="488950" cy="336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6" name="AutoShape 136"/>
          <p:cNvSpPr/>
          <p:nvPr/>
        </p:nvSpPr>
        <p:spPr bwMode="auto">
          <a:xfrm>
            <a:off x="4637088" y="1643063"/>
            <a:ext cx="160337" cy="161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7" name="AutoShape 137"/>
          <p:cNvSpPr/>
          <p:nvPr/>
        </p:nvSpPr>
        <p:spPr bwMode="auto">
          <a:xfrm>
            <a:off x="4378325" y="1582738"/>
            <a:ext cx="487363" cy="488950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8" name="AutoShape 138"/>
          <p:cNvSpPr/>
          <p:nvPr/>
        </p:nvSpPr>
        <p:spPr bwMode="auto">
          <a:xfrm>
            <a:off x="4637088" y="1582738"/>
            <a:ext cx="228600" cy="228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9" name="AutoShape 139"/>
          <p:cNvSpPr/>
          <p:nvPr/>
        </p:nvSpPr>
        <p:spPr bwMode="auto">
          <a:xfrm>
            <a:off x="3402013" y="1582738"/>
            <a:ext cx="487362" cy="47307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0" name="AutoShape 140"/>
          <p:cNvSpPr/>
          <p:nvPr/>
        </p:nvSpPr>
        <p:spPr bwMode="auto">
          <a:xfrm>
            <a:off x="2486025" y="1706563"/>
            <a:ext cx="304800" cy="247650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1" name="AutoShape 141"/>
          <p:cNvSpPr/>
          <p:nvPr/>
        </p:nvSpPr>
        <p:spPr bwMode="auto">
          <a:xfrm>
            <a:off x="2424113" y="1643063"/>
            <a:ext cx="488950" cy="3810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2" name="AutoShape 142"/>
          <p:cNvSpPr/>
          <p:nvPr/>
        </p:nvSpPr>
        <p:spPr bwMode="auto">
          <a:xfrm>
            <a:off x="2806700" y="1722438"/>
            <a:ext cx="44450" cy="44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3" name="AutoShape 143"/>
          <p:cNvSpPr/>
          <p:nvPr/>
        </p:nvSpPr>
        <p:spPr bwMode="auto">
          <a:xfrm>
            <a:off x="2790825" y="1919288"/>
            <a:ext cx="603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4" name="AutoShape 144"/>
          <p:cNvSpPr/>
          <p:nvPr/>
        </p:nvSpPr>
        <p:spPr bwMode="auto">
          <a:xfrm>
            <a:off x="2806700" y="1871663"/>
            <a:ext cx="603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5" name="AutoShape 145"/>
          <p:cNvSpPr/>
          <p:nvPr/>
        </p:nvSpPr>
        <p:spPr bwMode="auto">
          <a:xfrm>
            <a:off x="2806700" y="1827213"/>
            <a:ext cx="60325" cy="15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6" name="AutoShape 146"/>
          <p:cNvSpPr/>
          <p:nvPr/>
        </p:nvSpPr>
        <p:spPr bwMode="auto">
          <a:xfrm>
            <a:off x="2547938" y="1766888"/>
            <a:ext cx="90487" cy="63500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7" name="AutoShape 147"/>
          <p:cNvSpPr/>
          <p:nvPr/>
        </p:nvSpPr>
        <p:spPr bwMode="auto">
          <a:xfrm>
            <a:off x="1447800" y="1614488"/>
            <a:ext cx="488950" cy="425450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8" name="AutoShape 148"/>
          <p:cNvSpPr/>
          <p:nvPr/>
        </p:nvSpPr>
        <p:spPr bwMode="auto">
          <a:xfrm>
            <a:off x="1524000" y="1690688"/>
            <a:ext cx="73025" cy="730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rgbClr val="484F59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9" name="AutoShape 149"/>
          <p:cNvSpPr/>
          <p:nvPr/>
        </p:nvSpPr>
        <p:spPr bwMode="auto">
          <a:xfrm>
            <a:off x="473075" y="1643063"/>
            <a:ext cx="487363" cy="352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0" name="Freeform 147"/>
          <p:cNvSpPr>
            <a:spLocks noEditPoints="1"/>
          </p:cNvSpPr>
          <p:nvPr/>
        </p:nvSpPr>
        <p:spPr bwMode="auto">
          <a:xfrm>
            <a:off x="422275" y="5408613"/>
            <a:ext cx="401638" cy="454025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grpSp>
        <p:nvGrpSpPr>
          <p:cNvPr id="161" name="Group 299"/>
          <p:cNvGrpSpPr/>
          <p:nvPr/>
        </p:nvGrpSpPr>
        <p:grpSpPr>
          <a:xfrm>
            <a:off x="1619362" y="5410059"/>
            <a:ext cx="182485" cy="464152"/>
            <a:chOff x="6141009" y="3540977"/>
            <a:chExt cx="85046" cy="216315"/>
          </a:xfrm>
          <a:solidFill>
            <a:srgbClr val="484F59"/>
          </a:solidFill>
        </p:grpSpPr>
        <p:sp>
          <p:nvSpPr>
            <p:cNvPr id="192" name="Freeform 12"/>
            <p:cNvSpPr/>
            <p:nvPr/>
          </p:nvSpPr>
          <p:spPr bwMode="auto">
            <a:xfrm>
              <a:off x="6141009" y="3577954"/>
              <a:ext cx="85046" cy="179338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93" name="Oval 13"/>
            <p:cNvSpPr>
              <a:spLocks noChangeArrowheads="1"/>
            </p:cNvSpPr>
            <p:nvPr/>
          </p:nvSpPr>
          <p:spPr bwMode="auto">
            <a:xfrm>
              <a:off x="6166893" y="3540977"/>
              <a:ext cx="33741" cy="337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162" name="Group 302"/>
          <p:cNvGrpSpPr/>
          <p:nvPr/>
        </p:nvGrpSpPr>
        <p:grpSpPr>
          <a:xfrm>
            <a:off x="2637310" y="5410149"/>
            <a:ext cx="215525" cy="464813"/>
            <a:chOff x="6138760" y="4271257"/>
            <a:chExt cx="97227" cy="209688"/>
          </a:xfrm>
          <a:solidFill>
            <a:srgbClr val="FFC000"/>
          </a:solidFill>
        </p:grpSpPr>
        <p:sp>
          <p:nvSpPr>
            <p:cNvPr id="190" name="Oval 152"/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91" name="Freeform 7"/>
            <p:cNvSpPr/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  <p:sp>
        <p:nvSpPr>
          <p:cNvPr id="163" name="Freeform 19"/>
          <p:cNvSpPr>
            <a:spLocks noEditPoints="1"/>
          </p:cNvSpPr>
          <p:nvPr/>
        </p:nvSpPr>
        <p:spPr bwMode="auto">
          <a:xfrm>
            <a:off x="4383088" y="5434013"/>
            <a:ext cx="515937" cy="415925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64" name="Freeform 15"/>
          <p:cNvSpPr>
            <a:spLocks noEditPoints="1"/>
          </p:cNvSpPr>
          <p:nvPr/>
        </p:nvSpPr>
        <p:spPr bwMode="auto">
          <a:xfrm>
            <a:off x="3438525" y="5389563"/>
            <a:ext cx="452438" cy="450850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65" name="Freeform 11"/>
          <p:cNvSpPr>
            <a:spLocks noEditPoints="1"/>
          </p:cNvSpPr>
          <p:nvPr/>
        </p:nvSpPr>
        <p:spPr bwMode="auto">
          <a:xfrm>
            <a:off x="5422900" y="5370513"/>
            <a:ext cx="474663" cy="476250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66" name="Freeform 21"/>
          <p:cNvSpPr>
            <a:spLocks noEditPoints="1"/>
          </p:cNvSpPr>
          <p:nvPr/>
        </p:nvSpPr>
        <p:spPr bwMode="auto">
          <a:xfrm>
            <a:off x="6491288" y="5370513"/>
            <a:ext cx="517525" cy="51752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67" name="Freeform 26"/>
          <p:cNvSpPr/>
          <p:nvPr/>
        </p:nvSpPr>
        <p:spPr bwMode="auto">
          <a:xfrm>
            <a:off x="7400925" y="5408613"/>
            <a:ext cx="425450" cy="4413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cs typeface="+mn-ea"/>
              <a:sym typeface="+mn-lt"/>
            </a:endParaRPr>
          </a:p>
        </p:txBody>
      </p:sp>
      <p:grpSp>
        <p:nvGrpSpPr>
          <p:cNvPr id="168" name="Group 159"/>
          <p:cNvGrpSpPr/>
          <p:nvPr/>
        </p:nvGrpSpPr>
        <p:grpSpPr>
          <a:xfrm>
            <a:off x="8324962" y="5409406"/>
            <a:ext cx="584219" cy="460272"/>
            <a:chOff x="1058564" y="1781841"/>
            <a:chExt cx="649993" cy="512092"/>
          </a:xfrm>
          <a:solidFill>
            <a:srgbClr val="FFC000"/>
          </a:solidFill>
        </p:grpSpPr>
        <p:sp>
          <p:nvSpPr>
            <p:cNvPr id="188" name="Freeform 31"/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9" name="Freeform 32"/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169" name="Group 162"/>
          <p:cNvGrpSpPr/>
          <p:nvPr/>
        </p:nvGrpSpPr>
        <p:grpSpPr>
          <a:xfrm>
            <a:off x="9341951" y="5409406"/>
            <a:ext cx="467115" cy="355675"/>
            <a:chOff x="2070649" y="1631036"/>
            <a:chExt cx="723379" cy="550800"/>
          </a:xfrm>
          <a:solidFill>
            <a:srgbClr val="484F59"/>
          </a:solidFill>
        </p:grpSpPr>
        <p:sp>
          <p:nvSpPr>
            <p:cNvPr id="184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5" name="Freeform 36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6" name="Freeform 37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7" name="Freeform 38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170" name="Group 167"/>
          <p:cNvGrpSpPr/>
          <p:nvPr/>
        </p:nvGrpSpPr>
        <p:grpSpPr>
          <a:xfrm>
            <a:off x="10356962" y="5409406"/>
            <a:ext cx="466891" cy="361155"/>
            <a:chOff x="3727889" y="-113301"/>
            <a:chExt cx="548381" cy="424189"/>
          </a:xfrm>
          <a:solidFill>
            <a:srgbClr val="FFC000"/>
          </a:solidFill>
        </p:grpSpPr>
        <p:sp>
          <p:nvSpPr>
            <p:cNvPr id="176" name="Oval 43"/>
            <p:cNvSpPr>
              <a:spLocks noChangeArrowheads="1"/>
            </p:cNvSpPr>
            <p:nvPr/>
          </p:nvSpPr>
          <p:spPr bwMode="auto">
            <a:xfrm>
              <a:off x="3954500" y="47987"/>
              <a:ext cx="96773" cy="9758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77" name="Freeform 44"/>
            <p:cNvSpPr/>
            <p:nvPr/>
          </p:nvSpPr>
          <p:spPr bwMode="auto">
            <a:xfrm>
              <a:off x="4042402" y="-20560"/>
              <a:ext cx="98386" cy="238707"/>
            </a:xfrm>
            <a:custGeom>
              <a:avLst/>
              <a:gdLst>
                <a:gd name="T0" fmla="*/ 34 w 52"/>
                <a:gd name="T1" fmla="*/ 61 h 125"/>
                <a:gd name="T2" fmla="*/ 0 w 52"/>
                <a:gd name="T3" fmla="*/ 112 h 125"/>
                <a:gd name="T4" fmla="*/ 15 w 52"/>
                <a:gd name="T5" fmla="*/ 125 h 125"/>
                <a:gd name="T6" fmla="*/ 52 w 52"/>
                <a:gd name="T7" fmla="*/ 61 h 125"/>
                <a:gd name="T8" fmla="*/ 18 w 52"/>
                <a:gd name="T9" fmla="*/ 0 h 125"/>
                <a:gd name="T10" fmla="*/ 4 w 52"/>
                <a:gd name="T11" fmla="*/ 12 h 125"/>
                <a:gd name="T12" fmla="*/ 34 w 52"/>
                <a:gd name="T13" fmla="*/ 6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5">
                  <a:moveTo>
                    <a:pt x="34" y="61"/>
                  </a:moveTo>
                  <a:cubicBezTo>
                    <a:pt x="34" y="84"/>
                    <a:pt x="20" y="104"/>
                    <a:pt x="0" y="112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7" y="113"/>
                    <a:pt x="52" y="89"/>
                    <a:pt x="52" y="61"/>
                  </a:cubicBezTo>
                  <a:cubicBezTo>
                    <a:pt x="52" y="35"/>
                    <a:pt x="39" y="13"/>
                    <a:pt x="18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2" y="21"/>
                    <a:pt x="34" y="40"/>
                    <a:pt x="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78" name="Freeform 45"/>
            <p:cNvSpPr/>
            <p:nvPr/>
          </p:nvSpPr>
          <p:spPr bwMode="auto">
            <a:xfrm>
              <a:off x="4093208" y="-62495"/>
              <a:ext cx="114515" cy="322577"/>
            </a:xfrm>
            <a:custGeom>
              <a:avLst/>
              <a:gdLst>
                <a:gd name="T0" fmla="*/ 40 w 60"/>
                <a:gd name="T1" fmla="*/ 83 h 169"/>
                <a:gd name="T2" fmla="*/ 0 w 60"/>
                <a:gd name="T3" fmla="*/ 155 h 169"/>
                <a:gd name="T4" fmla="*/ 15 w 60"/>
                <a:gd name="T5" fmla="*/ 169 h 169"/>
                <a:gd name="T6" fmla="*/ 60 w 60"/>
                <a:gd name="T7" fmla="*/ 83 h 169"/>
                <a:gd name="T8" fmla="*/ 19 w 60"/>
                <a:gd name="T9" fmla="*/ 0 h 169"/>
                <a:gd name="T10" fmla="*/ 3 w 60"/>
                <a:gd name="T11" fmla="*/ 14 h 169"/>
                <a:gd name="T12" fmla="*/ 40 w 60"/>
                <a:gd name="T13" fmla="*/ 8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69">
                  <a:moveTo>
                    <a:pt x="40" y="83"/>
                  </a:moveTo>
                  <a:cubicBezTo>
                    <a:pt x="40" y="114"/>
                    <a:pt x="24" y="140"/>
                    <a:pt x="0" y="155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42" y="150"/>
                    <a:pt x="60" y="119"/>
                    <a:pt x="60" y="83"/>
                  </a:cubicBezTo>
                  <a:cubicBezTo>
                    <a:pt x="60" y="49"/>
                    <a:pt x="44" y="19"/>
                    <a:pt x="1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5" y="29"/>
                    <a:pt x="40" y="54"/>
                    <a:pt x="4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79" name="Freeform 46"/>
            <p:cNvSpPr/>
            <p:nvPr/>
          </p:nvSpPr>
          <p:spPr bwMode="auto">
            <a:xfrm>
              <a:off x="4143207" y="-113301"/>
              <a:ext cx="133063" cy="424189"/>
            </a:xfrm>
            <a:custGeom>
              <a:avLst/>
              <a:gdLst>
                <a:gd name="T0" fmla="*/ 49 w 70"/>
                <a:gd name="T1" fmla="*/ 110 h 223"/>
                <a:gd name="T2" fmla="*/ 0 w 70"/>
                <a:gd name="T3" fmla="*/ 209 h 223"/>
                <a:gd name="T4" fmla="*/ 16 w 70"/>
                <a:gd name="T5" fmla="*/ 223 h 223"/>
                <a:gd name="T6" fmla="*/ 70 w 70"/>
                <a:gd name="T7" fmla="*/ 110 h 223"/>
                <a:gd name="T8" fmla="*/ 19 w 70"/>
                <a:gd name="T9" fmla="*/ 0 h 223"/>
                <a:gd name="T10" fmla="*/ 3 w 70"/>
                <a:gd name="T11" fmla="*/ 14 h 223"/>
                <a:gd name="T12" fmla="*/ 49 w 70"/>
                <a:gd name="T13" fmla="*/ 11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3">
                  <a:moveTo>
                    <a:pt x="49" y="110"/>
                  </a:moveTo>
                  <a:cubicBezTo>
                    <a:pt x="49" y="151"/>
                    <a:pt x="30" y="186"/>
                    <a:pt x="0" y="209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49" y="197"/>
                    <a:pt x="70" y="156"/>
                    <a:pt x="70" y="110"/>
                  </a:cubicBezTo>
                  <a:cubicBezTo>
                    <a:pt x="70" y="66"/>
                    <a:pt x="50" y="26"/>
                    <a:pt x="1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1" y="37"/>
                    <a:pt x="49" y="71"/>
                    <a:pt x="4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0" name="Oval 47"/>
            <p:cNvSpPr>
              <a:spLocks noChangeArrowheads="1"/>
            </p:cNvSpPr>
            <p:nvPr/>
          </p:nvSpPr>
          <p:spPr bwMode="auto">
            <a:xfrm>
              <a:off x="3952887" y="52019"/>
              <a:ext cx="96773" cy="9758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1" name="Freeform 48"/>
            <p:cNvSpPr/>
            <p:nvPr/>
          </p:nvSpPr>
          <p:spPr bwMode="auto">
            <a:xfrm>
              <a:off x="3863371" y="-20560"/>
              <a:ext cx="98386" cy="238707"/>
            </a:xfrm>
            <a:custGeom>
              <a:avLst/>
              <a:gdLst>
                <a:gd name="T0" fmla="*/ 18 w 52"/>
                <a:gd name="T1" fmla="*/ 64 h 125"/>
                <a:gd name="T2" fmla="*/ 52 w 52"/>
                <a:gd name="T3" fmla="*/ 13 h 125"/>
                <a:gd name="T4" fmla="*/ 38 w 52"/>
                <a:gd name="T5" fmla="*/ 0 h 125"/>
                <a:gd name="T6" fmla="*/ 0 w 52"/>
                <a:gd name="T7" fmla="*/ 64 h 125"/>
                <a:gd name="T8" fmla="*/ 34 w 52"/>
                <a:gd name="T9" fmla="*/ 125 h 125"/>
                <a:gd name="T10" fmla="*/ 48 w 52"/>
                <a:gd name="T11" fmla="*/ 113 h 125"/>
                <a:gd name="T12" fmla="*/ 18 w 52"/>
                <a:gd name="T13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5">
                  <a:moveTo>
                    <a:pt x="18" y="64"/>
                  </a:moveTo>
                  <a:cubicBezTo>
                    <a:pt x="18" y="41"/>
                    <a:pt x="32" y="21"/>
                    <a:pt x="52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2"/>
                    <a:pt x="0" y="36"/>
                    <a:pt x="0" y="64"/>
                  </a:cubicBezTo>
                  <a:cubicBezTo>
                    <a:pt x="0" y="90"/>
                    <a:pt x="14" y="113"/>
                    <a:pt x="34" y="125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30" y="104"/>
                    <a:pt x="18" y="85"/>
                    <a:pt x="1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2" name="Freeform 49"/>
            <p:cNvSpPr/>
            <p:nvPr/>
          </p:nvSpPr>
          <p:spPr bwMode="auto">
            <a:xfrm>
              <a:off x="3796437" y="-62495"/>
              <a:ext cx="116128" cy="322577"/>
            </a:xfrm>
            <a:custGeom>
              <a:avLst/>
              <a:gdLst>
                <a:gd name="T0" fmla="*/ 20 w 61"/>
                <a:gd name="T1" fmla="*/ 86 h 169"/>
                <a:gd name="T2" fmla="*/ 61 w 61"/>
                <a:gd name="T3" fmla="*/ 14 h 169"/>
                <a:gd name="T4" fmla="*/ 45 w 61"/>
                <a:gd name="T5" fmla="*/ 0 h 169"/>
                <a:gd name="T6" fmla="*/ 0 w 61"/>
                <a:gd name="T7" fmla="*/ 86 h 169"/>
                <a:gd name="T8" fmla="*/ 42 w 61"/>
                <a:gd name="T9" fmla="*/ 169 h 169"/>
                <a:gd name="T10" fmla="*/ 57 w 61"/>
                <a:gd name="T11" fmla="*/ 155 h 169"/>
                <a:gd name="T12" fmla="*/ 20 w 61"/>
                <a:gd name="T13" fmla="*/ 8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69">
                  <a:moveTo>
                    <a:pt x="20" y="86"/>
                  </a:moveTo>
                  <a:cubicBezTo>
                    <a:pt x="20" y="55"/>
                    <a:pt x="36" y="29"/>
                    <a:pt x="61" y="1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8" y="19"/>
                    <a:pt x="0" y="50"/>
                    <a:pt x="0" y="86"/>
                  </a:cubicBezTo>
                  <a:cubicBezTo>
                    <a:pt x="0" y="120"/>
                    <a:pt x="16" y="150"/>
                    <a:pt x="42" y="169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35" y="140"/>
                    <a:pt x="20" y="115"/>
                    <a:pt x="2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83" name="Freeform 50"/>
            <p:cNvSpPr/>
            <p:nvPr/>
          </p:nvSpPr>
          <p:spPr bwMode="auto">
            <a:xfrm>
              <a:off x="3727889" y="-113301"/>
              <a:ext cx="133063" cy="424189"/>
            </a:xfrm>
            <a:custGeom>
              <a:avLst/>
              <a:gdLst>
                <a:gd name="T0" fmla="*/ 21 w 70"/>
                <a:gd name="T1" fmla="*/ 113 h 223"/>
                <a:gd name="T2" fmla="*/ 70 w 70"/>
                <a:gd name="T3" fmla="*/ 14 h 223"/>
                <a:gd name="T4" fmla="*/ 54 w 70"/>
                <a:gd name="T5" fmla="*/ 0 h 223"/>
                <a:gd name="T6" fmla="*/ 0 w 70"/>
                <a:gd name="T7" fmla="*/ 113 h 223"/>
                <a:gd name="T8" fmla="*/ 51 w 70"/>
                <a:gd name="T9" fmla="*/ 223 h 223"/>
                <a:gd name="T10" fmla="*/ 67 w 70"/>
                <a:gd name="T11" fmla="*/ 209 h 223"/>
                <a:gd name="T12" fmla="*/ 21 w 70"/>
                <a:gd name="T13" fmla="*/ 11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3">
                  <a:moveTo>
                    <a:pt x="21" y="113"/>
                  </a:moveTo>
                  <a:cubicBezTo>
                    <a:pt x="21" y="73"/>
                    <a:pt x="40" y="37"/>
                    <a:pt x="70" y="1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1" y="26"/>
                    <a:pt x="0" y="67"/>
                    <a:pt x="0" y="113"/>
                  </a:cubicBezTo>
                  <a:cubicBezTo>
                    <a:pt x="0" y="157"/>
                    <a:pt x="20" y="197"/>
                    <a:pt x="51" y="223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39" y="186"/>
                    <a:pt x="21" y="152"/>
                    <a:pt x="21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171" name="Group 2"/>
          <p:cNvGrpSpPr/>
          <p:nvPr/>
        </p:nvGrpSpPr>
        <p:grpSpPr>
          <a:xfrm>
            <a:off x="11271362" y="5409406"/>
            <a:ext cx="545555" cy="452989"/>
            <a:chOff x="3965790" y="1735873"/>
            <a:chExt cx="537091" cy="445963"/>
          </a:xfrm>
          <a:solidFill>
            <a:srgbClr val="484F59"/>
          </a:solidFill>
        </p:grpSpPr>
        <p:sp>
          <p:nvSpPr>
            <p:cNvPr id="172" name="Freeform 69"/>
            <p:cNvSpPr/>
            <p:nvPr/>
          </p:nvSpPr>
          <p:spPr bwMode="auto">
            <a:xfrm>
              <a:off x="3965790" y="1905226"/>
              <a:ext cx="366125" cy="276610"/>
            </a:xfrm>
            <a:custGeom>
              <a:avLst/>
              <a:gdLst>
                <a:gd name="T0" fmla="*/ 76 w 454"/>
                <a:gd name="T1" fmla="*/ 0 h 343"/>
                <a:gd name="T2" fmla="*/ 0 w 454"/>
                <a:gd name="T3" fmla="*/ 343 h 343"/>
                <a:gd name="T4" fmla="*/ 454 w 454"/>
                <a:gd name="T5" fmla="*/ 343 h 343"/>
                <a:gd name="T6" fmla="*/ 373 w 454"/>
                <a:gd name="T7" fmla="*/ 0 h 343"/>
                <a:gd name="T8" fmla="*/ 76 w 454"/>
                <a:gd name="T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343">
                  <a:moveTo>
                    <a:pt x="76" y="0"/>
                  </a:moveTo>
                  <a:lnTo>
                    <a:pt x="0" y="343"/>
                  </a:lnTo>
                  <a:lnTo>
                    <a:pt x="454" y="343"/>
                  </a:lnTo>
                  <a:lnTo>
                    <a:pt x="373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73" name="Freeform 70"/>
            <p:cNvSpPr/>
            <p:nvPr/>
          </p:nvSpPr>
          <p:spPr bwMode="auto">
            <a:xfrm>
              <a:off x="4223045" y="1869743"/>
              <a:ext cx="279836" cy="247578"/>
            </a:xfrm>
            <a:custGeom>
              <a:avLst/>
              <a:gdLst>
                <a:gd name="T0" fmla="*/ 137 w 347"/>
                <a:gd name="T1" fmla="*/ 307 h 307"/>
                <a:gd name="T2" fmla="*/ 347 w 347"/>
                <a:gd name="T3" fmla="*/ 307 h 307"/>
                <a:gd name="T4" fmla="*/ 274 w 347"/>
                <a:gd name="T5" fmla="*/ 0 h 307"/>
                <a:gd name="T6" fmla="*/ 5 w 347"/>
                <a:gd name="T7" fmla="*/ 0 h 307"/>
                <a:gd name="T8" fmla="*/ 0 w 347"/>
                <a:gd name="T9" fmla="*/ 26 h 307"/>
                <a:gd name="T10" fmla="*/ 71 w 347"/>
                <a:gd name="T11" fmla="*/ 26 h 307"/>
                <a:gd name="T12" fmla="*/ 137 w 347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07">
                  <a:moveTo>
                    <a:pt x="137" y="307"/>
                  </a:moveTo>
                  <a:lnTo>
                    <a:pt x="347" y="307"/>
                  </a:lnTo>
                  <a:lnTo>
                    <a:pt x="274" y="0"/>
                  </a:lnTo>
                  <a:lnTo>
                    <a:pt x="5" y="0"/>
                  </a:lnTo>
                  <a:lnTo>
                    <a:pt x="0" y="26"/>
                  </a:lnTo>
                  <a:lnTo>
                    <a:pt x="71" y="26"/>
                  </a:lnTo>
                  <a:lnTo>
                    <a:pt x="137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74" name="Freeform 71"/>
            <p:cNvSpPr/>
            <p:nvPr/>
          </p:nvSpPr>
          <p:spPr bwMode="auto">
            <a:xfrm>
              <a:off x="4055305" y="1777808"/>
              <a:ext cx="173385" cy="142740"/>
            </a:xfrm>
            <a:custGeom>
              <a:avLst/>
              <a:gdLst>
                <a:gd name="T0" fmla="*/ 91 w 91"/>
                <a:gd name="T1" fmla="*/ 75 h 75"/>
                <a:gd name="T2" fmla="*/ 81 w 91"/>
                <a:gd name="T3" fmla="*/ 75 h 75"/>
                <a:gd name="T4" fmla="*/ 81 w 91"/>
                <a:gd name="T5" fmla="*/ 33 h 75"/>
                <a:gd name="T6" fmla="*/ 46 w 91"/>
                <a:gd name="T7" fmla="*/ 7 h 75"/>
                <a:gd name="T8" fmla="*/ 11 w 91"/>
                <a:gd name="T9" fmla="*/ 33 h 75"/>
                <a:gd name="T10" fmla="*/ 11 w 91"/>
                <a:gd name="T11" fmla="*/ 75 h 75"/>
                <a:gd name="T12" fmla="*/ 0 w 91"/>
                <a:gd name="T13" fmla="*/ 75 h 75"/>
                <a:gd name="T14" fmla="*/ 0 w 91"/>
                <a:gd name="T15" fmla="*/ 33 h 75"/>
                <a:gd name="T16" fmla="*/ 46 w 91"/>
                <a:gd name="T17" fmla="*/ 0 h 75"/>
                <a:gd name="T18" fmla="*/ 91 w 91"/>
                <a:gd name="T19" fmla="*/ 33 h 75"/>
                <a:gd name="T20" fmla="*/ 91 w 91"/>
                <a:gd name="T2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5">
                  <a:moveTo>
                    <a:pt x="91" y="75"/>
                  </a:moveTo>
                  <a:cubicBezTo>
                    <a:pt x="81" y="75"/>
                    <a:pt x="81" y="75"/>
                    <a:pt x="81" y="75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19"/>
                    <a:pt x="65" y="7"/>
                    <a:pt x="46" y="7"/>
                  </a:cubicBezTo>
                  <a:cubicBezTo>
                    <a:pt x="26" y="7"/>
                    <a:pt x="11" y="19"/>
                    <a:pt x="11" y="33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21" y="0"/>
                    <a:pt x="46" y="0"/>
                  </a:cubicBezTo>
                  <a:cubicBezTo>
                    <a:pt x="71" y="0"/>
                    <a:pt x="91" y="15"/>
                    <a:pt x="91" y="33"/>
                  </a:cubicBezTo>
                  <a:lnTo>
                    <a:pt x="9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175" name="Freeform 72"/>
            <p:cNvSpPr/>
            <p:nvPr/>
          </p:nvSpPr>
          <p:spPr bwMode="auto">
            <a:xfrm>
              <a:off x="4236754" y="1735873"/>
              <a:ext cx="172579" cy="142740"/>
            </a:xfrm>
            <a:custGeom>
              <a:avLst/>
              <a:gdLst>
                <a:gd name="T0" fmla="*/ 91 w 91"/>
                <a:gd name="T1" fmla="*/ 75 h 75"/>
                <a:gd name="T2" fmla="*/ 81 w 91"/>
                <a:gd name="T3" fmla="*/ 75 h 75"/>
                <a:gd name="T4" fmla="*/ 81 w 91"/>
                <a:gd name="T5" fmla="*/ 33 h 75"/>
                <a:gd name="T6" fmla="*/ 46 w 91"/>
                <a:gd name="T7" fmla="*/ 8 h 75"/>
                <a:gd name="T8" fmla="*/ 11 w 91"/>
                <a:gd name="T9" fmla="*/ 33 h 75"/>
                <a:gd name="T10" fmla="*/ 11 w 91"/>
                <a:gd name="T11" fmla="*/ 75 h 75"/>
                <a:gd name="T12" fmla="*/ 0 w 91"/>
                <a:gd name="T13" fmla="*/ 75 h 75"/>
                <a:gd name="T14" fmla="*/ 0 w 91"/>
                <a:gd name="T15" fmla="*/ 33 h 75"/>
                <a:gd name="T16" fmla="*/ 46 w 91"/>
                <a:gd name="T17" fmla="*/ 0 h 75"/>
                <a:gd name="T18" fmla="*/ 91 w 91"/>
                <a:gd name="T19" fmla="*/ 33 h 75"/>
                <a:gd name="T20" fmla="*/ 91 w 91"/>
                <a:gd name="T2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5">
                  <a:moveTo>
                    <a:pt x="91" y="75"/>
                  </a:moveTo>
                  <a:cubicBezTo>
                    <a:pt x="81" y="75"/>
                    <a:pt x="81" y="75"/>
                    <a:pt x="81" y="75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19"/>
                    <a:pt x="65" y="8"/>
                    <a:pt x="46" y="8"/>
                  </a:cubicBezTo>
                  <a:cubicBezTo>
                    <a:pt x="27" y="8"/>
                    <a:pt x="11" y="19"/>
                    <a:pt x="11" y="33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21" y="0"/>
                    <a:pt x="46" y="0"/>
                  </a:cubicBezTo>
                  <a:cubicBezTo>
                    <a:pt x="71" y="0"/>
                    <a:pt x="91" y="15"/>
                    <a:pt x="91" y="33"/>
                  </a:cubicBezTo>
                  <a:lnTo>
                    <a:pt x="9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478155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4152900 w 12192000"/>
              <a:gd name="connsiteY1" fmla="*/ 42862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819400 w 12192000"/>
              <a:gd name="connsiteY1" fmla="*/ 50101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2571750 w 12192000"/>
              <a:gd name="connsiteY1" fmla="*/ 523875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571750" y="523875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7346" y="1295399"/>
            <a:ext cx="3376855" cy="2267018"/>
            <a:chOff x="1737346" y="1866899"/>
            <a:chExt cx="3376855" cy="2267018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1737346" y="1866899"/>
              <a:ext cx="3014905" cy="2201027"/>
            </a:xfrm>
            <a:prstGeom prst="triangl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099296" y="2024105"/>
              <a:ext cx="3014905" cy="2109812"/>
            </a:xfrm>
            <a:prstGeom prst="triangle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03057" y="1618650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</a:rPr>
              <a:t>01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4003418" y="4901920"/>
            <a:ext cx="881086" cy="616579"/>
          </a:xfrm>
          <a:prstGeom prst="triangle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3499384">
            <a:off x="3332345" y="5063855"/>
            <a:ext cx="548805" cy="651439"/>
          </a:xfrm>
          <a:prstGeom prst="triangle">
            <a:avLst/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21"/>
          <p:cNvSpPr txBox="1"/>
          <p:nvPr/>
        </p:nvSpPr>
        <p:spPr>
          <a:xfrm>
            <a:off x="6096000" y="5064007"/>
            <a:ext cx="5601798" cy="730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1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11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4338220"/>
            <a:ext cx="4410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484F59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6096000" y="3691889"/>
            <a:ext cx="3545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7199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4839835" y="3920975"/>
            <a:ext cx="480625" cy="488795"/>
          </a:xfrm>
          <a:custGeom>
            <a:avLst/>
            <a:gdLst>
              <a:gd name="T0" fmla="*/ 222 w 589"/>
              <a:gd name="T1" fmla="*/ 0 h 596"/>
              <a:gd name="T2" fmla="*/ 222 w 589"/>
              <a:gd name="T3" fmla="*/ 22 h 596"/>
              <a:gd name="T4" fmla="*/ 222 w 589"/>
              <a:gd name="T5" fmla="*/ 87 h 596"/>
              <a:gd name="T6" fmla="*/ 222 w 589"/>
              <a:gd name="T7" fmla="*/ 378 h 596"/>
              <a:gd name="T8" fmla="*/ 124 w 589"/>
              <a:gd name="T9" fmla="*/ 347 h 596"/>
              <a:gd name="T10" fmla="*/ 0 w 589"/>
              <a:gd name="T11" fmla="*/ 425 h 596"/>
              <a:gd name="T12" fmla="*/ 124 w 589"/>
              <a:gd name="T13" fmla="*/ 504 h 596"/>
              <a:gd name="T14" fmla="*/ 247 w 589"/>
              <a:gd name="T15" fmla="*/ 434 h 596"/>
              <a:gd name="T16" fmla="*/ 247 w 589"/>
              <a:gd name="T17" fmla="*/ 434 h 596"/>
              <a:gd name="T18" fmla="*/ 247 w 589"/>
              <a:gd name="T19" fmla="*/ 92 h 596"/>
              <a:gd name="T20" fmla="*/ 564 w 589"/>
              <a:gd name="T21" fmla="*/ 150 h 596"/>
              <a:gd name="T22" fmla="*/ 564 w 589"/>
              <a:gd name="T23" fmla="*/ 470 h 596"/>
              <a:gd name="T24" fmla="*/ 466 w 589"/>
              <a:gd name="T25" fmla="*/ 439 h 596"/>
              <a:gd name="T26" fmla="*/ 342 w 589"/>
              <a:gd name="T27" fmla="*/ 518 h 596"/>
              <a:gd name="T28" fmla="*/ 466 w 589"/>
              <a:gd name="T29" fmla="*/ 596 h 596"/>
              <a:gd name="T30" fmla="*/ 589 w 589"/>
              <a:gd name="T31" fmla="*/ 518 h 596"/>
              <a:gd name="T32" fmla="*/ 589 w 589"/>
              <a:gd name="T33" fmla="*/ 518 h 596"/>
              <a:gd name="T34" fmla="*/ 589 w 589"/>
              <a:gd name="T35" fmla="*/ 155 h 596"/>
              <a:gd name="T36" fmla="*/ 589 w 589"/>
              <a:gd name="T37" fmla="*/ 107 h 596"/>
              <a:gd name="T38" fmla="*/ 589 w 589"/>
              <a:gd name="T39" fmla="*/ 68 h 596"/>
              <a:gd name="T40" fmla="*/ 222 w 589"/>
              <a:gd name="T4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9" h="596">
                <a:moveTo>
                  <a:pt x="222" y="0"/>
                </a:moveTo>
                <a:lnTo>
                  <a:pt x="222" y="22"/>
                </a:lnTo>
                <a:lnTo>
                  <a:pt x="222" y="87"/>
                </a:lnTo>
                <a:lnTo>
                  <a:pt x="222" y="378"/>
                </a:lnTo>
                <a:cubicBezTo>
                  <a:pt x="199" y="359"/>
                  <a:pt x="164" y="347"/>
                  <a:pt x="124" y="347"/>
                </a:cubicBezTo>
                <a:cubicBezTo>
                  <a:pt x="55" y="347"/>
                  <a:pt x="0" y="382"/>
                  <a:pt x="0" y="425"/>
                </a:cubicBezTo>
                <a:cubicBezTo>
                  <a:pt x="0" y="469"/>
                  <a:pt x="55" y="504"/>
                  <a:pt x="124" y="504"/>
                </a:cubicBezTo>
                <a:cubicBezTo>
                  <a:pt x="188" y="504"/>
                  <a:pt x="240" y="473"/>
                  <a:pt x="247" y="434"/>
                </a:cubicBezTo>
                <a:lnTo>
                  <a:pt x="247" y="434"/>
                </a:lnTo>
                <a:lnTo>
                  <a:pt x="247" y="92"/>
                </a:lnTo>
                <a:lnTo>
                  <a:pt x="564" y="150"/>
                </a:lnTo>
                <a:lnTo>
                  <a:pt x="564" y="470"/>
                </a:lnTo>
                <a:cubicBezTo>
                  <a:pt x="541" y="451"/>
                  <a:pt x="506" y="439"/>
                  <a:pt x="466" y="439"/>
                </a:cubicBezTo>
                <a:cubicBezTo>
                  <a:pt x="397" y="439"/>
                  <a:pt x="342" y="474"/>
                  <a:pt x="342" y="518"/>
                </a:cubicBezTo>
                <a:cubicBezTo>
                  <a:pt x="342" y="561"/>
                  <a:pt x="397" y="596"/>
                  <a:pt x="466" y="596"/>
                </a:cubicBezTo>
                <a:cubicBezTo>
                  <a:pt x="534" y="596"/>
                  <a:pt x="589" y="561"/>
                  <a:pt x="589" y="518"/>
                </a:cubicBezTo>
                <a:lnTo>
                  <a:pt x="589" y="518"/>
                </a:lnTo>
                <a:lnTo>
                  <a:pt x="589" y="155"/>
                </a:lnTo>
                <a:lnTo>
                  <a:pt x="589" y="107"/>
                </a:lnTo>
                <a:lnTo>
                  <a:pt x="589" y="68"/>
                </a:lnTo>
                <a:lnTo>
                  <a:pt x="222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865801" y="3905144"/>
            <a:ext cx="510294" cy="510563"/>
          </a:xfrm>
          <a:custGeom>
            <a:avLst/>
            <a:gdLst>
              <a:gd name="T0" fmla="*/ 554 w 624"/>
              <a:gd name="T1" fmla="*/ 326 h 625"/>
              <a:gd name="T2" fmla="*/ 554 w 624"/>
              <a:gd name="T3" fmla="*/ 71 h 625"/>
              <a:gd name="T4" fmla="*/ 298 w 624"/>
              <a:gd name="T5" fmla="*/ 71 h 625"/>
              <a:gd name="T6" fmla="*/ 265 w 624"/>
              <a:gd name="T7" fmla="*/ 281 h 625"/>
              <a:gd name="T8" fmla="*/ 260 w 624"/>
              <a:gd name="T9" fmla="*/ 284 h 625"/>
              <a:gd name="T10" fmla="*/ 9 w 624"/>
              <a:gd name="T11" fmla="*/ 535 h 625"/>
              <a:gd name="T12" fmla="*/ 14 w 624"/>
              <a:gd name="T13" fmla="*/ 575 h 625"/>
              <a:gd name="T14" fmla="*/ 49 w 624"/>
              <a:gd name="T15" fmla="*/ 610 h 625"/>
              <a:gd name="T16" fmla="*/ 89 w 624"/>
              <a:gd name="T17" fmla="*/ 615 h 625"/>
              <a:gd name="T18" fmla="*/ 340 w 624"/>
              <a:gd name="T19" fmla="*/ 364 h 625"/>
              <a:gd name="T20" fmla="*/ 343 w 624"/>
              <a:gd name="T21" fmla="*/ 359 h 625"/>
              <a:gd name="T22" fmla="*/ 554 w 624"/>
              <a:gd name="T23" fmla="*/ 326 h 625"/>
              <a:gd name="T24" fmla="*/ 96 w 624"/>
              <a:gd name="T25" fmla="*/ 566 h 625"/>
              <a:gd name="T26" fmla="*/ 96 w 624"/>
              <a:gd name="T27" fmla="*/ 566 h 625"/>
              <a:gd name="T28" fmla="*/ 77 w 624"/>
              <a:gd name="T29" fmla="*/ 564 h 625"/>
              <a:gd name="T30" fmla="*/ 60 w 624"/>
              <a:gd name="T31" fmla="*/ 547 h 625"/>
              <a:gd name="T32" fmla="*/ 58 w 624"/>
              <a:gd name="T33" fmla="*/ 528 h 625"/>
              <a:gd name="T34" fmla="*/ 179 w 624"/>
              <a:gd name="T35" fmla="*/ 407 h 625"/>
              <a:gd name="T36" fmla="*/ 198 w 624"/>
              <a:gd name="T37" fmla="*/ 410 h 625"/>
              <a:gd name="T38" fmla="*/ 214 w 624"/>
              <a:gd name="T39" fmla="*/ 427 h 625"/>
              <a:gd name="T40" fmla="*/ 217 w 624"/>
              <a:gd name="T41" fmla="*/ 446 h 625"/>
              <a:gd name="T42" fmla="*/ 96 w 624"/>
              <a:gd name="T43" fmla="*/ 566 h 625"/>
              <a:gd name="T44" fmla="*/ 321 w 624"/>
              <a:gd name="T45" fmla="*/ 303 h 625"/>
              <a:gd name="T46" fmla="*/ 321 w 624"/>
              <a:gd name="T47" fmla="*/ 303 h 625"/>
              <a:gd name="T48" fmla="*/ 321 w 624"/>
              <a:gd name="T49" fmla="*/ 94 h 625"/>
              <a:gd name="T50" fmla="*/ 530 w 624"/>
              <a:gd name="T51" fmla="*/ 94 h 625"/>
              <a:gd name="T52" fmla="*/ 530 w 624"/>
              <a:gd name="T53" fmla="*/ 303 h 625"/>
              <a:gd name="T54" fmla="*/ 321 w 624"/>
              <a:gd name="T55" fmla="*/ 303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4" h="625">
                <a:moveTo>
                  <a:pt x="554" y="326"/>
                </a:moveTo>
                <a:cubicBezTo>
                  <a:pt x="624" y="256"/>
                  <a:pt x="624" y="141"/>
                  <a:pt x="554" y="71"/>
                </a:cubicBezTo>
                <a:cubicBezTo>
                  <a:pt x="483" y="0"/>
                  <a:pt x="368" y="0"/>
                  <a:pt x="298" y="71"/>
                </a:cubicBezTo>
                <a:cubicBezTo>
                  <a:pt x="241" y="127"/>
                  <a:pt x="230" y="213"/>
                  <a:pt x="265" y="281"/>
                </a:cubicBezTo>
                <a:cubicBezTo>
                  <a:pt x="263" y="282"/>
                  <a:pt x="262" y="283"/>
                  <a:pt x="260" y="284"/>
                </a:cubicBezTo>
                <a:lnTo>
                  <a:pt x="9" y="535"/>
                </a:lnTo>
                <a:cubicBezTo>
                  <a:pt x="0" y="545"/>
                  <a:pt x="2" y="562"/>
                  <a:pt x="14" y="575"/>
                </a:cubicBezTo>
                <a:lnTo>
                  <a:pt x="49" y="610"/>
                </a:lnTo>
                <a:cubicBezTo>
                  <a:pt x="62" y="622"/>
                  <a:pt x="79" y="625"/>
                  <a:pt x="89" y="615"/>
                </a:cubicBezTo>
                <a:lnTo>
                  <a:pt x="340" y="364"/>
                </a:lnTo>
                <a:cubicBezTo>
                  <a:pt x="341" y="363"/>
                  <a:pt x="342" y="361"/>
                  <a:pt x="343" y="359"/>
                </a:cubicBezTo>
                <a:cubicBezTo>
                  <a:pt x="411" y="394"/>
                  <a:pt x="497" y="383"/>
                  <a:pt x="554" y="326"/>
                </a:cubicBezTo>
                <a:close/>
                <a:moveTo>
                  <a:pt x="96" y="566"/>
                </a:moveTo>
                <a:lnTo>
                  <a:pt x="96" y="566"/>
                </a:lnTo>
                <a:cubicBezTo>
                  <a:pt x="92" y="571"/>
                  <a:pt x="83" y="570"/>
                  <a:pt x="77" y="564"/>
                </a:cubicBezTo>
                <a:lnTo>
                  <a:pt x="60" y="547"/>
                </a:lnTo>
                <a:cubicBezTo>
                  <a:pt x="54" y="541"/>
                  <a:pt x="53" y="532"/>
                  <a:pt x="58" y="528"/>
                </a:cubicBezTo>
                <a:lnTo>
                  <a:pt x="179" y="407"/>
                </a:lnTo>
                <a:cubicBezTo>
                  <a:pt x="183" y="403"/>
                  <a:pt x="192" y="404"/>
                  <a:pt x="198" y="410"/>
                </a:cubicBezTo>
                <a:lnTo>
                  <a:pt x="214" y="427"/>
                </a:lnTo>
                <a:cubicBezTo>
                  <a:pt x="220" y="433"/>
                  <a:pt x="221" y="441"/>
                  <a:pt x="217" y="446"/>
                </a:cubicBezTo>
                <a:lnTo>
                  <a:pt x="96" y="566"/>
                </a:lnTo>
                <a:close/>
                <a:moveTo>
                  <a:pt x="321" y="303"/>
                </a:moveTo>
                <a:lnTo>
                  <a:pt x="321" y="303"/>
                </a:lnTo>
                <a:cubicBezTo>
                  <a:pt x="264" y="245"/>
                  <a:pt x="264" y="152"/>
                  <a:pt x="321" y="94"/>
                </a:cubicBezTo>
                <a:cubicBezTo>
                  <a:pt x="379" y="36"/>
                  <a:pt x="472" y="36"/>
                  <a:pt x="530" y="94"/>
                </a:cubicBezTo>
                <a:cubicBezTo>
                  <a:pt x="588" y="152"/>
                  <a:pt x="588" y="245"/>
                  <a:pt x="530" y="303"/>
                </a:cubicBezTo>
                <a:cubicBezTo>
                  <a:pt x="472" y="360"/>
                  <a:pt x="379" y="360"/>
                  <a:pt x="321" y="303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6925390" y="3918997"/>
            <a:ext cx="488537" cy="492752"/>
          </a:xfrm>
          <a:custGeom>
            <a:avLst/>
            <a:gdLst>
              <a:gd name="T0" fmla="*/ 298 w 596"/>
              <a:gd name="T1" fmla="*/ 0 h 601"/>
              <a:gd name="T2" fmla="*/ 0 w 596"/>
              <a:gd name="T3" fmla="*/ 300 h 601"/>
              <a:gd name="T4" fmla="*/ 298 w 596"/>
              <a:gd name="T5" fmla="*/ 601 h 601"/>
              <a:gd name="T6" fmla="*/ 596 w 596"/>
              <a:gd name="T7" fmla="*/ 300 h 601"/>
              <a:gd name="T8" fmla="*/ 298 w 596"/>
              <a:gd name="T9" fmla="*/ 0 h 601"/>
              <a:gd name="T10" fmla="*/ 298 w 596"/>
              <a:gd name="T11" fmla="*/ 579 h 601"/>
              <a:gd name="T12" fmla="*/ 298 w 596"/>
              <a:gd name="T13" fmla="*/ 579 h 601"/>
              <a:gd name="T14" fmla="*/ 21 w 596"/>
              <a:gd name="T15" fmla="*/ 300 h 601"/>
              <a:gd name="T16" fmla="*/ 298 w 596"/>
              <a:gd name="T17" fmla="*/ 21 h 601"/>
              <a:gd name="T18" fmla="*/ 575 w 596"/>
              <a:gd name="T19" fmla="*/ 300 h 601"/>
              <a:gd name="T20" fmla="*/ 298 w 596"/>
              <a:gd name="T21" fmla="*/ 579 h 601"/>
              <a:gd name="T22" fmla="*/ 298 w 596"/>
              <a:gd name="T23" fmla="*/ 40 h 601"/>
              <a:gd name="T24" fmla="*/ 298 w 596"/>
              <a:gd name="T25" fmla="*/ 40 h 601"/>
              <a:gd name="T26" fmla="*/ 40 w 596"/>
              <a:gd name="T27" fmla="*/ 300 h 601"/>
              <a:gd name="T28" fmla="*/ 298 w 596"/>
              <a:gd name="T29" fmla="*/ 561 h 601"/>
              <a:gd name="T30" fmla="*/ 556 w 596"/>
              <a:gd name="T31" fmla="*/ 300 h 601"/>
              <a:gd name="T32" fmla="*/ 298 w 596"/>
              <a:gd name="T33" fmla="*/ 40 h 601"/>
              <a:gd name="T34" fmla="*/ 304 w 596"/>
              <a:gd name="T35" fmla="*/ 458 h 601"/>
              <a:gd name="T36" fmla="*/ 304 w 596"/>
              <a:gd name="T37" fmla="*/ 458 h 601"/>
              <a:gd name="T38" fmla="*/ 331 w 596"/>
              <a:gd name="T39" fmla="*/ 436 h 601"/>
              <a:gd name="T40" fmla="*/ 352 w 596"/>
              <a:gd name="T41" fmla="*/ 412 h 601"/>
              <a:gd name="T42" fmla="*/ 346 w 596"/>
              <a:gd name="T43" fmla="*/ 437 h 601"/>
              <a:gd name="T44" fmla="*/ 286 w 596"/>
              <a:gd name="T45" fmla="*/ 495 h 601"/>
              <a:gd name="T46" fmla="*/ 218 w 596"/>
              <a:gd name="T47" fmla="*/ 466 h 601"/>
              <a:gd name="T48" fmla="*/ 230 w 596"/>
              <a:gd name="T49" fmla="*/ 409 h 601"/>
              <a:gd name="T50" fmla="*/ 264 w 596"/>
              <a:gd name="T51" fmla="*/ 306 h 601"/>
              <a:gd name="T52" fmla="*/ 244 w 596"/>
              <a:gd name="T53" fmla="*/ 238 h 601"/>
              <a:gd name="T54" fmla="*/ 267 w 596"/>
              <a:gd name="T55" fmla="*/ 222 h 601"/>
              <a:gd name="T56" fmla="*/ 369 w 596"/>
              <a:gd name="T57" fmla="*/ 209 h 601"/>
              <a:gd name="T58" fmla="*/ 312 w 596"/>
              <a:gd name="T59" fmla="*/ 388 h 601"/>
              <a:gd name="T60" fmla="*/ 304 w 596"/>
              <a:gd name="T61" fmla="*/ 458 h 601"/>
              <a:gd name="T62" fmla="*/ 326 w 596"/>
              <a:gd name="T63" fmla="*/ 189 h 601"/>
              <a:gd name="T64" fmla="*/ 326 w 596"/>
              <a:gd name="T65" fmla="*/ 189 h 601"/>
              <a:gd name="T66" fmla="*/ 330 w 596"/>
              <a:gd name="T67" fmla="*/ 102 h 601"/>
              <a:gd name="T68" fmla="*/ 326 w 596"/>
              <a:gd name="T69" fmla="*/ 189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6" h="601">
                <a:moveTo>
                  <a:pt x="298" y="0"/>
                </a:moveTo>
                <a:cubicBezTo>
                  <a:pt x="133" y="0"/>
                  <a:pt x="0" y="134"/>
                  <a:pt x="0" y="300"/>
                </a:cubicBezTo>
                <a:cubicBezTo>
                  <a:pt x="0" y="466"/>
                  <a:pt x="133" y="601"/>
                  <a:pt x="298" y="601"/>
                </a:cubicBezTo>
                <a:cubicBezTo>
                  <a:pt x="463" y="601"/>
                  <a:pt x="596" y="466"/>
                  <a:pt x="596" y="300"/>
                </a:cubicBezTo>
                <a:cubicBezTo>
                  <a:pt x="596" y="134"/>
                  <a:pt x="463" y="0"/>
                  <a:pt x="298" y="0"/>
                </a:cubicBezTo>
                <a:close/>
                <a:moveTo>
                  <a:pt x="298" y="579"/>
                </a:moveTo>
                <a:lnTo>
                  <a:pt x="298" y="579"/>
                </a:lnTo>
                <a:cubicBezTo>
                  <a:pt x="145" y="579"/>
                  <a:pt x="21" y="454"/>
                  <a:pt x="21" y="300"/>
                </a:cubicBezTo>
                <a:cubicBezTo>
                  <a:pt x="21" y="146"/>
                  <a:pt x="145" y="21"/>
                  <a:pt x="298" y="21"/>
                </a:cubicBezTo>
                <a:cubicBezTo>
                  <a:pt x="451" y="21"/>
                  <a:pt x="575" y="146"/>
                  <a:pt x="575" y="300"/>
                </a:cubicBezTo>
                <a:cubicBezTo>
                  <a:pt x="575" y="454"/>
                  <a:pt x="451" y="579"/>
                  <a:pt x="298" y="579"/>
                </a:cubicBezTo>
                <a:close/>
                <a:moveTo>
                  <a:pt x="298" y="40"/>
                </a:moveTo>
                <a:lnTo>
                  <a:pt x="298" y="40"/>
                </a:lnTo>
                <a:cubicBezTo>
                  <a:pt x="155" y="40"/>
                  <a:pt x="40" y="156"/>
                  <a:pt x="40" y="300"/>
                </a:cubicBezTo>
                <a:cubicBezTo>
                  <a:pt x="40" y="444"/>
                  <a:pt x="155" y="561"/>
                  <a:pt x="298" y="561"/>
                </a:cubicBezTo>
                <a:cubicBezTo>
                  <a:pt x="441" y="561"/>
                  <a:pt x="556" y="444"/>
                  <a:pt x="556" y="300"/>
                </a:cubicBezTo>
                <a:cubicBezTo>
                  <a:pt x="556" y="156"/>
                  <a:pt x="441" y="40"/>
                  <a:pt x="298" y="40"/>
                </a:cubicBezTo>
                <a:close/>
                <a:moveTo>
                  <a:pt x="304" y="458"/>
                </a:moveTo>
                <a:lnTo>
                  <a:pt x="304" y="458"/>
                </a:lnTo>
                <a:cubicBezTo>
                  <a:pt x="314" y="460"/>
                  <a:pt x="324" y="445"/>
                  <a:pt x="331" y="436"/>
                </a:cubicBezTo>
                <a:cubicBezTo>
                  <a:pt x="338" y="427"/>
                  <a:pt x="343" y="414"/>
                  <a:pt x="352" y="412"/>
                </a:cubicBezTo>
                <a:cubicBezTo>
                  <a:pt x="360" y="418"/>
                  <a:pt x="351" y="430"/>
                  <a:pt x="346" y="437"/>
                </a:cubicBezTo>
                <a:cubicBezTo>
                  <a:pt x="333" y="457"/>
                  <a:pt x="307" y="487"/>
                  <a:pt x="286" y="495"/>
                </a:cubicBezTo>
                <a:cubicBezTo>
                  <a:pt x="255" y="506"/>
                  <a:pt x="221" y="495"/>
                  <a:pt x="218" y="466"/>
                </a:cubicBezTo>
                <a:cubicBezTo>
                  <a:pt x="216" y="451"/>
                  <a:pt x="224" y="428"/>
                  <a:pt x="230" y="409"/>
                </a:cubicBezTo>
                <a:cubicBezTo>
                  <a:pt x="242" y="371"/>
                  <a:pt x="251" y="347"/>
                  <a:pt x="264" y="306"/>
                </a:cubicBezTo>
                <a:cubicBezTo>
                  <a:pt x="273" y="277"/>
                  <a:pt x="293" y="228"/>
                  <a:pt x="244" y="238"/>
                </a:cubicBezTo>
                <a:cubicBezTo>
                  <a:pt x="244" y="225"/>
                  <a:pt x="257" y="224"/>
                  <a:pt x="267" y="222"/>
                </a:cubicBezTo>
                <a:cubicBezTo>
                  <a:pt x="299" y="217"/>
                  <a:pt x="335" y="211"/>
                  <a:pt x="369" y="209"/>
                </a:cubicBezTo>
                <a:cubicBezTo>
                  <a:pt x="353" y="263"/>
                  <a:pt x="331" y="327"/>
                  <a:pt x="312" y="388"/>
                </a:cubicBezTo>
                <a:cubicBezTo>
                  <a:pt x="306" y="407"/>
                  <a:pt x="283" y="451"/>
                  <a:pt x="304" y="458"/>
                </a:cubicBezTo>
                <a:close/>
                <a:moveTo>
                  <a:pt x="326" y="189"/>
                </a:moveTo>
                <a:lnTo>
                  <a:pt x="326" y="189"/>
                </a:lnTo>
                <a:cubicBezTo>
                  <a:pt x="283" y="182"/>
                  <a:pt x="281" y="109"/>
                  <a:pt x="330" y="102"/>
                </a:cubicBezTo>
                <a:cubicBezTo>
                  <a:pt x="397" y="91"/>
                  <a:pt x="394" y="201"/>
                  <a:pt x="326" y="18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9120628" y="3099838"/>
            <a:ext cx="530073" cy="522436"/>
          </a:xfrm>
          <a:custGeom>
            <a:avLst/>
            <a:gdLst>
              <a:gd name="T0" fmla="*/ 170 w 648"/>
              <a:gd name="T1" fmla="*/ 280 h 639"/>
              <a:gd name="T2" fmla="*/ 226 w 648"/>
              <a:gd name="T3" fmla="*/ 183 h 639"/>
              <a:gd name="T4" fmla="*/ 240 w 648"/>
              <a:gd name="T5" fmla="*/ 167 h 639"/>
              <a:gd name="T6" fmla="*/ 366 w 648"/>
              <a:gd name="T7" fmla="*/ 177 h 639"/>
              <a:gd name="T8" fmla="*/ 359 w 648"/>
              <a:gd name="T9" fmla="*/ 162 h 639"/>
              <a:gd name="T10" fmla="*/ 388 w 648"/>
              <a:gd name="T11" fmla="*/ 153 h 639"/>
              <a:gd name="T12" fmla="*/ 408 w 648"/>
              <a:gd name="T13" fmla="*/ 154 h 639"/>
              <a:gd name="T14" fmla="*/ 402 w 648"/>
              <a:gd name="T15" fmla="*/ 183 h 639"/>
              <a:gd name="T16" fmla="*/ 391 w 648"/>
              <a:gd name="T17" fmla="*/ 199 h 639"/>
              <a:gd name="T18" fmla="*/ 319 w 648"/>
              <a:gd name="T19" fmla="*/ 265 h 639"/>
              <a:gd name="T20" fmla="*/ 318 w 648"/>
              <a:gd name="T21" fmla="*/ 266 h 639"/>
              <a:gd name="T22" fmla="*/ 616 w 648"/>
              <a:gd name="T23" fmla="*/ 615 h 639"/>
              <a:gd name="T24" fmla="*/ 497 w 648"/>
              <a:gd name="T25" fmla="*/ 615 h 639"/>
              <a:gd name="T26" fmla="*/ 272 w 648"/>
              <a:gd name="T27" fmla="*/ 546 h 639"/>
              <a:gd name="T28" fmla="*/ 272 w 648"/>
              <a:gd name="T29" fmla="*/ 0 h 639"/>
              <a:gd name="T30" fmla="*/ 515 w 648"/>
              <a:gd name="T31" fmla="*/ 397 h 639"/>
              <a:gd name="T32" fmla="*/ 616 w 648"/>
              <a:gd name="T33" fmla="*/ 615 h 639"/>
              <a:gd name="T34" fmla="*/ 272 w 648"/>
              <a:gd name="T35" fmla="*/ 511 h 639"/>
              <a:gd name="T36" fmla="*/ 272 w 648"/>
              <a:gd name="T37" fmla="*/ 35 h 639"/>
              <a:gd name="T38" fmla="*/ 272 w 648"/>
              <a:gd name="T39" fmla="*/ 511 h 639"/>
              <a:gd name="T40" fmla="*/ 445 w 648"/>
              <a:gd name="T41" fmla="*/ 391 h 639"/>
              <a:gd name="T42" fmla="*/ 409 w 648"/>
              <a:gd name="T43" fmla="*/ 401 h 639"/>
              <a:gd name="T44" fmla="*/ 338 w 648"/>
              <a:gd name="T45" fmla="*/ 401 h 639"/>
              <a:gd name="T46" fmla="*/ 266 w 648"/>
              <a:gd name="T47" fmla="*/ 401 h 639"/>
              <a:gd name="T48" fmla="*/ 194 w 648"/>
              <a:gd name="T49" fmla="*/ 401 h 639"/>
              <a:gd name="T50" fmla="*/ 111 w 648"/>
              <a:gd name="T51" fmla="*/ 401 h 639"/>
              <a:gd name="T52" fmla="*/ 100 w 648"/>
              <a:gd name="T53" fmla="*/ 391 h 639"/>
              <a:gd name="T54" fmla="*/ 111 w 648"/>
              <a:gd name="T55" fmla="*/ 145 h 639"/>
              <a:gd name="T56" fmla="*/ 122 w 648"/>
              <a:gd name="T57" fmla="*/ 380 h 639"/>
              <a:gd name="T58" fmla="*/ 152 w 648"/>
              <a:gd name="T59" fmla="*/ 331 h 639"/>
              <a:gd name="T60" fmla="*/ 183 w 648"/>
              <a:gd name="T61" fmla="*/ 320 h 639"/>
              <a:gd name="T62" fmla="*/ 194 w 648"/>
              <a:gd name="T63" fmla="*/ 380 h 639"/>
              <a:gd name="T64" fmla="*/ 224 w 648"/>
              <a:gd name="T65" fmla="*/ 256 h 639"/>
              <a:gd name="T66" fmla="*/ 255 w 648"/>
              <a:gd name="T67" fmla="*/ 245 h 639"/>
              <a:gd name="T68" fmla="*/ 266 w 648"/>
              <a:gd name="T69" fmla="*/ 380 h 639"/>
              <a:gd name="T70" fmla="*/ 296 w 648"/>
              <a:gd name="T71" fmla="*/ 292 h 639"/>
              <a:gd name="T72" fmla="*/ 327 w 648"/>
              <a:gd name="T73" fmla="*/ 282 h 639"/>
              <a:gd name="T74" fmla="*/ 338 w 648"/>
              <a:gd name="T75" fmla="*/ 380 h 639"/>
              <a:gd name="T76" fmla="*/ 368 w 648"/>
              <a:gd name="T77" fmla="*/ 231 h 639"/>
              <a:gd name="T78" fmla="*/ 399 w 648"/>
              <a:gd name="T79" fmla="*/ 220 h 639"/>
              <a:gd name="T80" fmla="*/ 409 w 648"/>
              <a:gd name="T81" fmla="*/ 38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8" h="639">
                <a:moveTo>
                  <a:pt x="242" y="199"/>
                </a:moveTo>
                <a:lnTo>
                  <a:pt x="170" y="280"/>
                </a:lnTo>
                <a:lnTo>
                  <a:pt x="153" y="266"/>
                </a:lnTo>
                <a:lnTo>
                  <a:pt x="226" y="183"/>
                </a:lnTo>
                <a:lnTo>
                  <a:pt x="226" y="183"/>
                </a:lnTo>
                <a:lnTo>
                  <a:pt x="240" y="167"/>
                </a:lnTo>
                <a:lnTo>
                  <a:pt x="316" y="234"/>
                </a:lnTo>
                <a:lnTo>
                  <a:pt x="366" y="177"/>
                </a:lnTo>
                <a:lnTo>
                  <a:pt x="357" y="169"/>
                </a:lnTo>
                <a:cubicBezTo>
                  <a:pt x="354" y="167"/>
                  <a:pt x="355" y="163"/>
                  <a:pt x="359" y="162"/>
                </a:cubicBezTo>
                <a:lnTo>
                  <a:pt x="373" y="158"/>
                </a:lnTo>
                <a:cubicBezTo>
                  <a:pt x="377" y="156"/>
                  <a:pt x="384" y="154"/>
                  <a:pt x="388" y="153"/>
                </a:cubicBezTo>
                <a:lnTo>
                  <a:pt x="402" y="149"/>
                </a:lnTo>
                <a:cubicBezTo>
                  <a:pt x="406" y="147"/>
                  <a:pt x="409" y="150"/>
                  <a:pt x="408" y="154"/>
                </a:cubicBezTo>
                <a:lnTo>
                  <a:pt x="405" y="167"/>
                </a:lnTo>
                <a:cubicBezTo>
                  <a:pt x="404" y="172"/>
                  <a:pt x="402" y="179"/>
                  <a:pt x="402" y="183"/>
                </a:cubicBezTo>
                <a:lnTo>
                  <a:pt x="399" y="196"/>
                </a:lnTo>
                <a:cubicBezTo>
                  <a:pt x="398" y="200"/>
                  <a:pt x="395" y="202"/>
                  <a:pt x="391" y="199"/>
                </a:cubicBezTo>
                <a:lnTo>
                  <a:pt x="383" y="192"/>
                </a:lnTo>
                <a:lnTo>
                  <a:pt x="319" y="265"/>
                </a:lnTo>
                <a:lnTo>
                  <a:pt x="319" y="265"/>
                </a:lnTo>
                <a:lnTo>
                  <a:pt x="318" y="266"/>
                </a:lnTo>
                <a:lnTo>
                  <a:pt x="242" y="199"/>
                </a:lnTo>
                <a:close/>
                <a:moveTo>
                  <a:pt x="616" y="615"/>
                </a:moveTo>
                <a:cubicBezTo>
                  <a:pt x="599" y="631"/>
                  <a:pt x="578" y="639"/>
                  <a:pt x="556" y="639"/>
                </a:cubicBezTo>
                <a:cubicBezTo>
                  <a:pt x="535" y="639"/>
                  <a:pt x="513" y="631"/>
                  <a:pt x="497" y="615"/>
                </a:cubicBezTo>
                <a:lnTo>
                  <a:pt x="396" y="516"/>
                </a:lnTo>
                <a:cubicBezTo>
                  <a:pt x="359" y="535"/>
                  <a:pt x="317" y="546"/>
                  <a:pt x="272" y="546"/>
                </a:cubicBezTo>
                <a:cubicBezTo>
                  <a:pt x="122" y="546"/>
                  <a:pt x="0" y="424"/>
                  <a:pt x="0" y="273"/>
                </a:cubicBezTo>
                <a:cubicBezTo>
                  <a:pt x="0" y="123"/>
                  <a:pt x="122" y="0"/>
                  <a:pt x="272" y="0"/>
                </a:cubicBezTo>
                <a:cubicBezTo>
                  <a:pt x="423" y="0"/>
                  <a:pt x="545" y="123"/>
                  <a:pt x="545" y="273"/>
                </a:cubicBezTo>
                <a:cubicBezTo>
                  <a:pt x="545" y="318"/>
                  <a:pt x="534" y="360"/>
                  <a:pt x="515" y="397"/>
                </a:cubicBezTo>
                <a:lnTo>
                  <a:pt x="616" y="496"/>
                </a:lnTo>
                <a:cubicBezTo>
                  <a:pt x="648" y="529"/>
                  <a:pt x="648" y="582"/>
                  <a:pt x="616" y="615"/>
                </a:cubicBezTo>
                <a:close/>
                <a:moveTo>
                  <a:pt x="272" y="511"/>
                </a:moveTo>
                <a:lnTo>
                  <a:pt x="272" y="511"/>
                </a:lnTo>
                <a:cubicBezTo>
                  <a:pt x="404" y="511"/>
                  <a:pt x="510" y="405"/>
                  <a:pt x="510" y="273"/>
                </a:cubicBezTo>
                <a:cubicBezTo>
                  <a:pt x="510" y="142"/>
                  <a:pt x="404" y="35"/>
                  <a:pt x="272" y="35"/>
                </a:cubicBezTo>
                <a:cubicBezTo>
                  <a:pt x="141" y="35"/>
                  <a:pt x="35" y="142"/>
                  <a:pt x="35" y="273"/>
                </a:cubicBezTo>
                <a:cubicBezTo>
                  <a:pt x="35" y="405"/>
                  <a:pt x="141" y="511"/>
                  <a:pt x="272" y="511"/>
                </a:cubicBezTo>
                <a:close/>
                <a:moveTo>
                  <a:pt x="434" y="380"/>
                </a:moveTo>
                <a:cubicBezTo>
                  <a:pt x="440" y="380"/>
                  <a:pt x="445" y="385"/>
                  <a:pt x="445" y="391"/>
                </a:cubicBezTo>
                <a:cubicBezTo>
                  <a:pt x="445" y="397"/>
                  <a:pt x="440" y="401"/>
                  <a:pt x="434" y="401"/>
                </a:cubicBezTo>
                <a:lnTo>
                  <a:pt x="409" y="401"/>
                </a:lnTo>
                <a:lnTo>
                  <a:pt x="368" y="401"/>
                </a:lnTo>
                <a:lnTo>
                  <a:pt x="338" y="401"/>
                </a:lnTo>
                <a:lnTo>
                  <a:pt x="296" y="401"/>
                </a:lnTo>
                <a:lnTo>
                  <a:pt x="266" y="401"/>
                </a:lnTo>
                <a:lnTo>
                  <a:pt x="224" y="401"/>
                </a:lnTo>
                <a:lnTo>
                  <a:pt x="194" y="401"/>
                </a:lnTo>
                <a:lnTo>
                  <a:pt x="152" y="401"/>
                </a:lnTo>
                <a:lnTo>
                  <a:pt x="111" y="401"/>
                </a:lnTo>
                <a:lnTo>
                  <a:pt x="111" y="401"/>
                </a:lnTo>
                <a:cubicBezTo>
                  <a:pt x="105" y="401"/>
                  <a:pt x="100" y="397"/>
                  <a:pt x="100" y="391"/>
                </a:cubicBezTo>
                <a:lnTo>
                  <a:pt x="100" y="155"/>
                </a:lnTo>
                <a:cubicBezTo>
                  <a:pt x="100" y="150"/>
                  <a:pt x="105" y="145"/>
                  <a:pt x="111" y="145"/>
                </a:cubicBezTo>
                <a:cubicBezTo>
                  <a:pt x="117" y="145"/>
                  <a:pt x="121" y="150"/>
                  <a:pt x="121" y="155"/>
                </a:cubicBezTo>
                <a:lnTo>
                  <a:pt x="122" y="380"/>
                </a:lnTo>
                <a:lnTo>
                  <a:pt x="152" y="380"/>
                </a:lnTo>
                <a:lnTo>
                  <a:pt x="152" y="331"/>
                </a:lnTo>
                <a:cubicBezTo>
                  <a:pt x="152" y="325"/>
                  <a:pt x="157" y="320"/>
                  <a:pt x="163" y="320"/>
                </a:cubicBezTo>
                <a:lnTo>
                  <a:pt x="183" y="320"/>
                </a:lnTo>
                <a:cubicBezTo>
                  <a:pt x="189" y="320"/>
                  <a:pt x="194" y="325"/>
                  <a:pt x="194" y="331"/>
                </a:cubicBezTo>
                <a:lnTo>
                  <a:pt x="194" y="380"/>
                </a:lnTo>
                <a:lnTo>
                  <a:pt x="224" y="380"/>
                </a:lnTo>
                <a:lnTo>
                  <a:pt x="224" y="256"/>
                </a:lnTo>
                <a:cubicBezTo>
                  <a:pt x="224" y="250"/>
                  <a:pt x="229" y="245"/>
                  <a:pt x="235" y="245"/>
                </a:cubicBezTo>
                <a:lnTo>
                  <a:pt x="255" y="245"/>
                </a:lnTo>
                <a:cubicBezTo>
                  <a:pt x="261" y="245"/>
                  <a:pt x="266" y="250"/>
                  <a:pt x="266" y="256"/>
                </a:cubicBezTo>
                <a:lnTo>
                  <a:pt x="266" y="380"/>
                </a:lnTo>
                <a:lnTo>
                  <a:pt x="296" y="380"/>
                </a:lnTo>
                <a:lnTo>
                  <a:pt x="296" y="292"/>
                </a:lnTo>
                <a:cubicBezTo>
                  <a:pt x="296" y="286"/>
                  <a:pt x="300" y="282"/>
                  <a:pt x="307" y="282"/>
                </a:cubicBezTo>
                <a:lnTo>
                  <a:pt x="327" y="282"/>
                </a:lnTo>
                <a:cubicBezTo>
                  <a:pt x="333" y="282"/>
                  <a:pt x="338" y="286"/>
                  <a:pt x="338" y="292"/>
                </a:cubicBezTo>
                <a:lnTo>
                  <a:pt x="338" y="380"/>
                </a:lnTo>
                <a:lnTo>
                  <a:pt x="368" y="380"/>
                </a:lnTo>
                <a:lnTo>
                  <a:pt x="368" y="231"/>
                </a:lnTo>
                <a:cubicBezTo>
                  <a:pt x="368" y="225"/>
                  <a:pt x="372" y="220"/>
                  <a:pt x="378" y="220"/>
                </a:cubicBezTo>
                <a:lnTo>
                  <a:pt x="399" y="220"/>
                </a:lnTo>
                <a:cubicBezTo>
                  <a:pt x="405" y="220"/>
                  <a:pt x="409" y="225"/>
                  <a:pt x="409" y="231"/>
                </a:cubicBezTo>
                <a:lnTo>
                  <a:pt x="409" y="380"/>
                </a:lnTo>
                <a:lnTo>
                  <a:pt x="434" y="38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9120628" y="1688044"/>
            <a:ext cx="470737" cy="498689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8025437" y="1656381"/>
            <a:ext cx="563696" cy="562014"/>
          </a:xfrm>
          <a:custGeom>
            <a:avLst/>
            <a:gdLst>
              <a:gd name="T0" fmla="*/ 122 w 689"/>
              <a:gd name="T1" fmla="*/ 472 h 688"/>
              <a:gd name="T2" fmla="*/ 567 w 689"/>
              <a:gd name="T3" fmla="*/ 215 h 688"/>
              <a:gd name="T4" fmla="*/ 495 w 689"/>
              <a:gd name="T5" fmla="*/ 605 h 688"/>
              <a:gd name="T6" fmla="*/ 194 w 689"/>
              <a:gd name="T7" fmla="*/ 83 h 688"/>
              <a:gd name="T8" fmla="*/ 495 w 689"/>
              <a:gd name="T9" fmla="*/ 605 h 688"/>
              <a:gd name="T10" fmla="*/ 161 w 689"/>
              <a:gd name="T11" fmla="*/ 450 h 688"/>
              <a:gd name="T12" fmla="*/ 528 w 689"/>
              <a:gd name="T13" fmla="*/ 238 h 688"/>
              <a:gd name="T14" fmla="*/ 460 w 689"/>
              <a:gd name="T15" fmla="*/ 543 h 688"/>
              <a:gd name="T16" fmla="*/ 230 w 689"/>
              <a:gd name="T17" fmla="*/ 145 h 688"/>
              <a:gd name="T18" fmla="*/ 460 w 689"/>
              <a:gd name="T19" fmla="*/ 543 h 688"/>
              <a:gd name="T20" fmla="*/ 345 w 689"/>
              <a:gd name="T21" fmla="*/ 376 h 688"/>
              <a:gd name="T22" fmla="*/ 345 w 689"/>
              <a:gd name="T23" fmla="*/ 311 h 688"/>
              <a:gd name="T24" fmla="*/ 359 w 689"/>
              <a:gd name="T25" fmla="*/ 158 h 688"/>
              <a:gd name="T26" fmla="*/ 344 w 689"/>
              <a:gd name="T27" fmla="*/ 172 h 688"/>
              <a:gd name="T28" fmla="*/ 330 w 689"/>
              <a:gd name="T29" fmla="*/ 135 h 688"/>
              <a:gd name="T30" fmla="*/ 345 w 689"/>
              <a:gd name="T31" fmla="*/ 121 h 688"/>
              <a:gd name="T32" fmla="*/ 359 w 689"/>
              <a:gd name="T33" fmla="*/ 158 h 688"/>
              <a:gd name="T34" fmla="*/ 345 w 689"/>
              <a:gd name="T35" fmla="*/ 567 h 688"/>
              <a:gd name="T36" fmla="*/ 330 w 689"/>
              <a:gd name="T37" fmla="*/ 553 h 688"/>
              <a:gd name="T38" fmla="*/ 344 w 689"/>
              <a:gd name="T39" fmla="*/ 516 h 688"/>
              <a:gd name="T40" fmla="*/ 359 w 689"/>
              <a:gd name="T41" fmla="*/ 530 h 688"/>
              <a:gd name="T42" fmla="*/ 159 w 689"/>
              <a:gd name="T43" fmla="*/ 326 h 688"/>
              <a:gd name="T44" fmla="*/ 173 w 689"/>
              <a:gd name="T45" fmla="*/ 342 h 688"/>
              <a:gd name="T46" fmla="*/ 136 w 689"/>
              <a:gd name="T47" fmla="*/ 356 h 688"/>
              <a:gd name="T48" fmla="*/ 122 w 689"/>
              <a:gd name="T49" fmla="*/ 340 h 688"/>
              <a:gd name="T50" fmla="*/ 159 w 689"/>
              <a:gd name="T51" fmla="*/ 326 h 688"/>
              <a:gd name="T52" fmla="*/ 567 w 689"/>
              <a:gd name="T53" fmla="*/ 340 h 688"/>
              <a:gd name="T54" fmla="*/ 553 w 689"/>
              <a:gd name="T55" fmla="*/ 356 h 688"/>
              <a:gd name="T56" fmla="*/ 516 w 689"/>
              <a:gd name="T57" fmla="*/ 342 h 688"/>
              <a:gd name="T58" fmla="*/ 530 w 689"/>
              <a:gd name="T59" fmla="*/ 326 h 688"/>
              <a:gd name="T60" fmla="*/ 363 w 689"/>
              <a:gd name="T61" fmla="*/ 344 h 688"/>
              <a:gd name="T62" fmla="*/ 327 w 689"/>
              <a:gd name="T63" fmla="*/ 344 h 688"/>
              <a:gd name="T64" fmla="*/ 345 w 689"/>
              <a:gd name="T65" fmla="*/ 201 h 688"/>
              <a:gd name="T66" fmla="*/ 363 w 689"/>
              <a:gd name="T67" fmla="*/ 344 h 688"/>
              <a:gd name="T68" fmla="*/ 262 w 689"/>
              <a:gd name="T69" fmla="*/ 429 h 688"/>
              <a:gd name="T70" fmla="*/ 329 w 689"/>
              <a:gd name="T71" fmla="*/ 336 h 688"/>
              <a:gd name="T72" fmla="*/ 355 w 689"/>
              <a:gd name="T73" fmla="*/ 36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9" h="688">
                <a:moveTo>
                  <a:pt x="216" y="121"/>
                </a:moveTo>
                <a:cubicBezTo>
                  <a:pt x="94" y="192"/>
                  <a:pt x="51" y="350"/>
                  <a:pt x="122" y="472"/>
                </a:cubicBezTo>
                <a:cubicBezTo>
                  <a:pt x="193" y="595"/>
                  <a:pt x="350" y="637"/>
                  <a:pt x="473" y="566"/>
                </a:cubicBezTo>
                <a:cubicBezTo>
                  <a:pt x="596" y="495"/>
                  <a:pt x="638" y="338"/>
                  <a:pt x="567" y="215"/>
                </a:cubicBezTo>
                <a:cubicBezTo>
                  <a:pt x="496" y="93"/>
                  <a:pt x="339" y="51"/>
                  <a:pt x="216" y="121"/>
                </a:cubicBezTo>
                <a:close/>
                <a:moveTo>
                  <a:pt x="495" y="605"/>
                </a:moveTo>
                <a:cubicBezTo>
                  <a:pt x="351" y="688"/>
                  <a:pt x="167" y="638"/>
                  <a:pt x="83" y="495"/>
                </a:cubicBezTo>
                <a:cubicBezTo>
                  <a:pt x="0" y="351"/>
                  <a:pt x="50" y="166"/>
                  <a:pt x="194" y="83"/>
                </a:cubicBezTo>
                <a:cubicBezTo>
                  <a:pt x="338" y="0"/>
                  <a:pt x="523" y="49"/>
                  <a:pt x="606" y="193"/>
                </a:cubicBezTo>
                <a:cubicBezTo>
                  <a:pt x="689" y="337"/>
                  <a:pt x="639" y="522"/>
                  <a:pt x="495" y="605"/>
                </a:cubicBezTo>
                <a:close/>
                <a:moveTo>
                  <a:pt x="238" y="160"/>
                </a:moveTo>
                <a:cubicBezTo>
                  <a:pt x="137" y="219"/>
                  <a:pt x="102" y="349"/>
                  <a:pt x="161" y="450"/>
                </a:cubicBezTo>
                <a:cubicBezTo>
                  <a:pt x="219" y="551"/>
                  <a:pt x="349" y="586"/>
                  <a:pt x="451" y="528"/>
                </a:cubicBezTo>
                <a:cubicBezTo>
                  <a:pt x="552" y="469"/>
                  <a:pt x="587" y="339"/>
                  <a:pt x="528" y="238"/>
                </a:cubicBezTo>
                <a:cubicBezTo>
                  <a:pt x="470" y="136"/>
                  <a:pt x="340" y="102"/>
                  <a:pt x="238" y="160"/>
                </a:cubicBezTo>
                <a:close/>
                <a:moveTo>
                  <a:pt x="460" y="543"/>
                </a:moveTo>
                <a:cubicBezTo>
                  <a:pt x="350" y="607"/>
                  <a:pt x="209" y="569"/>
                  <a:pt x="145" y="459"/>
                </a:cubicBezTo>
                <a:cubicBezTo>
                  <a:pt x="82" y="349"/>
                  <a:pt x="120" y="208"/>
                  <a:pt x="230" y="145"/>
                </a:cubicBezTo>
                <a:cubicBezTo>
                  <a:pt x="339" y="81"/>
                  <a:pt x="480" y="119"/>
                  <a:pt x="544" y="229"/>
                </a:cubicBezTo>
                <a:cubicBezTo>
                  <a:pt x="607" y="339"/>
                  <a:pt x="570" y="480"/>
                  <a:pt x="460" y="543"/>
                </a:cubicBezTo>
                <a:close/>
                <a:moveTo>
                  <a:pt x="377" y="344"/>
                </a:moveTo>
                <a:cubicBezTo>
                  <a:pt x="377" y="362"/>
                  <a:pt x="362" y="376"/>
                  <a:pt x="345" y="376"/>
                </a:cubicBezTo>
                <a:cubicBezTo>
                  <a:pt x="327" y="376"/>
                  <a:pt x="312" y="362"/>
                  <a:pt x="312" y="344"/>
                </a:cubicBezTo>
                <a:cubicBezTo>
                  <a:pt x="312" y="326"/>
                  <a:pt x="327" y="311"/>
                  <a:pt x="345" y="311"/>
                </a:cubicBezTo>
                <a:cubicBezTo>
                  <a:pt x="362" y="311"/>
                  <a:pt x="377" y="326"/>
                  <a:pt x="377" y="344"/>
                </a:cubicBezTo>
                <a:close/>
                <a:moveTo>
                  <a:pt x="359" y="158"/>
                </a:moveTo>
                <a:cubicBezTo>
                  <a:pt x="359" y="166"/>
                  <a:pt x="353" y="172"/>
                  <a:pt x="345" y="172"/>
                </a:cubicBezTo>
                <a:lnTo>
                  <a:pt x="344" y="172"/>
                </a:lnTo>
                <a:cubicBezTo>
                  <a:pt x="336" y="172"/>
                  <a:pt x="330" y="166"/>
                  <a:pt x="330" y="158"/>
                </a:cubicBezTo>
                <a:lnTo>
                  <a:pt x="330" y="135"/>
                </a:lnTo>
                <a:cubicBezTo>
                  <a:pt x="330" y="127"/>
                  <a:pt x="336" y="121"/>
                  <a:pt x="344" y="121"/>
                </a:cubicBezTo>
                <a:lnTo>
                  <a:pt x="345" y="121"/>
                </a:lnTo>
                <a:cubicBezTo>
                  <a:pt x="353" y="121"/>
                  <a:pt x="359" y="127"/>
                  <a:pt x="359" y="135"/>
                </a:cubicBezTo>
                <a:lnTo>
                  <a:pt x="359" y="158"/>
                </a:lnTo>
                <a:close/>
                <a:moveTo>
                  <a:pt x="359" y="553"/>
                </a:moveTo>
                <a:cubicBezTo>
                  <a:pt x="359" y="560"/>
                  <a:pt x="353" y="567"/>
                  <a:pt x="345" y="567"/>
                </a:cubicBezTo>
                <a:lnTo>
                  <a:pt x="344" y="567"/>
                </a:lnTo>
                <a:cubicBezTo>
                  <a:pt x="336" y="567"/>
                  <a:pt x="330" y="560"/>
                  <a:pt x="330" y="553"/>
                </a:cubicBezTo>
                <a:lnTo>
                  <a:pt x="330" y="530"/>
                </a:lnTo>
                <a:cubicBezTo>
                  <a:pt x="330" y="522"/>
                  <a:pt x="336" y="516"/>
                  <a:pt x="344" y="516"/>
                </a:cubicBezTo>
                <a:lnTo>
                  <a:pt x="345" y="516"/>
                </a:lnTo>
                <a:cubicBezTo>
                  <a:pt x="353" y="516"/>
                  <a:pt x="359" y="522"/>
                  <a:pt x="359" y="530"/>
                </a:cubicBezTo>
                <a:lnTo>
                  <a:pt x="359" y="553"/>
                </a:lnTo>
                <a:close/>
                <a:moveTo>
                  <a:pt x="159" y="326"/>
                </a:moveTo>
                <a:cubicBezTo>
                  <a:pt x="166" y="326"/>
                  <a:pt x="173" y="333"/>
                  <a:pt x="173" y="340"/>
                </a:cubicBezTo>
                <a:lnTo>
                  <a:pt x="173" y="342"/>
                </a:lnTo>
                <a:cubicBezTo>
                  <a:pt x="173" y="350"/>
                  <a:pt x="166" y="356"/>
                  <a:pt x="159" y="356"/>
                </a:cubicBezTo>
                <a:lnTo>
                  <a:pt x="136" y="356"/>
                </a:lnTo>
                <a:cubicBezTo>
                  <a:pt x="128" y="356"/>
                  <a:pt x="122" y="350"/>
                  <a:pt x="122" y="342"/>
                </a:cubicBezTo>
                <a:lnTo>
                  <a:pt x="122" y="340"/>
                </a:lnTo>
                <a:cubicBezTo>
                  <a:pt x="122" y="333"/>
                  <a:pt x="128" y="326"/>
                  <a:pt x="136" y="326"/>
                </a:cubicBezTo>
                <a:lnTo>
                  <a:pt x="159" y="326"/>
                </a:lnTo>
                <a:close/>
                <a:moveTo>
                  <a:pt x="553" y="326"/>
                </a:moveTo>
                <a:cubicBezTo>
                  <a:pt x="561" y="326"/>
                  <a:pt x="567" y="333"/>
                  <a:pt x="567" y="340"/>
                </a:cubicBezTo>
                <a:lnTo>
                  <a:pt x="567" y="342"/>
                </a:lnTo>
                <a:cubicBezTo>
                  <a:pt x="567" y="350"/>
                  <a:pt x="561" y="356"/>
                  <a:pt x="553" y="356"/>
                </a:cubicBezTo>
                <a:lnTo>
                  <a:pt x="530" y="356"/>
                </a:lnTo>
                <a:cubicBezTo>
                  <a:pt x="523" y="356"/>
                  <a:pt x="516" y="350"/>
                  <a:pt x="516" y="342"/>
                </a:cubicBezTo>
                <a:lnTo>
                  <a:pt x="516" y="340"/>
                </a:lnTo>
                <a:cubicBezTo>
                  <a:pt x="516" y="333"/>
                  <a:pt x="523" y="326"/>
                  <a:pt x="530" y="326"/>
                </a:cubicBezTo>
                <a:lnTo>
                  <a:pt x="553" y="326"/>
                </a:lnTo>
                <a:close/>
                <a:moveTo>
                  <a:pt x="363" y="344"/>
                </a:moveTo>
                <a:cubicBezTo>
                  <a:pt x="363" y="354"/>
                  <a:pt x="355" y="362"/>
                  <a:pt x="345" y="362"/>
                </a:cubicBezTo>
                <a:cubicBezTo>
                  <a:pt x="335" y="362"/>
                  <a:pt x="327" y="354"/>
                  <a:pt x="327" y="344"/>
                </a:cubicBezTo>
                <a:lnTo>
                  <a:pt x="327" y="219"/>
                </a:lnTo>
                <a:cubicBezTo>
                  <a:pt x="327" y="209"/>
                  <a:pt x="335" y="201"/>
                  <a:pt x="345" y="201"/>
                </a:cubicBezTo>
                <a:cubicBezTo>
                  <a:pt x="355" y="201"/>
                  <a:pt x="363" y="209"/>
                  <a:pt x="363" y="219"/>
                </a:cubicBezTo>
                <a:lnTo>
                  <a:pt x="363" y="344"/>
                </a:lnTo>
                <a:close/>
                <a:moveTo>
                  <a:pt x="289" y="427"/>
                </a:moveTo>
                <a:cubicBezTo>
                  <a:pt x="281" y="435"/>
                  <a:pt x="269" y="436"/>
                  <a:pt x="262" y="429"/>
                </a:cubicBezTo>
                <a:cubicBezTo>
                  <a:pt x="255" y="422"/>
                  <a:pt x="255" y="409"/>
                  <a:pt x="263" y="402"/>
                </a:cubicBezTo>
                <a:lnTo>
                  <a:pt x="329" y="336"/>
                </a:lnTo>
                <a:cubicBezTo>
                  <a:pt x="337" y="328"/>
                  <a:pt x="349" y="327"/>
                  <a:pt x="356" y="334"/>
                </a:cubicBezTo>
                <a:cubicBezTo>
                  <a:pt x="363" y="341"/>
                  <a:pt x="362" y="354"/>
                  <a:pt x="355" y="361"/>
                </a:cubicBezTo>
                <a:lnTo>
                  <a:pt x="289" y="427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4899171" y="4706684"/>
            <a:ext cx="363931" cy="496711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2733140" y="4708664"/>
            <a:ext cx="630945" cy="492752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6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6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6"/>
                </a:cubicBezTo>
                <a:cubicBezTo>
                  <a:pt x="458" y="393"/>
                  <a:pt x="458" y="391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6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5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5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6856165" y="3129521"/>
            <a:ext cx="626988" cy="492752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4883348" y="3129521"/>
            <a:ext cx="395577" cy="494730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8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1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2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8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7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8"/>
                </a:lnTo>
                <a:lnTo>
                  <a:pt x="383" y="28"/>
                </a:lnTo>
                <a:cubicBezTo>
                  <a:pt x="389" y="28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5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1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1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2"/>
                </a:moveTo>
                <a:lnTo>
                  <a:pt x="156" y="322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2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8076861" y="4706684"/>
            <a:ext cx="464802" cy="494730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5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8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3"/>
                  <a:pt x="432" y="383"/>
                </a:cubicBezTo>
                <a:cubicBezTo>
                  <a:pt x="426" y="383"/>
                  <a:pt x="422" y="387"/>
                  <a:pt x="422" y="393"/>
                </a:cubicBezTo>
                <a:lnTo>
                  <a:pt x="422" y="479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4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3"/>
                  <a:pt x="432" y="363"/>
                </a:cubicBezTo>
                <a:cubicBezTo>
                  <a:pt x="439" y="363"/>
                  <a:pt x="446" y="363"/>
                  <a:pt x="453" y="365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7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2784565" y="3127542"/>
            <a:ext cx="526117" cy="494730"/>
          </a:xfrm>
          <a:custGeom>
            <a:avLst/>
            <a:gdLst>
              <a:gd name="T0" fmla="*/ 21 w 643"/>
              <a:gd name="T1" fmla="*/ 478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6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2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7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9"/>
                  <a:pt x="51" y="579"/>
                </a:cubicBezTo>
                <a:cubicBezTo>
                  <a:pt x="35" y="578"/>
                  <a:pt x="21" y="566"/>
                  <a:pt x="21" y="550"/>
                </a:cubicBezTo>
                <a:cubicBezTo>
                  <a:pt x="21" y="526"/>
                  <a:pt x="21" y="502"/>
                  <a:pt x="21" y="478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60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8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8"/>
                  <a:pt x="515" y="446"/>
                  <a:pt x="515" y="455"/>
                </a:cubicBezTo>
                <a:cubicBezTo>
                  <a:pt x="515" y="471"/>
                  <a:pt x="511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9"/>
                </a:cubicBezTo>
                <a:cubicBezTo>
                  <a:pt x="466" y="477"/>
                  <a:pt x="467" y="474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4"/>
                  <a:pt x="407" y="386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2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4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9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8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1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2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6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6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2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5"/>
                </a:lnTo>
                <a:lnTo>
                  <a:pt x="306" y="396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1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1" y="464"/>
                </a:lnTo>
                <a:lnTo>
                  <a:pt x="312" y="465"/>
                </a:lnTo>
                <a:lnTo>
                  <a:pt x="312" y="466"/>
                </a:lnTo>
                <a:lnTo>
                  <a:pt x="329" y="460"/>
                </a:lnTo>
                <a:lnTo>
                  <a:pt x="328" y="460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7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3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6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9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1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7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9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8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9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7"/>
                </a:lnTo>
                <a:lnTo>
                  <a:pt x="490" y="567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4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2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8" y="552"/>
                </a:lnTo>
                <a:lnTo>
                  <a:pt x="529" y="552"/>
                </a:lnTo>
                <a:lnTo>
                  <a:pt x="530" y="552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29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1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9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1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6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70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2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60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3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3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70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8" y="281"/>
                </a:lnTo>
                <a:lnTo>
                  <a:pt x="528" y="281"/>
                </a:lnTo>
                <a:lnTo>
                  <a:pt x="527" y="281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1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9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6899678" y="2366793"/>
            <a:ext cx="484581" cy="518478"/>
          </a:xfrm>
          <a:custGeom>
            <a:avLst/>
            <a:gdLst>
              <a:gd name="T0" fmla="*/ 224 w 593"/>
              <a:gd name="T1" fmla="*/ 394 h 633"/>
              <a:gd name="T2" fmla="*/ 213 w 593"/>
              <a:gd name="T3" fmla="*/ 358 h 633"/>
              <a:gd name="T4" fmla="*/ 259 w 593"/>
              <a:gd name="T5" fmla="*/ 173 h 633"/>
              <a:gd name="T6" fmla="*/ 307 w 593"/>
              <a:gd name="T7" fmla="*/ 323 h 633"/>
              <a:gd name="T8" fmla="*/ 367 w 593"/>
              <a:gd name="T9" fmla="*/ 149 h 633"/>
              <a:gd name="T10" fmla="*/ 234 w 593"/>
              <a:gd name="T11" fmla="*/ 296 h 633"/>
              <a:gd name="T12" fmla="*/ 223 w 593"/>
              <a:gd name="T13" fmla="*/ 315 h 633"/>
              <a:gd name="T14" fmla="*/ 304 w 593"/>
              <a:gd name="T15" fmla="*/ 363 h 633"/>
              <a:gd name="T16" fmla="*/ 391 w 593"/>
              <a:gd name="T17" fmla="*/ 127 h 633"/>
              <a:gd name="T18" fmla="*/ 395 w 593"/>
              <a:gd name="T19" fmla="*/ 81 h 633"/>
              <a:gd name="T20" fmla="*/ 391 w 593"/>
              <a:gd name="T21" fmla="*/ 127 h 633"/>
              <a:gd name="T22" fmla="*/ 463 w 593"/>
              <a:gd name="T23" fmla="*/ 149 h 633"/>
              <a:gd name="T24" fmla="*/ 417 w 593"/>
              <a:gd name="T25" fmla="*/ 154 h 633"/>
              <a:gd name="T26" fmla="*/ 338 w 593"/>
              <a:gd name="T27" fmla="*/ 107 h 633"/>
              <a:gd name="T28" fmla="*/ 319 w 593"/>
              <a:gd name="T29" fmla="*/ 65 h 633"/>
              <a:gd name="T30" fmla="*/ 338 w 593"/>
              <a:gd name="T31" fmla="*/ 107 h 633"/>
              <a:gd name="T32" fmla="*/ 261 w 593"/>
              <a:gd name="T33" fmla="*/ 79 h 633"/>
              <a:gd name="T34" fmla="*/ 266 w 593"/>
              <a:gd name="T35" fmla="*/ 125 h 633"/>
              <a:gd name="T36" fmla="*/ 435 w 593"/>
              <a:gd name="T37" fmla="*/ 226 h 633"/>
              <a:gd name="T38" fmla="*/ 477 w 593"/>
              <a:gd name="T39" fmla="*/ 207 h 633"/>
              <a:gd name="T40" fmla="*/ 435 w 593"/>
              <a:gd name="T41" fmla="*/ 226 h 633"/>
              <a:gd name="T42" fmla="*/ 218 w 593"/>
              <a:gd name="T43" fmla="*/ 324 h 633"/>
              <a:gd name="T44" fmla="*/ 206 w 593"/>
              <a:gd name="T45" fmla="*/ 344 h 633"/>
              <a:gd name="T46" fmla="*/ 288 w 593"/>
              <a:gd name="T47" fmla="*/ 391 h 633"/>
              <a:gd name="T48" fmla="*/ 216 w 593"/>
              <a:gd name="T49" fmla="*/ 633 h 633"/>
              <a:gd name="T50" fmla="*/ 231 w 593"/>
              <a:gd name="T51" fmla="*/ 37 h 633"/>
              <a:gd name="T52" fmla="*/ 564 w 593"/>
              <a:gd name="T53" fmla="*/ 180 h 633"/>
              <a:gd name="T54" fmla="*/ 569 w 593"/>
              <a:gd name="T55" fmla="*/ 276 h 633"/>
              <a:gd name="T56" fmla="*/ 586 w 593"/>
              <a:gd name="T57" fmla="*/ 396 h 633"/>
              <a:gd name="T58" fmla="*/ 565 w 593"/>
              <a:gd name="T59" fmla="*/ 498 h 633"/>
              <a:gd name="T60" fmla="*/ 442 w 593"/>
              <a:gd name="T61" fmla="*/ 526 h 633"/>
              <a:gd name="T62" fmla="*/ 216 w 593"/>
              <a:gd name="T6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3" h="633">
                <a:moveTo>
                  <a:pt x="213" y="358"/>
                </a:moveTo>
                <a:cubicBezTo>
                  <a:pt x="207" y="371"/>
                  <a:pt x="212" y="387"/>
                  <a:pt x="224" y="394"/>
                </a:cubicBezTo>
                <a:cubicBezTo>
                  <a:pt x="235" y="400"/>
                  <a:pt x="248" y="398"/>
                  <a:pt x="257" y="391"/>
                </a:cubicBezTo>
                <a:lnTo>
                  <a:pt x="213" y="358"/>
                </a:lnTo>
                <a:close/>
                <a:moveTo>
                  <a:pt x="367" y="149"/>
                </a:moveTo>
                <a:cubicBezTo>
                  <a:pt x="328" y="126"/>
                  <a:pt x="279" y="137"/>
                  <a:pt x="259" y="173"/>
                </a:cubicBezTo>
                <a:cubicBezTo>
                  <a:pt x="238" y="210"/>
                  <a:pt x="265" y="250"/>
                  <a:pt x="246" y="288"/>
                </a:cubicBezTo>
                <a:lnTo>
                  <a:pt x="307" y="323"/>
                </a:lnTo>
                <a:cubicBezTo>
                  <a:pt x="330" y="288"/>
                  <a:pt x="380" y="291"/>
                  <a:pt x="401" y="255"/>
                </a:cubicBezTo>
                <a:cubicBezTo>
                  <a:pt x="421" y="219"/>
                  <a:pt x="406" y="172"/>
                  <a:pt x="367" y="149"/>
                </a:cubicBezTo>
                <a:close/>
                <a:moveTo>
                  <a:pt x="301" y="346"/>
                </a:moveTo>
                <a:lnTo>
                  <a:pt x="234" y="296"/>
                </a:lnTo>
                <a:cubicBezTo>
                  <a:pt x="229" y="292"/>
                  <a:pt x="223" y="293"/>
                  <a:pt x="219" y="299"/>
                </a:cubicBezTo>
                <a:cubicBezTo>
                  <a:pt x="216" y="304"/>
                  <a:pt x="218" y="312"/>
                  <a:pt x="223" y="315"/>
                </a:cubicBezTo>
                <a:lnTo>
                  <a:pt x="289" y="366"/>
                </a:lnTo>
                <a:cubicBezTo>
                  <a:pt x="295" y="370"/>
                  <a:pt x="301" y="368"/>
                  <a:pt x="304" y="363"/>
                </a:cubicBezTo>
                <a:cubicBezTo>
                  <a:pt x="307" y="357"/>
                  <a:pt x="306" y="350"/>
                  <a:pt x="301" y="346"/>
                </a:cubicBezTo>
                <a:close/>
                <a:moveTo>
                  <a:pt x="391" y="127"/>
                </a:moveTo>
                <a:lnTo>
                  <a:pt x="412" y="90"/>
                </a:lnTo>
                <a:lnTo>
                  <a:pt x="395" y="81"/>
                </a:lnTo>
                <a:lnTo>
                  <a:pt x="374" y="117"/>
                </a:lnTo>
                <a:lnTo>
                  <a:pt x="391" y="127"/>
                </a:lnTo>
                <a:close/>
                <a:moveTo>
                  <a:pt x="426" y="170"/>
                </a:moveTo>
                <a:lnTo>
                  <a:pt x="463" y="149"/>
                </a:lnTo>
                <a:lnTo>
                  <a:pt x="453" y="133"/>
                </a:lnTo>
                <a:lnTo>
                  <a:pt x="417" y="154"/>
                </a:lnTo>
                <a:lnTo>
                  <a:pt x="426" y="170"/>
                </a:lnTo>
                <a:close/>
                <a:moveTo>
                  <a:pt x="338" y="107"/>
                </a:moveTo>
                <a:lnTo>
                  <a:pt x="338" y="65"/>
                </a:lnTo>
                <a:lnTo>
                  <a:pt x="319" y="65"/>
                </a:lnTo>
                <a:lnTo>
                  <a:pt x="319" y="107"/>
                </a:lnTo>
                <a:lnTo>
                  <a:pt x="338" y="107"/>
                </a:lnTo>
                <a:close/>
                <a:moveTo>
                  <a:pt x="282" y="116"/>
                </a:moveTo>
                <a:lnTo>
                  <a:pt x="261" y="79"/>
                </a:lnTo>
                <a:lnTo>
                  <a:pt x="245" y="89"/>
                </a:lnTo>
                <a:lnTo>
                  <a:pt x="266" y="125"/>
                </a:lnTo>
                <a:lnTo>
                  <a:pt x="282" y="116"/>
                </a:lnTo>
                <a:close/>
                <a:moveTo>
                  <a:pt x="435" y="226"/>
                </a:moveTo>
                <a:lnTo>
                  <a:pt x="477" y="226"/>
                </a:lnTo>
                <a:lnTo>
                  <a:pt x="477" y="207"/>
                </a:lnTo>
                <a:lnTo>
                  <a:pt x="436" y="207"/>
                </a:lnTo>
                <a:lnTo>
                  <a:pt x="435" y="226"/>
                </a:lnTo>
                <a:close/>
                <a:moveTo>
                  <a:pt x="284" y="375"/>
                </a:moveTo>
                <a:lnTo>
                  <a:pt x="218" y="324"/>
                </a:lnTo>
                <a:cubicBezTo>
                  <a:pt x="213" y="320"/>
                  <a:pt x="206" y="322"/>
                  <a:pt x="203" y="327"/>
                </a:cubicBezTo>
                <a:cubicBezTo>
                  <a:pt x="200" y="333"/>
                  <a:pt x="201" y="340"/>
                  <a:pt x="206" y="344"/>
                </a:cubicBezTo>
                <a:lnTo>
                  <a:pt x="273" y="394"/>
                </a:lnTo>
                <a:cubicBezTo>
                  <a:pt x="278" y="398"/>
                  <a:pt x="285" y="397"/>
                  <a:pt x="288" y="391"/>
                </a:cubicBezTo>
                <a:cubicBezTo>
                  <a:pt x="291" y="386"/>
                  <a:pt x="289" y="378"/>
                  <a:pt x="284" y="375"/>
                </a:cubicBezTo>
                <a:close/>
                <a:moveTo>
                  <a:pt x="216" y="633"/>
                </a:moveTo>
                <a:cubicBezTo>
                  <a:pt x="223" y="583"/>
                  <a:pt x="223" y="530"/>
                  <a:pt x="210" y="483"/>
                </a:cubicBezTo>
                <a:cubicBezTo>
                  <a:pt x="0" y="365"/>
                  <a:pt x="55" y="92"/>
                  <a:pt x="231" y="37"/>
                </a:cubicBezTo>
                <a:cubicBezTo>
                  <a:pt x="324" y="0"/>
                  <a:pt x="450" y="22"/>
                  <a:pt x="533" y="105"/>
                </a:cubicBezTo>
                <a:cubicBezTo>
                  <a:pt x="593" y="165"/>
                  <a:pt x="564" y="180"/>
                  <a:pt x="564" y="180"/>
                </a:cubicBezTo>
                <a:lnTo>
                  <a:pt x="551" y="187"/>
                </a:lnTo>
                <a:cubicBezTo>
                  <a:pt x="558" y="216"/>
                  <a:pt x="571" y="268"/>
                  <a:pt x="569" y="276"/>
                </a:cubicBezTo>
                <a:cubicBezTo>
                  <a:pt x="567" y="285"/>
                  <a:pt x="556" y="295"/>
                  <a:pt x="556" y="295"/>
                </a:cubicBezTo>
                <a:lnTo>
                  <a:pt x="586" y="396"/>
                </a:lnTo>
                <a:lnTo>
                  <a:pt x="559" y="407"/>
                </a:lnTo>
                <a:cubicBezTo>
                  <a:pt x="565" y="439"/>
                  <a:pt x="568" y="466"/>
                  <a:pt x="565" y="498"/>
                </a:cubicBezTo>
                <a:cubicBezTo>
                  <a:pt x="565" y="503"/>
                  <a:pt x="547" y="519"/>
                  <a:pt x="532" y="520"/>
                </a:cubicBezTo>
                <a:lnTo>
                  <a:pt x="442" y="526"/>
                </a:lnTo>
                <a:lnTo>
                  <a:pt x="448" y="633"/>
                </a:lnTo>
                <a:lnTo>
                  <a:pt x="216" y="63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4847746" y="2388561"/>
            <a:ext cx="464802" cy="492752"/>
          </a:xfrm>
          <a:custGeom>
            <a:avLst/>
            <a:gdLst>
              <a:gd name="T0" fmla="*/ 283 w 568"/>
              <a:gd name="T1" fmla="*/ 574 h 601"/>
              <a:gd name="T2" fmla="*/ 284 w 568"/>
              <a:gd name="T3" fmla="*/ 333 h 601"/>
              <a:gd name="T4" fmla="*/ 453 w 568"/>
              <a:gd name="T5" fmla="*/ 301 h 601"/>
              <a:gd name="T6" fmla="*/ 347 w 568"/>
              <a:gd name="T7" fmla="*/ 343 h 601"/>
              <a:gd name="T8" fmla="*/ 95 w 568"/>
              <a:gd name="T9" fmla="*/ 214 h 601"/>
              <a:gd name="T10" fmla="*/ 127 w 568"/>
              <a:gd name="T11" fmla="*/ 218 h 601"/>
              <a:gd name="T12" fmla="*/ 168 w 568"/>
              <a:gd name="T13" fmla="*/ 222 h 601"/>
              <a:gd name="T14" fmla="*/ 167 w 568"/>
              <a:gd name="T15" fmla="*/ 195 h 601"/>
              <a:gd name="T16" fmla="*/ 284 w 568"/>
              <a:gd name="T17" fmla="*/ 303 h 601"/>
              <a:gd name="T18" fmla="*/ 413 w 568"/>
              <a:gd name="T19" fmla="*/ 209 h 601"/>
              <a:gd name="T20" fmla="*/ 442 w 568"/>
              <a:gd name="T21" fmla="*/ 204 h 601"/>
              <a:gd name="T22" fmla="*/ 458 w 568"/>
              <a:gd name="T23" fmla="*/ 210 h 601"/>
              <a:gd name="T24" fmla="*/ 416 w 568"/>
              <a:gd name="T25" fmla="*/ 256 h 601"/>
              <a:gd name="T26" fmla="*/ 489 w 568"/>
              <a:gd name="T27" fmla="*/ 341 h 601"/>
              <a:gd name="T28" fmla="*/ 467 w 568"/>
              <a:gd name="T29" fmla="*/ 263 h 601"/>
              <a:gd name="T30" fmla="*/ 467 w 568"/>
              <a:gd name="T31" fmla="*/ 500 h 601"/>
              <a:gd name="T32" fmla="*/ 494 w 568"/>
              <a:gd name="T33" fmla="*/ 494 h 601"/>
              <a:gd name="T34" fmla="*/ 310 w 568"/>
              <a:gd name="T35" fmla="*/ 595 h 601"/>
              <a:gd name="T36" fmla="*/ 285 w 568"/>
              <a:gd name="T37" fmla="*/ 601 h 601"/>
              <a:gd name="T38" fmla="*/ 75 w 568"/>
              <a:gd name="T39" fmla="*/ 494 h 601"/>
              <a:gd name="T40" fmla="*/ 102 w 568"/>
              <a:gd name="T41" fmla="*/ 500 h 601"/>
              <a:gd name="T42" fmla="*/ 102 w 568"/>
              <a:gd name="T43" fmla="*/ 263 h 601"/>
              <a:gd name="T44" fmla="*/ 80 w 568"/>
              <a:gd name="T45" fmla="*/ 341 h 601"/>
              <a:gd name="T46" fmla="*/ 142 w 568"/>
              <a:gd name="T47" fmla="*/ 252 h 601"/>
              <a:gd name="T48" fmla="*/ 62 w 568"/>
              <a:gd name="T49" fmla="*/ 400 h 601"/>
              <a:gd name="T50" fmla="*/ 74 w 568"/>
              <a:gd name="T51" fmla="*/ 424 h 601"/>
              <a:gd name="T52" fmla="*/ 85 w 568"/>
              <a:gd name="T53" fmla="*/ 446 h 601"/>
              <a:gd name="T54" fmla="*/ 45 w 568"/>
              <a:gd name="T55" fmla="*/ 475 h 601"/>
              <a:gd name="T56" fmla="*/ 28 w 568"/>
              <a:gd name="T57" fmla="*/ 377 h 601"/>
              <a:gd name="T58" fmla="*/ 54 w 568"/>
              <a:gd name="T59" fmla="*/ 333 h 601"/>
              <a:gd name="T60" fmla="*/ 473 w 568"/>
              <a:gd name="T61" fmla="*/ 381 h 601"/>
              <a:gd name="T62" fmla="*/ 463 w 568"/>
              <a:gd name="T63" fmla="*/ 406 h 601"/>
              <a:gd name="T64" fmla="*/ 455 w 568"/>
              <a:gd name="T65" fmla="*/ 431 h 601"/>
              <a:gd name="T66" fmla="*/ 450 w 568"/>
              <a:gd name="T67" fmla="*/ 450 h 601"/>
              <a:gd name="T68" fmla="*/ 482 w 568"/>
              <a:gd name="T69" fmla="*/ 363 h 601"/>
              <a:gd name="T70" fmla="*/ 513 w 568"/>
              <a:gd name="T71" fmla="*/ 360 h 601"/>
              <a:gd name="T72" fmla="*/ 282 w 568"/>
              <a:gd name="T73" fmla="*/ 0 h 601"/>
              <a:gd name="T74" fmla="*/ 418 w 568"/>
              <a:gd name="T75" fmla="*/ 107 h 601"/>
              <a:gd name="T76" fmla="*/ 394 w 568"/>
              <a:gd name="T77" fmla="*/ 179 h 601"/>
              <a:gd name="T78" fmla="*/ 365 w 568"/>
              <a:gd name="T79" fmla="*/ 81 h 601"/>
              <a:gd name="T80" fmla="*/ 194 w 568"/>
              <a:gd name="T81" fmla="*/ 183 h 601"/>
              <a:gd name="T82" fmla="*/ 152 w 568"/>
              <a:gd name="T83" fmla="*/ 154 h 601"/>
              <a:gd name="T84" fmla="*/ 198 w 568"/>
              <a:gd name="T85" fmla="*/ 4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3826616" y="2386583"/>
            <a:ext cx="522162" cy="494730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2745008" y="2390540"/>
            <a:ext cx="609188" cy="486816"/>
          </a:xfrm>
          <a:custGeom>
            <a:avLst/>
            <a:gdLst>
              <a:gd name="T0" fmla="*/ 575 w 745"/>
              <a:gd name="T1" fmla="*/ 570 h 594"/>
              <a:gd name="T2" fmla="*/ 0 w 745"/>
              <a:gd name="T3" fmla="*/ 570 h 594"/>
              <a:gd name="T4" fmla="*/ 298 w 745"/>
              <a:gd name="T5" fmla="*/ 220 h 594"/>
              <a:gd name="T6" fmla="*/ 288 w 745"/>
              <a:gd name="T7" fmla="*/ 209 h 594"/>
              <a:gd name="T8" fmla="*/ 544 w 745"/>
              <a:gd name="T9" fmla="*/ 245 h 594"/>
              <a:gd name="T10" fmla="*/ 32 w 745"/>
              <a:gd name="T11" fmla="*/ 201 h 594"/>
              <a:gd name="T12" fmla="*/ 205 w 745"/>
              <a:gd name="T13" fmla="*/ 430 h 594"/>
              <a:gd name="T14" fmla="*/ 98 w 745"/>
              <a:gd name="T15" fmla="*/ 362 h 594"/>
              <a:gd name="T16" fmla="*/ 98 w 745"/>
              <a:gd name="T17" fmla="*/ 385 h 594"/>
              <a:gd name="T18" fmla="*/ 312 w 745"/>
              <a:gd name="T19" fmla="*/ 317 h 594"/>
              <a:gd name="T20" fmla="*/ 98 w 745"/>
              <a:gd name="T21" fmla="*/ 317 h 594"/>
              <a:gd name="T22" fmla="*/ 312 w 745"/>
              <a:gd name="T23" fmla="*/ 296 h 594"/>
              <a:gd name="T24" fmla="*/ 552 w 745"/>
              <a:gd name="T25" fmla="*/ 249 h 594"/>
              <a:gd name="T26" fmla="*/ 552 w 745"/>
              <a:gd name="T27" fmla="*/ 249 h 594"/>
              <a:gd name="T28" fmla="*/ 552 w 745"/>
              <a:gd name="T29" fmla="*/ 37 h 594"/>
              <a:gd name="T30" fmla="*/ 338 w 745"/>
              <a:gd name="T31" fmla="*/ 134 h 594"/>
              <a:gd name="T32" fmla="*/ 583 w 745"/>
              <a:gd name="T33" fmla="*/ 148 h 594"/>
              <a:gd name="T34" fmla="*/ 373 w 745"/>
              <a:gd name="T35" fmla="*/ 103 h 594"/>
              <a:gd name="T36" fmla="*/ 591 w 745"/>
              <a:gd name="T37" fmla="*/ 258 h 594"/>
              <a:gd name="T38" fmla="*/ 675 w 745"/>
              <a:gd name="T39" fmla="*/ 154 h 594"/>
              <a:gd name="T40" fmla="*/ 698 w 745"/>
              <a:gd name="T41" fmla="*/ 179 h 594"/>
              <a:gd name="T42" fmla="*/ 685 w 745"/>
              <a:gd name="T43" fmla="*/ 152 h 594"/>
              <a:gd name="T44" fmla="*/ 681 w 745"/>
              <a:gd name="T45" fmla="*/ 290 h 594"/>
              <a:gd name="T46" fmla="*/ 680 w 745"/>
              <a:gd name="T47" fmla="*/ 319 h 594"/>
              <a:gd name="T48" fmla="*/ 703 w 745"/>
              <a:gd name="T49" fmla="*/ 319 h 594"/>
              <a:gd name="T50" fmla="*/ 702 w 745"/>
              <a:gd name="T51" fmla="*/ 290 h 594"/>
              <a:gd name="T52" fmla="*/ 698 w 745"/>
              <a:gd name="T53" fmla="*/ 229 h 594"/>
              <a:gd name="T54" fmla="*/ 344 w 745"/>
              <a:gd name="T55" fmla="*/ 320 h 594"/>
              <a:gd name="T56" fmla="*/ 376 w 745"/>
              <a:gd name="T57" fmla="*/ 447 h 594"/>
              <a:gd name="T58" fmla="*/ 389 w 745"/>
              <a:gd name="T59" fmla="*/ 436 h 594"/>
              <a:gd name="T60" fmla="*/ 394 w 745"/>
              <a:gd name="T61" fmla="*/ 420 h 594"/>
              <a:gd name="T62" fmla="*/ 409 w 745"/>
              <a:gd name="T63" fmla="*/ 430 h 594"/>
              <a:gd name="T64" fmla="*/ 420 w 745"/>
              <a:gd name="T65" fmla="*/ 455 h 594"/>
              <a:gd name="T66" fmla="*/ 434 w 745"/>
              <a:gd name="T67" fmla="*/ 465 h 594"/>
              <a:gd name="T68" fmla="*/ 455 w 745"/>
              <a:gd name="T69" fmla="*/ 462 h 594"/>
              <a:gd name="T70" fmla="*/ 451 w 745"/>
              <a:gd name="T71" fmla="*/ 450 h 594"/>
              <a:gd name="T72" fmla="*/ 440 w 745"/>
              <a:gd name="T73" fmla="*/ 425 h 594"/>
              <a:gd name="T74" fmla="*/ 425 w 745"/>
              <a:gd name="T75" fmla="*/ 415 h 594"/>
              <a:gd name="T76" fmla="*/ 463 w 745"/>
              <a:gd name="T77" fmla="*/ 395 h 594"/>
              <a:gd name="T78" fmla="*/ 448 w 745"/>
              <a:gd name="T79" fmla="*/ 390 h 594"/>
              <a:gd name="T80" fmla="*/ 438 w 745"/>
              <a:gd name="T81" fmla="*/ 377 h 594"/>
              <a:gd name="T82" fmla="*/ 422 w 745"/>
              <a:gd name="T83" fmla="*/ 373 h 594"/>
              <a:gd name="T84" fmla="*/ 411 w 745"/>
              <a:gd name="T85" fmla="*/ 359 h 594"/>
              <a:gd name="T86" fmla="*/ 395 w 745"/>
              <a:gd name="T87" fmla="*/ 355 h 594"/>
              <a:gd name="T88" fmla="*/ 385 w 745"/>
              <a:gd name="T89" fmla="*/ 342 h 594"/>
              <a:gd name="T90" fmla="*/ 369 w 745"/>
              <a:gd name="T91" fmla="*/ 337 h 594"/>
              <a:gd name="T92" fmla="*/ 359 w 745"/>
              <a:gd name="T93" fmla="*/ 324 h 594"/>
              <a:gd name="T94" fmla="*/ 69 w 745"/>
              <a:gd name="T95" fmla="*/ 239 h 594"/>
              <a:gd name="T96" fmla="*/ 69 w 745"/>
              <a:gd name="T97" fmla="*/ 497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5" h="594">
                <a:moveTo>
                  <a:pt x="0" y="549"/>
                </a:moveTo>
                <a:lnTo>
                  <a:pt x="575" y="549"/>
                </a:lnTo>
                <a:lnTo>
                  <a:pt x="575" y="570"/>
                </a:lnTo>
                <a:cubicBezTo>
                  <a:pt x="575" y="583"/>
                  <a:pt x="565" y="594"/>
                  <a:pt x="551" y="594"/>
                </a:cubicBezTo>
                <a:lnTo>
                  <a:pt x="24" y="594"/>
                </a:lnTo>
                <a:cubicBezTo>
                  <a:pt x="11" y="594"/>
                  <a:pt x="0" y="583"/>
                  <a:pt x="0" y="570"/>
                </a:cubicBezTo>
                <a:lnTo>
                  <a:pt x="0" y="549"/>
                </a:lnTo>
                <a:close/>
                <a:moveTo>
                  <a:pt x="288" y="209"/>
                </a:moveTo>
                <a:cubicBezTo>
                  <a:pt x="294" y="209"/>
                  <a:pt x="298" y="214"/>
                  <a:pt x="298" y="220"/>
                </a:cubicBezTo>
                <a:cubicBezTo>
                  <a:pt x="298" y="226"/>
                  <a:pt x="294" y="230"/>
                  <a:pt x="288" y="230"/>
                </a:cubicBezTo>
                <a:cubicBezTo>
                  <a:pt x="282" y="230"/>
                  <a:pt x="277" y="226"/>
                  <a:pt x="277" y="220"/>
                </a:cubicBezTo>
                <a:cubicBezTo>
                  <a:pt x="277" y="214"/>
                  <a:pt x="282" y="209"/>
                  <a:pt x="288" y="209"/>
                </a:cubicBezTo>
                <a:close/>
                <a:moveTo>
                  <a:pt x="32" y="201"/>
                </a:moveTo>
                <a:lnTo>
                  <a:pt x="355" y="201"/>
                </a:lnTo>
                <a:cubicBezTo>
                  <a:pt x="421" y="205"/>
                  <a:pt x="483" y="217"/>
                  <a:pt x="544" y="245"/>
                </a:cubicBezTo>
                <a:lnTo>
                  <a:pt x="544" y="536"/>
                </a:lnTo>
                <a:lnTo>
                  <a:pt x="32" y="536"/>
                </a:lnTo>
                <a:lnTo>
                  <a:pt x="32" y="201"/>
                </a:lnTo>
                <a:close/>
                <a:moveTo>
                  <a:pt x="98" y="407"/>
                </a:moveTo>
                <a:lnTo>
                  <a:pt x="205" y="407"/>
                </a:lnTo>
                <a:lnTo>
                  <a:pt x="205" y="430"/>
                </a:lnTo>
                <a:lnTo>
                  <a:pt x="98" y="430"/>
                </a:lnTo>
                <a:lnTo>
                  <a:pt x="98" y="407"/>
                </a:lnTo>
                <a:close/>
                <a:moveTo>
                  <a:pt x="98" y="362"/>
                </a:moveTo>
                <a:lnTo>
                  <a:pt x="312" y="362"/>
                </a:lnTo>
                <a:lnTo>
                  <a:pt x="312" y="385"/>
                </a:lnTo>
                <a:lnTo>
                  <a:pt x="98" y="385"/>
                </a:lnTo>
                <a:lnTo>
                  <a:pt x="98" y="362"/>
                </a:lnTo>
                <a:close/>
                <a:moveTo>
                  <a:pt x="98" y="317"/>
                </a:moveTo>
                <a:lnTo>
                  <a:pt x="312" y="317"/>
                </a:lnTo>
                <a:lnTo>
                  <a:pt x="312" y="340"/>
                </a:lnTo>
                <a:lnTo>
                  <a:pt x="98" y="340"/>
                </a:lnTo>
                <a:lnTo>
                  <a:pt x="98" y="317"/>
                </a:lnTo>
                <a:close/>
                <a:moveTo>
                  <a:pt x="98" y="273"/>
                </a:moveTo>
                <a:lnTo>
                  <a:pt x="312" y="273"/>
                </a:lnTo>
                <a:lnTo>
                  <a:pt x="312" y="296"/>
                </a:lnTo>
                <a:lnTo>
                  <a:pt x="98" y="296"/>
                </a:lnTo>
                <a:lnTo>
                  <a:pt x="98" y="273"/>
                </a:lnTo>
                <a:close/>
                <a:moveTo>
                  <a:pt x="552" y="249"/>
                </a:moveTo>
                <a:cubicBezTo>
                  <a:pt x="560" y="252"/>
                  <a:pt x="579" y="262"/>
                  <a:pt x="584" y="265"/>
                </a:cubicBezTo>
                <a:cubicBezTo>
                  <a:pt x="598" y="274"/>
                  <a:pt x="563" y="279"/>
                  <a:pt x="552" y="280"/>
                </a:cubicBezTo>
                <a:lnTo>
                  <a:pt x="552" y="249"/>
                </a:lnTo>
                <a:close/>
                <a:moveTo>
                  <a:pt x="675" y="154"/>
                </a:moveTo>
                <a:cubicBezTo>
                  <a:pt x="644" y="120"/>
                  <a:pt x="613" y="85"/>
                  <a:pt x="581" y="50"/>
                </a:cubicBezTo>
                <a:cubicBezTo>
                  <a:pt x="571" y="39"/>
                  <a:pt x="566" y="39"/>
                  <a:pt x="552" y="37"/>
                </a:cubicBezTo>
                <a:lnTo>
                  <a:pt x="227" y="1"/>
                </a:lnTo>
                <a:cubicBezTo>
                  <a:pt x="221" y="0"/>
                  <a:pt x="218" y="4"/>
                  <a:pt x="223" y="9"/>
                </a:cubicBezTo>
                <a:lnTo>
                  <a:pt x="338" y="134"/>
                </a:lnTo>
                <a:cubicBezTo>
                  <a:pt x="357" y="97"/>
                  <a:pt x="370" y="78"/>
                  <a:pt x="429" y="85"/>
                </a:cubicBezTo>
                <a:cubicBezTo>
                  <a:pt x="469" y="90"/>
                  <a:pt x="498" y="98"/>
                  <a:pt x="536" y="113"/>
                </a:cubicBezTo>
                <a:cubicBezTo>
                  <a:pt x="559" y="122"/>
                  <a:pt x="572" y="129"/>
                  <a:pt x="583" y="148"/>
                </a:cubicBezTo>
                <a:cubicBezTo>
                  <a:pt x="574" y="136"/>
                  <a:pt x="558" y="128"/>
                  <a:pt x="541" y="121"/>
                </a:cubicBezTo>
                <a:cubicBezTo>
                  <a:pt x="507" y="107"/>
                  <a:pt x="469" y="98"/>
                  <a:pt x="432" y="93"/>
                </a:cubicBezTo>
                <a:cubicBezTo>
                  <a:pt x="410" y="91"/>
                  <a:pt x="388" y="91"/>
                  <a:pt x="373" y="103"/>
                </a:cubicBezTo>
                <a:cubicBezTo>
                  <a:pt x="360" y="113"/>
                  <a:pt x="340" y="158"/>
                  <a:pt x="331" y="175"/>
                </a:cubicBezTo>
                <a:cubicBezTo>
                  <a:pt x="326" y="187"/>
                  <a:pt x="333" y="191"/>
                  <a:pt x="342" y="191"/>
                </a:cubicBezTo>
                <a:cubicBezTo>
                  <a:pt x="429" y="195"/>
                  <a:pt x="513" y="218"/>
                  <a:pt x="591" y="258"/>
                </a:cubicBezTo>
                <a:lnTo>
                  <a:pt x="592" y="214"/>
                </a:lnTo>
                <a:cubicBezTo>
                  <a:pt x="620" y="218"/>
                  <a:pt x="647" y="222"/>
                  <a:pt x="675" y="226"/>
                </a:cubicBezTo>
                <a:lnTo>
                  <a:pt x="675" y="154"/>
                </a:lnTo>
                <a:close/>
                <a:moveTo>
                  <a:pt x="738" y="234"/>
                </a:moveTo>
                <a:cubicBezTo>
                  <a:pt x="742" y="235"/>
                  <a:pt x="745" y="230"/>
                  <a:pt x="741" y="226"/>
                </a:cubicBezTo>
                <a:cubicBezTo>
                  <a:pt x="727" y="210"/>
                  <a:pt x="712" y="195"/>
                  <a:pt x="698" y="179"/>
                </a:cubicBezTo>
                <a:lnTo>
                  <a:pt x="698" y="158"/>
                </a:lnTo>
                <a:cubicBezTo>
                  <a:pt x="698" y="155"/>
                  <a:pt x="695" y="152"/>
                  <a:pt x="691" y="152"/>
                </a:cubicBezTo>
                <a:lnTo>
                  <a:pt x="685" y="152"/>
                </a:lnTo>
                <a:lnTo>
                  <a:pt x="685" y="277"/>
                </a:lnTo>
                <a:cubicBezTo>
                  <a:pt x="683" y="278"/>
                  <a:pt x="682" y="279"/>
                  <a:pt x="682" y="282"/>
                </a:cubicBezTo>
                <a:lnTo>
                  <a:pt x="681" y="290"/>
                </a:lnTo>
                <a:cubicBezTo>
                  <a:pt x="681" y="295"/>
                  <a:pt x="683" y="296"/>
                  <a:pt x="683" y="300"/>
                </a:cubicBezTo>
                <a:lnTo>
                  <a:pt x="682" y="310"/>
                </a:lnTo>
                <a:cubicBezTo>
                  <a:pt x="682" y="313"/>
                  <a:pt x="680" y="315"/>
                  <a:pt x="680" y="319"/>
                </a:cubicBezTo>
                <a:lnTo>
                  <a:pt x="671" y="393"/>
                </a:lnTo>
                <a:cubicBezTo>
                  <a:pt x="675" y="401"/>
                  <a:pt x="707" y="402"/>
                  <a:pt x="712" y="393"/>
                </a:cubicBezTo>
                <a:lnTo>
                  <a:pt x="703" y="319"/>
                </a:lnTo>
                <a:cubicBezTo>
                  <a:pt x="703" y="315"/>
                  <a:pt x="701" y="314"/>
                  <a:pt x="700" y="310"/>
                </a:cubicBezTo>
                <a:lnTo>
                  <a:pt x="700" y="300"/>
                </a:lnTo>
                <a:cubicBezTo>
                  <a:pt x="700" y="296"/>
                  <a:pt x="702" y="296"/>
                  <a:pt x="702" y="290"/>
                </a:cubicBezTo>
                <a:lnTo>
                  <a:pt x="701" y="282"/>
                </a:lnTo>
                <a:cubicBezTo>
                  <a:pt x="701" y="279"/>
                  <a:pt x="700" y="278"/>
                  <a:pt x="697" y="277"/>
                </a:cubicBezTo>
                <a:lnTo>
                  <a:pt x="698" y="229"/>
                </a:lnTo>
                <a:cubicBezTo>
                  <a:pt x="711" y="231"/>
                  <a:pt x="724" y="232"/>
                  <a:pt x="738" y="234"/>
                </a:cubicBezTo>
                <a:close/>
                <a:moveTo>
                  <a:pt x="351" y="318"/>
                </a:moveTo>
                <a:lnTo>
                  <a:pt x="344" y="320"/>
                </a:lnTo>
                <a:lnTo>
                  <a:pt x="370" y="455"/>
                </a:lnTo>
                <a:lnTo>
                  <a:pt x="378" y="453"/>
                </a:lnTo>
                <a:lnTo>
                  <a:pt x="376" y="447"/>
                </a:lnTo>
                <a:lnTo>
                  <a:pt x="383" y="445"/>
                </a:lnTo>
                <a:lnTo>
                  <a:pt x="382" y="438"/>
                </a:lnTo>
                <a:lnTo>
                  <a:pt x="389" y="436"/>
                </a:lnTo>
                <a:lnTo>
                  <a:pt x="388" y="429"/>
                </a:lnTo>
                <a:lnTo>
                  <a:pt x="395" y="428"/>
                </a:lnTo>
                <a:lnTo>
                  <a:pt x="394" y="420"/>
                </a:lnTo>
                <a:lnTo>
                  <a:pt x="400" y="419"/>
                </a:lnTo>
                <a:lnTo>
                  <a:pt x="403" y="432"/>
                </a:lnTo>
                <a:lnTo>
                  <a:pt x="409" y="430"/>
                </a:lnTo>
                <a:lnTo>
                  <a:pt x="412" y="443"/>
                </a:lnTo>
                <a:lnTo>
                  <a:pt x="418" y="442"/>
                </a:lnTo>
                <a:lnTo>
                  <a:pt x="420" y="455"/>
                </a:lnTo>
                <a:lnTo>
                  <a:pt x="427" y="453"/>
                </a:lnTo>
                <a:lnTo>
                  <a:pt x="429" y="466"/>
                </a:lnTo>
                <a:lnTo>
                  <a:pt x="434" y="465"/>
                </a:lnTo>
                <a:lnTo>
                  <a:pt x="435" y="472"/>
                </a:lnTo>
                <a:lnTo>
                  <a:pt x="457" y="468"/>
                </a:lnTo>
                <a:lnTo>
                  <a:pt x="455" y="462"/>
                </a:lnTo>
                <a:lnTo>
                  <a:pt x="460" y="461"/>
                </a:lnTo>
                <a:lnTo>
                  <a:pt x="458" y="448"/>
                </a:lnTo>
                <a:lnTo>
                  <a:pt x="451" y="450"/>
                </a:lnTo>
                <a:lnTo>
                  <a:pt x="449" y="437"/>
                </a:lnTo>
                <a:lnTo>
                  <a:pt x="443" y="438"/>
                </a:lnTo>
                <a:lnTo>
                  <a:pt x="440" y="425"/>
                </a:lnTo>
                <a:lnTo>
                  <a:pt x="434" y="427"/>
                </a:lnTo>
                <a:lnTo>
                  <a:pt x="432" y="414"/>
                </a:lnTo>
                <a:lnTo>
                  <a:pt x="425" y="415"/>
                </a:lnTo>
                <a:lnTo>
                  <a:pt x="424" y="409"/>
                </a:lnTo>
                <a:lnTo>
                  <a:pt x="465" y="401"/>
                </a:lnTo>
                <a:lnTo>
                  <a:pt x="463" y="395"/>
                </a:lnTo>
                <a:lnTo>
                  <a:pt x="457" y="396"/>
                </a:lnTo>
                <a:lnTo>
                  <a:pt x="455" y="389"/>
                </a:lnTo>
                <a:lnTo>
                  <a:pt x="448" y="390"/>
                </a:lnTo>
                <a:lnTo>
                  <a:pt x="446" y="383"/>
                </a:lnTo>
                <a:lnTo>
                  <a:pt x="439" y="384"/>
                </a:lnTo>
                <a:lnTo>
                  <a:pt x="438" y="377"/>
                </a:lnTo>
                <a:lnTo>
                  <a:pt x="430" y="378"/>
                </a:lnTo>
                <a:lnTo>
                  <a:pt x="429" y="371"/>
                </a:lnTo>
                <a:lnTo>
                  <a:pt x="422" y="373"/>
                </a:lnTo>
                <a:lnTo>
                  <a:pt x="420" y="365"/>
                </a:lnTo>
                <a:lnTo>
                  <a:pt x="413" y="367"/>
                </a:lnTo>
                <a:lnTo>
                  <a:pt x="411" y="359"/>
                </a:lnTo>
                <a:lnTo>
                  <a:pt x="404" y="361"/>
                </a:lnTo>
                <a:lnTo>
                  <a:pt x="403" y="354"/>
                </a:lnTo>
                <a:lnTo>
                  <a:pt x="395" y="355"/>
                </a:lnTo>
                <a:lnTo>
                  <a:pt x="394" y="348"/>
                </a:lnTo>
                <a:lnTo>
                  <a:pt x="387" y="349"/>
                </a:lnTo>
                <a:lnTo>
                  <a:pt x="385" y="342"/>
                </a:lnTo>
                <a:lnTo>
                  <a:pt x="378" y="343"/>
                </a:lnTo>
                <a:lnTo>
                  <a:pt x="377" y="336"/>
                </a:lnTo>
                <a:lnTo>
                  <a:pt x="369" y="337"/>
                </a:lnTo>
                <a:lnTo>
                  <a:pt x="368" y="330"/>
                </a:lnTo>
                <a:lnTo>
                  <a:pt x="360" y="331"/>
                </a:lnTo>
                <a:lnTo>
                  <a:pt x="359" y="324"/>
                </a:lnTo>
                <a:lnTo>
                  <a:pt x="353" y="325"/>
                </a:lnTo>
                <a:lnTo>
                  <a:pt x="351" y="318"/>
                </a:lnTo>
                <a:close/>
                <a:moveTo>
                  <a:pt x="69" y="239"/>
                </a:moveTo>
                <a:lnTo>
                  <a:pt x="506" y="239"/>
                </a:lnTo>
                <a:lnTo>
                  <a:pt x="506" y="497"/>
                </a:lnTo>
                <a:lnTo>
                  <a:pt x="69" y="497"/>
                </a:lnTo>
                <a:lnTo>
                  <a:pt x="69" y="23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5948872" y="1656585"/>
            <a:ext cx="328329" cy="498689"/>
          </a:xfrm>
          <a:custGeom>
            <a:avLst/>
            <a:gdLst>
              <a:gd name="T0" fmla="*/ 72 w 401"/>
              <a:gd name="T1" fmla="*/ 59 h 610"/>
              <a:gd name="T2" fmla="*/ 92 w 401"/>
              <a:gd name="T3" fmla="*/ 27 h 610"/>
              <a:gd name="T4" fmla="*/ 130 w 401"/>
              <a:gd name="T5" fmla="*/ 23 h 610"/>
              <a:gd name="T6" fmla="*/ 110 w 401"/>
              <a:gd name="T7" fmla="*/ 55 h 610"/>
              <a:gd name="T8" fmla="*/ 72 w 401"/>
              <a:gd name="T9" fmla="*/ 59 h 610"/>
              <a:gd name="T10" fmla="*/ 150 w 401"/>
              <a:gd name="T11" fmla="*/ 453 h 610"/>
              <a:gd name="T12" fmla="*/ 194 w 401"/>
              <a:gd name="T13" fmla="*/ 458 h 610"/>
              <a:gd name="T14" fmla="*/ 291 w 401"/>
              <a:gd name="T15" fmla="*/ 431 h 610"/>
              <a:gd name="T16" fmla="*/ 297 w 401"/>
              <a:gd name="T17" fmla="*/ 408 h 610"/>
              <a:gd name="T18" fmla="*/ 275 w 401"/>
              <a:gd name="T19" fmla="*/ 403 h 610"/>
              <a:gd name="T20" fmla="*/ 158 w 401"/>
              <a:gd name="T21" fmla="*/ 422 h 610"/>
              <a:gd name="T22" fmla="*/ 62 w 401"/>
              <a:gd name="T23" fmla="*/ 353 h 610"/>
              <a:gd name="T24" fmla="*/ 43 w 401"/>
              <a:gd name="T25" fmla="*/ 236 h 610"/>
              <a:gd name="T26" fmla="*/ 103 w 401"/>
              <a:gd name="T27" fmla="*/ 146 h 610"/>
              <a:gd name="T28" fmla="*/ 207 w 401"/>
              <a:gd name="T29" fmla="*/ 316 h 610"/>
              <a:gd name="T30" fmla="*/ 208 w 401"/>
              <a:gd name="T31" fmla="*/ 318 h 610"/>
              <a:gd name="T32" fmla="*/ 208 w 401"/>
              <a:gd name="T33" fmla="*/ 318 h 610"/>
              <a:gd name="T34" fmla="*/ 267 w 401"/>
              <a:gd name="T35" fmla="*/ 311 h 610"/>
              <a:gd name="T36" fmla="*/ 299 w 401"/>
              <a:gd name="T37" fmla="*/ 262 h 610"/>
              <a:gd name="T38" fmla="*/ 300 w 401"/>
              <a:gd name="T39" fmla="*/ 261 h 610"/>
              <a:gd name="T40" fmla="*/ 147 w 401"/>
              <a:gd name="T41" fmla="*/ 14 h 610"/>
              <a:gd name="T42" fmla="*/ 147 w 401"/>
              <a:gd name="T43" fmla="*/ 14 h 610"/>
              <a:gd name="T44" fmla="*/ 147 w 401"/>
              <a:gd name="T45" fmla="*/ 13 h 610"/>
              <a:gd name="T46" fmla="*/ 87 w 401"/>
              <a:gd name="T47" fmla="*/ 18 h 610"/>
              <a:gd name="T48" fmla="*/ 55 w 401"/>
              <a:gd name="T49" fmla="*/ 69 h 610"/>
              <a:gd name="T50" fmla="*/ 56 w 401"/>
              <a:gd name="T51" fmla="*/ 70 h 610"/>
              <a:gd name="T52" fmla="*/ 56 w 401"/>
              <a:gd name="T53" fmla="*/ 70 h 610"/>
              <a:gd name="T54" fmla="*/ 86 w 401"/>
              <a:gd name="T55" fmla="*/ 119 h 610"/>
              <a:gd name="T56" fmla="*/ 12 w 401"/>
              <a:gd name="T57" fmla="*/ 228 h 610"/>
              <a:gd name="T58" fmla="*/ 35 w 401"/>
              <a:gd name="T59" fmla="*/ 369 h 610"/>
              <a:gd name="T60" fmla="*/ 150 w 401"/>
              <a:gd name="T61" fmla="*/ 453 h 610"/>
              <a:gd name="T62" fmla="*/ 386 w 401"/>
              <a:gd name="T63" fmla="*/ 356 h 610"/>
              <a:gd name="T64" fmla="*/ 163 w 401"/>
              <a:gd name="T65" fmla="*/ 356 h 610"/>
              <a:gd name="T66" fmla="*/ 148 w 401"/>
              <a:gd name="T67" fmla="*/ 371 h 610"/>
              <a:gd name="T68" fmla="*/ 163 w 401"/>
              <a:gd name="T69" fmla="*/ 387 h 610"/>
              <a:gd name="T70" fmla="*/ 386 w 401"/>
              <a:gd name="T71" fmla="*/ 387 h 610"/>
              <a:gd name="T72" fmla="*/ 401 w 401"/>
              <a:gd name="T73" fmla="*/ 371 h 610"/>
              <a:gd name="T74" fmla="*/ 386 w 401"/>
              <a:gd name="T75" fmla="*/ 356 h 610"/>
              <a:gd name="T76" fmla="*/ 202 w 401"/>
              <a:gd name="T77" fmla="*/ 506 h 610"/>
              <a:gd name="T78" fmla="*/ 183 w 401"/>
              <a:gd name="T79" fmla="*/ 526 h 610"/>
              <a:gd name="T80" fmla="*/ 163 w 401"/>
              <a:gd name="T81" fmla="*/ 506 h 610"/>
              <a:gd name="T82" fmla="*/ 183 w 401"/>
              <a:gd name="T83" fmla="*/ 487 h 610"/>
              <a:gd name="T84" fmla="*/ 202 w 401"/>
              <a:gd name="T85" fmla="*/ 506 h 610"/>
              <a:gd name="T86" fmla="*/ 142 w 401"/>
              <a:gd name="T87" fmla="*/ 506 h 610"/>
              <a:gd name="T88" fmla="*/ 183 w 401"/>
              <a:gd name="T89" fmla="*/ 547 h 610"/>
              <a:gd name="T90" fmla="*/ 223 w 401"/>
              <a:gd name="T91" fmla="*/ 506 h 610"/>
              <a:gd name="T92" fmla="*/ 183 w 401"/>
              <a:gd name="T93" fmla="*/ 466 h 610"/>
              <a:gd name="T94" fmla="*/ 142 w 401"/>
              <a:gd name="T95" fmla="*/ 506 h 610"/>
              <a:gd name="T96" fmla="*/ 237 w 401"/>
              <a:gd name="T97" fmla="*/ 525 h 610"/>
              <a:gd name="T98" fmla="*/ 183 w 401"/>
              <a:gd name="T99" fmla="*/ 564 h 610"/>
              <a:gd name="T100" fmla="*/ 128 w 401"/>
              <a:gd name="T101" fmla="*/ 525 h 610"/>
              <a:gd name="T102" fmla="*/ 55 w 401"/>
              <a:gd name="T103" fmla="*/ 594 h 610"/>
              <a:gd name="T104" fmla="*/ 54 w 401"/>
              <a:gd name="T105" fmla="*/ 605 h 610"/>
              <a:gd name="T106" fmla="*/ 64 w 401"/>
              <a:gd name="T107" fmla="*/ 610 h 610"/>
              <a:gd name="T108" fmla="*/ 302 w 401"/>
              <a:gd name="T109" fmla="*/ 610 h 610"/>
              <a:gd name="T110" fmla="*/ 302 w 401"/>
              <a:gd name="T111" fmla="*/ 610 h 610"/>
              <a:gd name="T112" fmla="*/ 312 w 401"/>
              <a:gd name="T113" fmla="*/ 599 h 610"/>
              <a:gd name="T114" fmla="*/ 310 w 401"/>
              <a:gd name="T115" fmla="*/ 593 h 610"/>
              <a:gd name="T116" fmla="*/ 237 w 401"/>
              <a:gd name="T117" fmla="*/ 525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1" h="610">
                <a:moveTo>
                  <a:pt x="72" y="59"/>
                </a:moveTo>
                <a:cubicBezTo>
                  <a:pt x="67" y="51"/>
                  <a:pt x="76" y="36"/>
                  <a:pt x="92" y="27"/>
                </a:cubicBezTo>
                <a:cubicBezTo>
                  <a:pt x="108" y="17"/>
                  <a:pt x="125" y="15"/>
                  <a:pt x="130" y="23"/>
                </a:cubicBezTo>
                <a:cubicBezTo>
                  <a:pt x="134" y="31"/>
                  <a:pt x="126" y="45"/>
                  <a:pt x="110" y="55"/>
                </a:cubicBezTo>
                <a:cubicBezTo>
                  <a:pt x="94" y="65"/>
                  <a:pt x="77" y="67"/>
                  <a:pt x="72" y="59"/>
                </a:cubicBezTo>
                <a:close/>
                <a:moveTo>
                  <a:pt x="150" y="453"/>
                </a:moveTo>
                <a:cubicBezTo>
                  <a:pt x="165" y="457"/>
                  <a:pt x="179" y="458"/>
                  <a:pt x="194" y="458"/>
                </a:cubicBezTo>
                <a:cubicBezTo>
                  <a:pt x="228" y="458"/>
                  <a:pt x="262" y="449"/>
                  <a:pt x="291" y="431"/>
                </a:cubicBezTo>
                <a:cubicBezTo>
                  <a:pt x="299" y="426"/>
                  <a:pt x="301" y="416"/>
                  <a:pt x="297" y="408"/>
                </a:cubicBezTo>
                <a:cubicBezTo>
                  <a:pt x="292" y="401"/>
                  <a:pt x="282" y="399"/>
                  <a:pt x="275" y="403"/>
                </a:cubicBezTo>
                <a:cubicBezTo>
                  <a:pt x="239" y="425"/>
                  <a:pt x="198" y="432"/>
                  <a:pt x="158" y="422"/>
                </a:cubicBezTo>
                <a:cubicBezTo>
                  <a:pt x="118" y="412"/>
                  <a:pt x="84" y="388"/>
                  <a:pt x="62" y="353"/>
                </a:cubicBezTo>
                <a:cubicBezTo>
                  <a:pt x="40" y="317"/>
                  <a:pt x="34" y="276"/>
                  <a:pt x="43" y="236"/>
                </a:cubicBezTo>
                <a:cubicBezTo>
                  <a:pt x="52" y="199"/>
                  <a:pt x="73" y="168"/>
                  <a:pt x="103" y="146"/>
                </a:cubicBezTo>
                <a:lnTo>
                  <a:pt x="207" y="316"/>
                </a:lnTo>
                <a:lnTo>
                  <a:pt x="208" y="318"/>
                </a:lnTo>
                <a:lnTo>
                  <a:pt x="208" y="318"/>
                </a:lnTo>
                <a:cubicBezTo>
                  <a:pt x="217" y="328"/>
                  <a:pt x="243" y="325"/>
                  <a:pt x="267" y="311"/>
                </a:cubicBezTo>
                <a:cubicBezTo>
                  <a:pt x="291" y="296"/>
                  <a:pt x="305" y="274"/>
                  <a:pt x="299" y="262"/>
                </a:cubicBezTo>
                <a:lnTo>
                  <a:pt x="300" y="261"/>
                </a:lnTo>
                <a:lnTo>
                  <a:pt x="147" y="14"/>
                </a:lnTo>
                <a:lnTo>
                  <a:pt x="147" y="14"/>
                </a:lnTo>
                <a:cubicBezTo>
                  <a:pt x="147" y="13"/>
                  <a:pt x="147" y="13"/>
                  <a:pt x="147" y="13"/>
                </a:cubicBezTo>
                <a:cubicBezTo>
                  <a:pt x="139" y="0"/>
                  <a:pt x="112" y="3"/>
                  <a:pt x="87" y="18"/>
                </a:cubicBezTo>
                <a:cubicBezTo>
                  <a:pt x="62" y="34"/>
                  <a:pt x="48" y="57"/>
                  <a:pt x="55" y="69"/>
                </a:cubicBezTo>
                <a:cubicBezTo>
                  <a:pt x="55" y="69"/>
                  <a:pt x="56" y="70"/>
                  <a:pt x="56" y="70"/>
                </a:cubicBezTo>
                <a:lnTo>
                  <a:pt x="56" y="70"/>
                </a:lnTo>
                <a:lnTo>
                  <a:pt x="86" y="119"/>
                </a:lnTo>
                <a:cubicBezTo>
                  <a:pt x="49" y="145"/>
                  <a:pt x="23" y="184"/>
                  <a:pt x="12" y="228"/>
                </a:cubicBezTo>
                <a:cubicBezTo>
                  <a:pt x="0" y="277"/>
                  <a:pt x="9" y="327"/>
                  <a:pt x="35" y="369"/>
                </a:cubicBezTo>
                <a:cubicBezTo>
                  <a:pt x="61" y="412"/>
                  <a:pt x="102" y="442"/>
                  <a:pt x="150" y="453"/>
                </a:cubicBezTo>
                <a:close/>
                <a:moveTo>
                  <a:pt x="386" y="356"/>
                </a:moveTo>
                <a:lnTo>
                  <a:pt x="163" y="356"/>
                </a:lnTo>
                <a:cubicBezTo>
                  <a:pt x="155" y="356"/>
                  <a:pt x="148" y="363"/>
                  <a:pt x="148" y="371"/>
                </a:cubicBezTo>
                <a:cubicBezTo>
                  <a:pt x="148" y="380"/>
                  <a:pt x="155" y="387"/>
                  <a:pt x="163" y="387"/>
                </a:cubicBezTo>
                <a:lnTo>
                  <a:pt x="386" y="387"/>
                </a:lnTo>
                <a:cubicBezTo>
                  <a:pt x="394" y="387"/>
                  <a:pt x="401" y="380"/>
                  <a:pt x="401" y="371"/>
                </a:cubicBezTo>
                <a:cubicBezTo>
                  <a:pt x="401" y="363"/>
                  <a:pt x="394" y="356"/>
                  <a:pt x="386" y="356"/>
                </a:cubicBezTo>
                <a:close/>
                <a:moveTo>
                  <a:pt x="202" y="506"/>
                </a:moveTo>
                <a:cubicBezTo>
                  <a:pt x="202" y="517"/>
                  <a:pt x="193" y="526"/>
                  <a:pt x="183" y="526"/>
                </a:cubicBezTo>
                <a:cubicBezTo>
                  <a:pt x="172" y="526"/>
                  <a:pt x="163" y="517"/>
                  <a:pt x="163" y="506"/>
                </a:cubicBezTo>
                <a:cubicBezTo>
                  <a:pt x="163" y="495"/>
                  <a:pt x="172" y="487"/>
                  <a:pt x="183" y="487"/>
                </a:cubicBezTo>
                <a:cubicBezTo>
                  <a:pt x="193" y="487"/>
                  <a:pt x="202" y="495"/>
                  <a:pt x="202" y="506"/>
                </a:cubicBezTo>
                <a:close/>
                <a:moveTo>
                  <a:pt x="142" y="506"/>
                </a:moveTo>
                <a:cubicBezTo>
                  <a:pt x="142" y="529"/>
                  <a:pt x="160" y="547"/>
                  <a:pt x="183" y="547"/>
                </a:cubicBezTo>
                <a:cubicBezTo>
                  <a:pt x="205" y="547"/>
                  <a:pt x="223" y="529"/>
                  <a:pt x="223" y="506"/>
                </a:cubicBezTo>
                <a:cubicBezTo>
                  <a:pt x="223" y="484"/>
                  <a:pt x="205" y="466"/>
                  <a:pt x="183" y="466"/>
                </a:cubicBezTo>
                <a:cubicBezTo>
                  <a:pt x="160" y="466"/>
                  <a:pt x="142" y="484"/>
                  <a:pt x="142" y="506"/>
                </a:cubicBezTo>
                <a:close/>
                <a:moveTo>
                  <a:pt x="237" y="525"/>
                </a:moveTo>
                <a:cubicBezTo>
                  <a:pt x="229" y="548"/>
                  <a:pt x="208" y="564"/>
                  <a:pt x="183" y="564"/>
                </a:cubicBezTo>
                <a:cubicBezTo>
                  <a:pt x="157" y="564"/>
                  <a:pt x="136" y="548"/>
                  <a:pt x="128" y="525"/>
                </a:cubicBezTo>
                <a:cubicBezTo>
                  <a:pt x="85" y="548"/>
                  <a:pt x="56" y="591"/>
                  <a:pt x="55" y="594"/>
                </a:cubicBezTo>
                <a:cubicBezTo>
                  <a:pt x="52" y="597"/>
                  <a:pt x="52" y="601"/>
                  <a:pt x="54" y="605"/>
                </a:cubicBezTo>
                <a:cubicBezTo>
                  <a:pt x="56" y="608"/>
                  <a:pt x="60" y="610"/>
                  <a:pt x="64" y="610"/>
                </a:cubicBezTo>
                <a:lnTo>
                  <a:pt x="302" y="610"/>
                </a:lnTo>
                <a:lnTo>
                  <a:pt x="302" y="610"/>
                </a:lnTo>
                <a:cubicBezTo>
                  <a:pt x="308" y="610"/>
                  <a:pt x="312" y="605"/>
                  <a:pt x="312" y="599"/>
                </a:cubicBezTo>
                <a:cubicBezTo>
                  <a:pt x="312" y="597"/>
                  <a:pt x="312" y="595"/>
                  <a:pt x="310" y="593"/>
                </a:cubicBezTo>
                <a:cubicBezTo>
                  <a:pt x="306" y="587"/>
                  <a:pt x="278" y="547"/>
                  <a:pt x="237" y="525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8059060" y="2423979"/>
            <a:ext cx="500404" cy="496711"/>
          </a:xfrm>
          <a:custGeom>
            <a:avLst/>
            <a:gdLst>
              <a:gd name="T0" fmla="*/ 553 w 612"/>
              <a:gd name="T1" fmla="*/ 521 h 605"/>
              <a:gd name="T2" fmla="*/ 490 w 612"/>
              <a:gd name="T3" fmla="*/ 521 h 605"/>
              <a:gd name="T4" fmla="*/ 590 w 612"/>
              <a:gd name="T5" fmla="*/ 59 h 605"/>
              <a:gd name="T6" fmla="*/ 508 w 612"/>
              <a:gd name="T7" fmla="*/ 0 h 605"/>
              <a:gd name="T8" fmla="*/ 288 w 612"/>
              <a:gd name="T9" fmla="*/ 196 h 605"/>
              <a:gd name="T10" fmla="*/ 256 w 612"/>
              <a:gd name="T11" fmla="*/ 241 h 605"/>
              <a:gd name="T12" fmla="*/ 229 w 612"/>
              <a:gd name="T13" fmla="*/ 254 h 605"/>
              <a:gd name="T14" fmla="*/ 232 w 612"/>
              <a:gd name="T15" fmla="*/ 338 h 605"/>
              <a:gd name="T16" fmla="*/ 55 w 612"/>
              <a:gd name="T17" fmla="*/ 492 h 605"/>
              <a:gd name="T18" fmla="*/ 35 w 612"/>
              <a:gd name="T19" fmla="*/ 605 h 605"/>
              <a:gd name="T20" fmla="*/ 127 w 612"/>
              <a:gd name="T21" fmla="*/ 513 h 605"/>
              <a:gd name="T22" fmla="*/ 271 w 612"/>
              <a:gd name="T23" fmla="*/ 377 h 605"/>
              <a:gd name="T24" fmla="*/ 352 w 612"/>
              <a:gd name="T25" fmla="*/ 377 h 605"/>
              <a:gd name="T26" fmla="*/ 375 w 612"/>
              <a:gd name="T27" fmla="*/ 326 h 605"/>
              <a:gd name="T28" fmla="*/ 410 w 612"/>
              <a:gd name="T29" fmla="*/ 319 h 605"/>
              <a:gd name="T30" fmla="*/ 590 w 612"/>
              <a:gd name="T31" fmla="*/ 59 h 605"/>
              <a:gd name="T32" fmla="*/ 239 w 612"/>
              <a:gd name="T33" fmla="*/ 197 h 605"/>
              <a:gd name="T34" fmla="*/ 246 w 612"/>
              <a:gd name="T35" fmla="*/ 190 h 605"/>
              <a:gd name="T36" fmla="*/ 266 w 612"/>
              <a:gd name="T37" fmla="*/ 171 h 605"/>
              <a:gd name="T38" fmla="*/ 131 w 612"/>
              <a:gd name="T39" fmla="*/ 1 h 605"/>
              <a:gd name="T40" fmla="*/ 171 w 612"/>
              <a:gd name="T41" fmla="*/ 97 h 605"/>
              <a:gd name="T42" fmla="*/ 13 w 612"/>
              <a:gd name="T43" fmla="*/ 118 h 605"/>
              <a:gd name="T44" fmla="*/ 141 w 612"/>
              <a:gd name="T45" fmla="*/ 272 h 605"/>
              <a:gd name="T46" fmla="*/ 185 w 612"/>
              <a:gd name="T47" fmla="*/ 263 h 605"/>
              <a:gd name="T48" fmla="*/ 221 w 612"/>
              <a:gd name="T49" fmla="*/ 215 h 605"/>
              <a:gd name="T50" fmla="*/ 409 w 612"/>
              <a:gd name="T51" fmla="*/ 368 h 605"/>
              <a:gd name="T52" fmla="*/ 376 w 612"/>
              <a:gd name="T53" fmla="*/ 401 h 605"/>
              <a:gd name="T54" fmla="*/ 451 w 612"/>
              <a:gd name="T55" fmla="*/ 529 h 605"/>
              <a:gd name="T56" fmla="*/ 529 w 612"/>
              <a:gd name="T57" fmla="*/ 605 h 605"/>
              <a:gd name="T58" fmla="*/ 597 w 612"/>
              <a:gd name="T59" fmla="*/ 502 h 605"/>
              <a:gd name="T60" fmla="*/ 427 w 612"/>
              <a:gd name="T61" fmla="*/ 350 h 605"/>
              <a:gd name="T62" fmla="*/ 401 w 612"/>
              <a:gd name="T63" fmla="*/ 35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2" h="605">
                <a:moveTo>
                  <a:pt x="522" y="490"/>
                </a:moveTo>
                <a:cubicBezTo>
                  <a:pt x="539" y="490"/>
                  <a:pt x="553" y="504"/>
                  <a:pt x="553" y="521"/>
                </a:cubicBezTo>
                <a:cubicBezTo>
                  <a:pt x="553" y="539"/>
                  <a:pt x="539" y="553"/>
                  <a:pt x="522" y="553"/>
                </a:cubicBezTo>
                <a:cubicBezTo>
                  <a:pt x="504" y="553"/>
                  <a:pt x="490" y="539"/>
                  <a:pt x="490" y="521"/>
                </a:cubicBezTo>
                <a:cubicBezTo>
                  <a:pt x="490" y="504"/>
                  <a:pt x="504" y="490"/>
                  <a:pt x="522" y="490"/>
                </a:cubicBezTo>
                <a:close/>
                <a:moveTo>
                  <a:pt x="590" y="59"/>
                </a:moveTo>
                <a:lnTo>
                  <a:pt x="548" y="17"/>
                </a:lnTo>
                <a:cubicBezTo>
                  <a:pt x="537" y="5"/>
                  <a:pt x="522" y="0"/>
                  <a:pt x="508" y="0"/>
                </a:cubicBezTo>
                <a:cubicBezTo>
                  <a:pt x="493" y="0"/>
                  <a:pt x="478" y="5"/>
                  <a:pt x="467" y="17"/>
                </a:cubicBezTo>
                <a:lnTo>
                  <a:pt x="288" y="196"/>
                </a:lnTo>
                <a:cubicBezTo>
                  <a:pt x="293" y="207"/>
                  <a:pt x="289" y="223"/>
                  <a:pt x="281" y="231"/>
                </a:cubicBezTo>
                <a:cubicBezTo>
                  <a:pt x="275" y="237"/>
                  <a:pt x="265" y="241"/>
                  <a:pt x="256" y="241"/>
                </a:cubicBezTo>
                <a:cubicBezTo>
                  <a:pt x="252" y="241"/>
                  <a:pt x="249" y="240"/>
                  <a:pt x="245" y="239"/>
                </a:cubicBezTo>
                <a:lnTo>
                  <a:pt x="229" y="254"/>
                </a:lnTo>
                <a:cubicBezTo>
                  <a:pt x="207" y="277"/>
                  <a:pt x="207" y="313"/>
                  <a:pt x="229" y="335"/>
                </a:cubicBezTo>
                <a:lnTo>
                  <a:pt x="232" y="338"/>
                </a:lnTo>
                <a:lnTo>
                  <a:pt x="92" y="478"/>
                </a:lnTo>
                <a:lnTo>
                  <a:pt x="55" y="492"/>
                </a:lnTo>
                <a:lnTo>
                  <a:pt x="0" y="570"/>
                </a:lnTo>
                <a:lnTo>
                  <a:pt x="35" y="605"/>
                </a:lnTo>
                <a:lnTo>
                  <a:pt x="113" y="551"/>
                </a:lnTo>
                <a:lnTo>
                  <a:pt x="127" y="513"/>
                </a:lnTo>
                <a:lnTo>
                  <a:pt x="267" y="373"/>
                </a:lnTo>
                <a:lnTo>
                  <a:pt x="271" y="377"/>
                </a:lnTo>
                <a:cubicBezTo>
                  <a:pt x="283" y="388"/>
                  <a:pt x="297" y="394"/>
                  <a:pt x="312" y="394"/>
                </a:cubicBezTo>
                <a:cubicBezTo>
                  <a:pt x="326" y="394"/>
                  <a:pt x="341" y="388"/>
                  <a:pt x="352" y="377"/>
                </a:cubicBezTo>
                <a:lnTo>
                  <a:pt x="368" y="361"/>
                </a:lnTo>
                <a:cubicBezTo>
                  <a:pt x="363" y="351"/>
                  <a:pt x="367" y="335"/>
                  <a:pt x="375" y="326"/>
                </a:cubicBezTo>
                <a:cubicBezTo>
                  <a:pt x="381" y="320"/>
                  <a:pt x="391" y="317"/>
                  <a:pt x="399" y="317"/>
                </a:cubicBezTo>
                <a:cubicBezTo>
                  <a:pt x="403" y="317"/>
                  <a:pt x="407" y="317"/>
                  <a:pt x="410" y="319"/>
                </a:cubicBezTo>
                <a:lnTo>
                  <a:pt x="590" y="139"/>
                </a:lnTo>
                <a:cubicBezTo>
                  <a:pt x="612" y="117"/>
                  <a:pt x="612" y="81"/>
                  <a:pt x="590" y="59"/>
                </a:cubicBezTo>
                <a:close/>
                <a:moveTo>
                  <a:pt x="221" y="215"/>
                </a:moveTo>
                <a:lnTo>
                  <a:pt x="239" y="197"/>
                </a:lnTo>
                <a:lnTo>
                  <a:pt x="255" y="206"/>
                </a:lnTo>
                <a:lnTo>
                  <a:pt x="246" y="190"/>
                </a:lnTo>
                <a:lnTo>
                  <a:pt x="264" y="172"/>
                </a:lnTo>
                <a:lnTo>
                  <a:pt x="266" y="171"/>
                </a:lnTo>
                <a:cubicBezTo>
                  <a:pt x="270" y="161"/>
                  <a:pt x="272" y="151"/>
                  <a:pt x="272" y="141"/>
                </a:cubicBezTo>
                <a:cubicBezTo>
                  <a:pt x="272" y="69"/>
                  <a:pt x="203" y="0"/>
                  <a:pt x="131" y="1"/>
                </a:cubicBezTo>
                <a:cubicBezTo>
                  <a:pt x="131" y="1"/>
                  <a:pt x="123" y="9"/>
                  <a:pt x="118" y="13"/>
                </a:cubicBezTo>
                <a:cubicBezTo>
                  <a:pt x="176" y="71"/>
                  <a:pt x="171" y="62"/>
                  <a:pt x="171" y="97"/>
                </a:cubicBezTo>
                <a:cubicBezTo>
                  <a:pt x="171" y="126"/>
                  <a:pt x="125" y="171"/>
                  <a:pt x="97" y="171"/>
                </a:cubicBezTo>
                <a:cubicBezTo>
                  <a:pt x="61" y="171"/>
                  <a:pt x="72" y="177"/>
                  <a:pt x="13" y="118"/>
                </a:cubicBezTo>
                <a:cubicBezTo>
                  <a:pt x="9" y="123"/>
                  <a:pt x="1" y="131"/>
                  <a:pt x="1" y="131"/>
                </a:cubicBezTo>
                <a:cubicBezTo>
                  <a:pt x="2" y="203"/>
                  <a:pt x="70" y="272"/>
                  <a:pt x="141" y="272"/>
                </a:cubicBezTo>
                <a:cubicBezTo>
                  <a:pt x="154" y="272"/>
                  <a:pt x="168" y="267"/>
                  <a:pt x="182" y="261"/>
                </a:cubicBezTo>
                <a:lnTo>
                  <a:pt x="185" y="263"/>
                </a:lnTo>
                <a:cubicBezTo>
                  <a:pt x="189" y="251"/>
                  <a:pt x="196" y="240"/>
                  <a:pt x="206" y="231"/>
                </a:cubicBezTo>
                <a:lnTo>
                  <a:pt x="221" y="215"/>
                </a:lnTo>
                <a:close/>
                <a:moveTo>
                  <a:pt x="401" y="352"/>
                </a:moveTo>
                <a:lnTo>
                  <a:pt x="409" y="368"/>
                </a:lnTo>
                <a:lnTo>
                  <a:pt x="392" y="385"/>
                </a:lnTo>
                <a:lnTo>
                  <a:pt x="376" y="401"/>
                </a:lnTo>
                <a:cubicBezTo>
                  <a:pt x="367" y="410"/>
                  <a:pt x="356" y="417"/>
                  <a:pt x="343" y="422"/>
                </a:cubicBezTo>
                <a:lnTo>
                  <a:pt x="451" y="529"/>
                </a:lnTo>
                <a:lnTo>
                  <a:pt x="502" y="597"/>
                </a:lnTo>
                <a:lnTo>
                  <a:pt x="529" y="605"/>
                </a:lnTo>
                <a:lnTo>
                  <a:pt x="604" y="529"/>
                </a:lnTo>
                <a:lnTo>
                  <a:pt x="597" y="502"/>
                </a:lnTo>
                <a:lnTo>
                  <a:pt x="529" y="451"/>
                </a:lnTo>
                <a:lnTo>
                  <a:pt x="427" y="350"/>
                </a:lnTo>
                <a:lnTo>
                  <a:pt x="417" y="360"/>
                </a:lnTo>
                <a:lnTo>
                  <a:pt x="401" y="352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3"/>
          <p:cNvSpPr/>
          <p:nvPr/>
        </p:nvSpPr>
        <p:spPr bwMode="auto">
          <a:xfrm>
            <a:off x="9213589" y="2546671"/>
            <a:ext cx="284815" cy="328502"/>
          </a:xfrm>
          <a:custGeom>
            <a:avLst/>
            <a:gdLst>
              <a:gd name="T0" fmla="*/ 346 w 346"/>
              <a:gd name="T1" fmla="*/ 130 h 401"/>
              <a:gd name="T2" fmla="*/ 346 w 346"/>
              <a:gd name="T3" fmla="*/ 29 h 401"/>
              <a:gd name="T4" fmla="*/ 300 w 346"/>
              <a:gd name="T5" fmla="*/ 29 h 401"/>
              <a:gd name="T6" fmla="*/ 300 w 346"/>
              <a:gd name="T7" fmla="*/ 130 h 401"/>
              <a:gd name="T8" fmla="*/ 176 w 346"/>
              <a:gd name="T9" fmla="*/ 254 h 401"/>
              <a:gd name="T10" fmla="*/ 174 w 346"/>
              <a:gd name="T11" fmla="*/ 254 h 401"/>
              <a:gd name="T12" fmla="*/ 173 w 346"/>
              <a:gd name="T13" fmla="*/ 254 h 401"/>
              <a:gd name="T14" fmla="*/ 173 w 346"/>
              <a:gd name="T15" fmla="*/ 254 h 401"/>
              <a:gd name="T16" fmla="*/ 170 w 346"/>
              <a:gd name="T17" fmla="*/ 254 h 401"/>
              <a:gd name="T18" fmla="*/ 46 w 346"/>
              <a:gd name="T19" fmla="*/ 130 h 401"/>
              <a:gd name="T20" fmla="*/ 46 w 346"/>
              <a:gd name="T21" fmla="*/ 29 h 401"/>
              <a:gd name="T22" fmla="*/ 0 w 346"/>
              <a:gd name="T23" fmla="*/ 29 h 401"/>
              <a:gd name="T24" fmla="*/ 0 w 346"/>
              <a:gd name="T25" fmla="*/ 130 h 401"/>
              <a:gd name="T26" fmla="*/ 146 w 346"/>
              <a:gd name="T27" fmla="*/ 299 h 401"/>
              <a:gd name="T28" fmla="*/ 146 w 346"/>
              <a:gd name="T29" fmla="*/ 372 h 401"/>
              <a:gd name="T30" fmla="*/ 42 w 346"/>
              <a:gd name="T31" fmla="*/ 401 h 401"/>
              <a:gd name="T32" fmla="*/ 304 w 346"/>
              <a:gd name="T33" fmla="*/ 401 h 401"/>
              <a:gd name="T34" fmla="*/ 200 w 346"/>
              <a:gd name="T35" fmla="*/ 371 h 401"/>
              <a:gd name="T36" fmla="*/ 200 w 346"/>
              <a:gd name="T37" fmla="*/ 299 h 401"/>
              <a:gd name="T38" fmla="*/ 346 w 346"/>
              <a:gd name="T39" fmla="*/ 13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6" h="401">
                <a:moveTo>
                  <a:pt x="346" y="130"/>
                </a:moveTo>
                <a:lnTo>
                  <a:pt x="346" y="29"/>
                </a:lnTo>
                <a:cubicBezTo>
                  <a:pt x="346" y="0"/>
                  <a:pt x="300" y="0"/>
                  <a:pt x="300" y="29"/>
                </a:cubicBezTo>
                <a:lnTo>
                  <a:pt x="300" y="130"/>
                </a:lnTo>
                <a:cubicBezTo>
                  <a:pt x="300" y="199"/>
                  <a:pt x="245" y="254"/>
                  <a:pt x="176" y="254"/>
                </a:cubicBezTo>
                <a:cubicBezTo>
                  <a:pt x="176" y="254"/>
                  <a:pt x="175" y="254"/>
                  <a:pt x="174" y="254"/>
                </a:cubicBezTo>
                <a:lnTo>
                  <a:pt x="173" y="254"/>
                </a:lnTo>
                <a:lnTo>
                  <a:pt x="173" y="254"/>
                </a:lnTo>
                <a:cubicBezTo>
                  <a:pt x="172" y="254"/>
                  <a:pt x="171" y="254"/>
                  <a:pt x="170" y="254"/>
                </a:cubicBezTo>
                <a:cubicBezTo>
                  <a:pt x="102" y="254"/>
                  <a:pt x="46" y="199"/>
                  <a:pt x="46" y="130"/>
                </a:cubicBezTo>
                <a:lnTo>
                  <a:pt x="46" y="29"/>
                </a:lnTo>
                <a:cubicBezTo>
                  <a:pt x="46" y="0"/>
                  <a:pt x="0" y="0"/>
                  <a:pt x="0" y="29"/>
                </a:cubicBezTo>
                <a:cubicBezTo>
                  <a:pt x="0" y="43"/>
                  <a:pt x="0" y="130"/>
                  <a:pt x="0" y="130"/>
                </a:cubicBezTo>
                <a:cubicBezTo>
                  <a:pt x="0" y="216"/>
                  <a:pt x="63" y="287"/>
                  <a:pt x="146" y="299"/>
                </a:cubicBezTo>
                <a:lnTo>
                  <a:pt x="146" y="372"/>
                </a:lnTo>
                <a:lnTo>
                  <a:pt x="42" y="401"/>
                </a:lnTo>
                <a:lnTo>
                  <a:pt x="304" y="401"/>
                </a:lnTo>
                <a:lnTo>
                  <a:pt x="200" y="371"/>
                </a:lnTo>
                <a:lnTo>
                  <a:pt x="200" y="299"/>
                </a:lnTo>
                <a:cubicBezTo>
                  <a:pt x="283" y="287"/>
                  <a:pt x="346" y="216"/>
                  <a:pt x="346" y="1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4"/>
          <p:cNvSpPr/>
          <p:nvPr/>
        </p:nvSpPr>
        <p:spPr bwMode="auto">
          <a:xfrm>
            <a:off x="9286770" y="2420020"/>
            <a:ext cx="138452" cy="298818"/>
          </a:xfrm>
          <a:custGeom>
            <a:avLst/>
            <a:gdLst>
              <a:gd name="T0" fmla="*/ 83 w 168"/>
              <a:gd name="T1" fmla="*/ 365 h 365"/>
              <a:gd name="T2" fmla="*/ 84 w 168"/>
              <a:gd name="T3" fmla="*/ 365 h 365"/>
              <a:gd name="T4" fmla="*/ 86 w 168"/>
              <a:gd name="T5" fmla="*/ 365 h 365"/>
              <a:gd name="T6" fmla="*/ 168 w 168"/>
              <a:gd name="T7" fmla="*/ 282 h 365"/>
              <a:gd name="T8" fmla="*/ 168 w 168"/>
              <a:gd name="T9" fmla="*/ 83 h 365"/>
              <a:gd name="T10" fmla="*/ 86 w 168"/>
              <a:gd name="T11" fmla="*/ 0 h 365"/>
              <a:gd name="T12" fmla="*/ 84 w 168"/>
              <a:gd name="T13" fmla="*/ 0 h 365"/>
              <a:gd name="T14" fmla="*/ 83 w 168"/>
              <a:gd name="T15" fmla="*/ 0 h 365"/>
              <a:gd name="T16" fmla="*/ 0 w 168"/>
              <a:gd name="T17" fmla="*/ 83 h 365"/>
              <a:gd name="T18" fmla="*/ 0 w 168"/>
              <a:gd name="T19" fmla="*/ 282 h 365"/>
              <a:gd name="T20" fmla="*/ 83 w 168"/>
              <a:gd name="T21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365">
                <a:moveTo>
                  <a:pt x="83" y="365"/>
                </a:moveTo>
                <a:cubicBezTo>
                  <a:pt x="83" y="365"/>
                  <a:pt x="84" y="365"/>
                  <a:pt x="84" y="365"/>
                </a:cubicBezTo>
                <a:cubicBezTo>
                  <a:pt x="85" y="365"/>
                  <a:pt x="85" y="365"/>
                  <a:pt x="86" y="365"/>
                </a:cubicBezTo>
                <a:cubicBezTo>
                  <a:pt x="131" y="365"/>
                  <a:pt x="168" y="328"/>
                  <a:pt x="168" y="282"/>
                </a:cubicBezTo>
                <a:lnTo>
                  <a:pt x="168" y="83"/>
                </a:lnTo>
                <a:cubicBezTo>
                  <a:pt x="168" y="37"/>
                  <a:pt x="131" y="0"/>
                  <a:pt x="86" y="0"/>
                </a:cubicBezTo>
                <a:cubicBezTo>
                  <a:pt x="85" y="0"/>
                  <a:pt x="85" y="0"/>
                  <a:pt x="84" y="0"/>
                </a:cubicBezTo>
                <a:cubicBezTo>
                  <a:pt x="84" y="0"/>
                  <a:pt x="83" y="0"/>
                  <a:pt x="83" y="0"/>
                </a:cubicBezTo>
                <a:cubicBezTo>
                  <a:pt x="37" y="0"/>
                  <a:pt x="0" y="37"/>
                  <a:pt x="0" y="83"/>
                </a:cubicBezTo>
                <a:lnTo>
                  <a:pt x="0" y="282"/>
                </a:lnTo>
                <a:cubicBezTo>
                  <a:pt x="0" y="328"/>
                  <a:pt x="37" y="365"/>
                  <a:pt x="83" y="3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4899172" y="1660544"/>
            <a:ext cx="361952" cy="494730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3810792" y="1650648"/>
            <a:ext cx="553807" cy="514520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6889788" y="1662520"/>
            <a:ext cx="557763" cy="492752"/>
          </a:xfrm>
          <a:custGeom>
            <a:avLst/>
            <a:gdLst>
              <a:gd name="T0" fmla="*/ 284 w 683"/>
              <a:gd name="T1" fmla="*/ 381 h 601"/>
              <a:gd name="T2" fmla="*/ 595 w 683"/>
              <a:gd name="T3" fmla="*/ 392 h 601"/>
              <a:gd name="T4" fmla="*/ 589 w 683"/>
              <a:gd name="T5" fmla="*/ 359 h 601"/>
              <a:gd name="T6" fmla="*/ 285 w 683"/>
              <a:gd name="T7" fmla="*/ 371 h 601"/>
              <a:gd name="T8" fmla="*/ 589 w 683"/>
              <a:gd name="T9" fmla="*/ 359 h 601"/>
              <a:gd name="T10" fmla="*/ 282 w 683"/>
              <a:gd name="T11" fmla="*/ 338 h 601"/>
              <a:gd name="T12" fmla="*/ 591 w 683"/>
              <a:gd name="T13" fmla="*/ 349 h 601"/>
              <a:gd name="T14" fmla="*/ 269 w 683"/>
              <a:gd name="T15" fmla="*/ 324 h 601"/>
              <a:gd name="T16" fmla="*/ 607 w 683"/>
              <a:gd name="T17" fmla="*/ 408 h 601"/>
              <a:gd name="T18" fmla="*/ 261 w 683"/>
              <a:gd name="T19" fmla="*/ 432 h 601"/>
              <a:gd name="T20" fmla="*/ 242 w 683"/>
              <a:gd name="T21" fmla="*/ 316 h 601"/>
              <a:gd name="T22" fmla="*/ 607 w 683"/>
              <a:gd name="T23" fmla="*/ 300 h 601"/>
              <a:gd name="T24" fmla="*/ 269 w 683"/>
              <a:gd name="T25" fmla="*/ 324 h 601"/>
              <a:gd name="T26" fmla="*/ 345 w 683"/>
              <a:gd name="T27" fmla="*/ 39 h 601"/>
              <a:gd name="T28" fmla="*/ 335 w 683"/>
              <a:gd name="T29" fmla="*/ 3 h 601"/>
              <a:gd name="T30" fmla="*/ 350 w 683"/>
              <a:gd name="T31" fmla="*/ 1 h 601"/>
              <a:gd name="T32" fmla="*/ 411 w 683"/>
              <a:gd name="T33" fmla="*/ 39 h 601"/>
              <a:gd name="T34" fmla="*/ 367 w 683"/>
              <a:gd name="T35" fmla="*/ 56 h 601"/>
              <a:gd name="T36" fmla="*/ 366 w 683"/>
              <a:gd name="T37" fmla="*/ 105 h 601"/>
              <a:gd name="T38" fmla="*/ 353 w 683"/>
              <a:gd name="T39" fmla="*/ 218 h 601"/>
              <a:gd name="T40" fmla="*/ 380 w 683"/>
              <a:gd name="T41" fmla="*/ 107 h 601"/>
              <a:gd name="T42" fmla="*/ 486 w 683"/>
              <a:gd name="T43" fmla="*/ 87 h 601"/>
              <a:gd name="T44" fmla="*/ 441 w 683"/>
              <a:gd name="T45" fmla="*/ 285 h 601"/>
              <a:gd name="T46" fmla="*/ 406 w 683"/>
              <a:gd name="T47" fmla="*/ 285 h 601"/>
              <a:gd name="T48" fmla="*/ 361 w 683"/>
              <a:gd name="T49" fmla="*/ 87 h 601"/>
              <a:gd name="T50" fmla="*/ 430 w 683"/>
              <a:gd name="T51" fmla="*/ 30 h 601"/>
              <a:gd name="T52" fmla="*/ 429 w 683"/>
              <a:gd name="T53" fmla="*/ 88 h 601"/>
              <a:gd name="T54" fmla="*/ 237 w 683"/>
              <a:gd name="T55" fmla="*/ 540 h 601"/>
              <a:gd name="T56" fmla="*/ 637 w 683"/>
              <a:gd name="T57" fmla="*/ 553 h 601"/>
              <a:gd name="T58" fmla="*/ 237 w 683"/>
              <a:gd name="T59" fmla="*/ 540 h 601"/>
              <a:gd name="T60" fmla="*/ 634 w 683"/>
              <a:gd name="T61" fmla="*/ 515 h 601"/>
              <a:gd name="T62" fmla="*/ 239 w 683"/>
              <a:gd name="T63" fmla="*/ 528 h 601"/>
              <a:gd name="T64" fmla="*/ 231 w 683"/>
              <a:gd name="T65" fmla="*/ 491 h 601"/>
              <a:gd name="T66" fmla="*/ 635 w 683"/>
              <a:gd name="T67" fmla="*/ 504 h 601"/>
              <a:gd name="T68" fmla="*/ 231 w 683"/>
              <a:gd name="T69" fmla="*/ 491 h 601"/>
              <a:gd name="T70" fmla="*/ 652 w 683"/>
              <a:gd name="T71" fmla="*/ 570 h 601"/>
              <a:gd name="T72" fmla="*/ 219 w 683"/>
              <a:gd name="T73" fmla="*/ 598 h 601"/>
              <a:gd name="T74" fmla="*/ 683 w 683"/>
              <a:gd name="T75" fmla="*/ 580 h 601"/>
              <a:gd name="T76" fmla="*/ 662 w 683"/>
              <a:gd name="T77" fmla="*/ 447 h 601"/>
              <a:gd name="T78" fmla="*/ 219 w 683"/>
              <a:gd name="T79" fmla="*/ 475 h 601"/>
              <a:gd name="T80" fmla="*/ 223 w 683"/>
              <a:gd name="T81" fmla="*/ 189 h 601"/>
              <a:gd name="T82" fmla="*/ 103 w 683"/>
              <a:gd name="T83" fmla="*/ 549 h 601"/>
              <a:gd name="T84" fmla="*/ 223 w 683"/>
              <a:gd name="T85" fmla="*/ 189 h 601"/>
              <a:gd name="T86" fmla="*/ 72 w 683"/>
              <a:gd name="T87" fmla="*/ 534 h 601"/>
              <a:gd name="T88" fmla="*/ 213 w 683"/>
              <a:gd name="T89" fmla="*/ 187 h 601"/>
              <a:gd name="T90" fmla="*/ 183 w 683"/>
              <a:gd name="T91" fmla="*/ 168 h 601"/>
              <a:gd name="T92" fmla="*/ 62 w 683"/>
              <a:gd name="T93" fmla="*/ 531 h 601"/>
              <a:gd name="T94" fmla="*/ 183 w 683"/>
              <a:gd name="T95" fmla="*/ 168 h 601"/>
              <a:gd name="T96" fmla="*/ 114 w 683"/>
              <a:gd name="T97" fmla="*/ 568 h 601"/>
              <a:gd name="T98" fmla="*/ 280 w 683"/>
              <a:gd name="T99" fmla="*/ 192 h 601"/>
              <a:gd name="T100" fmla="*/ 112 w 683"/>
              <a:gd name="T101" fmla="*/ 597 h 601"/>
              <a:gd name="T102" fmla="*/ 4 w 683"/>
              <a:gd name="T103" fmla="*/ 536 h 601"/>
              <a:gd name="T104" fmla="*/ 173 w 683"/>
              <a:gd name="T105" fmla="*/ 15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3" h="601">
                <a:moveTo>
                  <a:pt x="591" y="381"/>
                </a:moveTo>
                <a:lnTo>
                  <a:pt x="284" y="381"/>
                </a:lnTo>
                <a:cubicBezTo>
                  <a:pt x="284" y="385"/>
                  <a:pt x="283" y="389"/>
                  <a:pt x="282" y="392"/>
                </a:cubicBezTo>
                <a:lnTo>
                  <a:pt x="595" y="392"/>
                </a:lnTo>
                <a:cubicBezTo>
                  <a:pt x="593" y="389"/>
                  <a:pt x="592" y="385"/>
                  <a:pt x="591" y="381"/>
                </a:cubicBezTo>
                <a:close/>
                <a:moveTo>
                  <a:pt x="589" y="359"/>
                </a:moveTo>
                <a:lnTo>
                  <a:pt x="285" y="359"/>
                </a:lnTo>
                <a:cubicBezTo>
                  <a:pt x="285" y="363"/>
                  <a:pt x="285" y="367"/>
                  <a:pt x="285" y="371"/>
                </a:cubicBezTo>
                <a:lnTo>
                  <a:pt x="589" y="371"/>
                </a:lnTo>
                <a:cubicBezTo>
                  <a:pt x="588" y="367"/>
                  <a:pt x="588" y="363"/>
                  <a:pt x="589" y="359"/>
                </a:cubicBezTo>
                <a:close/>
                <a:moveTo>
                  <a:pt x="595" y="338"/>
                </a:moveTo>
                <a:lnTo>
                  <a:pt x="282" y="338"/>
                </a:lnTo>
                <a:cubicBezTo>
                  <a:pt x="283" y="342"/>
                  <a:pt x="284" y="345"/>
                  <a:pt x="284" y="349"/>
                </a:cubicBezTo>
                <a:lnTo>
                  <a:pt x="591" y="349"/>
                </a:lnTo>
                <a:cubicBezTo>
                  <a:pt x="592" y="345"/>
                  <a:pt x="593" y="341"/>
                  <a:pt x="595" y="338"/>
                </a:cubicBezTo>
                <a:close/>
                <a:moveTo>
                  <a:pt x="269" y="324"/>
                </a:moveTo>
                <a:lnTo>
                  <a:pt x="269" y="408"/>
                </a:lnTo>
                <a:lnTo>
                  <a:pt x="607" y="408"/>
                </a:lnTo>
                <a:lnTo>
                  <a:pt x="607" y="432"/>
                </a:lnTo>
                <a:lnTo>
                  <a:pt x="261" y="432"/>
                </a:lnTo>
                <a:cubicBezTo>
                  <a:pt x="251" y="432"/>
                  <a:pt x="242" y="425"/>
                  <a:pt x="242" y="416"/>
                </a:cubicBezTo>
                <a:lnTo>
                  <a:pt x="242" y="316"/>
                </a:lnTo>
                <a:cubicBezTo>
                  <a:pt x="242" y="307"/>
                  <a:pt x="251" y="300"/>
                  <a:pt x="261" y="300"/>
                </a:cubicBezTo>
                <a:lnTo>
                  <a:pt x="607" y="300"/>
                </a:lnTo>
                <a:lnTo>
                  <a:pt x="607" y="324"/>
                </a:lnTo>
                <a:lnTo>
                  <a:pt x="269" y="324"/>
                </a:lnTo>
                <a:close/>
                <a:moveTo>
                  <a:pt x="367" y="56"/>
                </a:moveTo>
                <a:cubicBezTo>
                  <a:pt x="354" y="55"/>
                  <a:pt x="348" y="48"/>
                  <a:pt x="345" y="39"/>
                </a:cubicBezTo>
                <a:cubicBezTo>
                  <a:pt x="342" y="31"/>
                  <a:pt x="343" y="26"/>
                  <a:pt x="343" y="18"/>
                </a:cubicBezTo>
                <a:cubicBezTo>
                  <a:pt x="342" y="8"/>
                  <a:pt x="336" y="5"/>
                  <a:pt x="335" y="3"/>
                </a:cubicBezTo>
                <a:cubicBezTo>
                  <a:pt x="335" y="2"/>
                  <a:pt x="337" y="1"/>
                  <a:pt x="341" y="1"/>
                </a:cubicBezTo>
                <a:cubicBezTo>
                  <a:pt x="344" y="1"/>
                  <a:pt x="347" y="0"/>
                  <a:pt x="350" y="1"/>
                </a:cubicBezTo>
                <a:cubicBezTo>
                  <a:pt x="356" y="1"/>
                  <a:pt x="365" y="2"/>
                  <a:pt x="366" y="2"/>
                </a:cubicBezTo>
                <a:cubicBezTo>
                  <a:pt x="385" y="6"/>
                  <a:pt x="409" y="16"/>
                  <a:pt x="411" y="39"/>
                </a:cubicBezTo>
                <a:cubicBezTo>
                  <a:pt x="413" y="49"/>
                  <a:pt x="412" y="61"/>
                  <a:pt x="402" y="65"/>
                </a:cubicBezTo>
                <a:cubicBezTo>
                  <a:pt x="395" y="55"/>
                  <a:pt x="378" y="57"/>
                  <a:pt x="367" y="56"/>
                </a:cubicBezTo>
                <a:close/>
                <a:moveTo>
                  <a:pt x="394" y="102"/>
                </a:moveTo>
                <a:cubicBezTo>
                  <a:pt x="385" y="99"/>
                  <a:pt x="378" y="99"/>
                  <a:pt x="366" y="105"/>
                </a:cubicBezTo>
                <a:cubicBezTo>
                  <a:pt x="342" y="116"/>
                  <a:pt x="331" y="144"/>
                  <a:pt x="333" y="169"/>
                </a:cubicBezTo>
                <a:cubicBezTo>
                  <a:pt x="334" y="186"/>
                  <a:pt x="341" y="205"/>
                  <a:pt x="353" y="218"/>
                </a:cubicBezTo>
                <a:cubicBezTo>
                  <a:pt x="349" y="207"/>
                  <a:pt x="346" y="195"/>
                  <a:pt x="345" y="184"/>
                </a:cubicBezTo>
                <a:cubicBezTo>
                  <a:pt x="343" y="154"/>
                  <a:pt x="354" y="121"/>
                  <a:pt x="380" y="107"/>
                </a:cubicBezTo>
                <a:cubicBezTo>
                  <a:pt x="385" y="105"/>
                  <a:pt x="390" y="103"/>
                  <a:pt x="394" y="102"/>
                </a:cubicBezTo>
                <a:close/>
                <a:moveTo>
                  <a:pt x="486" y="87"/>
                </a:moveTo>
                <a:cubicBezTo>
                  <a:pt x="519" y="102"/>
                  <a:pt x="539" y="139"/>
                  <a:pt x="537" y="182"/>
                </a:cubicBezTo>
                <a:cubicBezTo>
                  <a:pt x="533" y="239"/>
                  <a:pt x="490" y="285"/>
                  <a:pt x="441" y="285"/>
                </a:cubicBezTo>
                <a:cubicBezTo>
                  <a:pt x="435" y="285"/>
                  <a:pt x="429" y="280"/>
                  <a:pt x="424" y="278"/>
                </a:cubicBezTo>
                <a:cubicBezTo>
                  <a:pt x="418" y="280"/>
                  <a:pt x="412" y="285"/>
                  <a:pt x="406" y="285"/>
                </a:cubicBezTo>
                <a:cubicBezTo>
                  <a:pt x="357" y="285"/>
                  <a:pt x="315" y="239"/>
                  <a:pt x="311" y="182"/>
                </a:cubicBezTo>
                <a:cubicBezTo>
                  <a:pt x="308" y="139"/>
                  <a:pt x="329" y="102"/>
                  <a:pt x="361" y="87"/>
                </a:cubicBezTo>
                <a:cubicBezTo>
                  <a:pt x="385" y="75"/>
                  <a:pt x="397" y="79"/>
                  <a:pt x="417" y="88"/>
                </a:cubicBezTo>
                <a:cubicBezTo>
                  <a:pt x="415" y="72"/>
                  <a:pt x="414" y="48"/>
                  <a:pt x="430" y="30"/>
                </a:cubicBezTo>
                <a:cubicBezTo>
                  <a:pt x="434" y="28"/>
                  <a:pt x="443" y="32"/>
                  <a:pt x="443" y="40"/>
                </a:cubicBezTo>
                <a:cubicBezTo>
                  <a:pt x="430" y="55"/>
                  <a:pt x="429" y="76"/>
                  <a:pt x="429" y="88"/>
                </a:cubicBezTo>
                <a:cubicBezTo>
                  <a:pt x="450" y="79"/>
                  <a:pt x="462" y="75"/>
                  <a:pt x="486" y="87"/>
                </a:cubicBezTo>
                <a:close/>
                <a:moveTo>
                  <a:pt x="237" y="540"/>
                </a:moveTo>
                <a:lnTo>
                  <a:pt x="635" y="540"/>
                </a:lnTo>
                <a:cubicBezTo>
                  <a:pt x="635" y="544"/>
                  <a:pt x="636" y="549"/>
                  <a:pt x="637" y="553"/>
                </a:cubicBezTo>
                <a:lnTo>
                  <a:pt x="231" y="553"/>
                </a:lnTo>
                <a:cubicBezTo>
                  <a:pt x="234" y="549"/>
                  <a:pt x="236" y="545"/>
                  <a:pt x="237" y="540"/>
                </a:cubicBezTo>
                <a:close/>
                <a:moveTo>
                  <a:pt x="239" y="515"/>
                </a:moveTo>
                <a:lnTo>
                  <a:pt x="634" y="515"/>
                </a:lnTo>
                <a:cubicBezTo>
                  <a:pt x="634" y="520"/>
                  <a:pt x="634" y="524"/>
                  <a:pt x="634" y="528"/>
                </a:cubicBezTo>
                <a:lnTo>
                  <a:pt x="239" y="528"/>
                </a:lnTo>
                <a:cubicBezTo>
                  <a:pt x="240" y="524"/>
                  <a:pt x="240" y="520"/>
                  <a:pt x="239" y="515"/>
                </a:cubicBezTo>
                <a:close/>
                <a:moveTo>
                  <a:pt x="231" y="491"/>
                </a:moveTo>
                <a:lnTo>
                  <a:pt x="637" y="491"/>
                </a:lnTo>
                <a:cubicBezTo>
                  <a:pt x="636" y="495"/>
                  <a:pt x="635" y="499"/>
                  <a:pt x="635" y="504"/>
                </a:cubicBezTo>
                <a:lnTo>
                  <a:pt x="237" y="504"/>
                </a:lnTo>
                <a:cubicBezTo>
                  <a:pt x="236" y="499"/>
                  <a:pt x="234" y="495"/>
                  <a:pt x="231" y="491"/>
                </a:cubicBezTo>
                <a:close/>
                <a:moveTo>
                  <a:pt x="652" y="475"/>
                </a:moveTo>
                <a:lnTo>
                  <a:pt x="652" y="570"/>
                </a:lnTo>
                <a:lnTo>
                  <a:pt x="219" y="570"/>
                </a:lnTo>
                <a:lnTo>
                  <a:pt x="219" y="598"/>
                </a:lnTo>
                <a:lnTo>
                  <a:pt x="662" y="598"/>
                </a:lnTo>
                <a:cubicBezTo>
                  <a:pt x="674" y="598"/>
                  <a:pt x="683" y="590"/>
                  <a:pt x="683" y="580"/>
                </a:cubicBezTo>
                <a:lnTo>
                  <a:pt x="683" y="465"/>
                </a:lnTo>
                <a:cubicBezTo>
                  <a:pt x="683" y="455"/>
                  <a:pt x="674" y="447"/>
                  <a:pt x="662" y="447"/>
                </a:cubicBezTo>
                <a:lnTo>
                  <a:pt x="219" y="447"/>
                </a:lnTo>
                <a:lnTo>
                  <a:pt x="219" y="475"/>
                </a:lnTo>
                <a:lnTo>
                  <a:pt x="652" y="475"/>
                </a:lnTo>
                <a:close/>
                <a:moveTo>
                  <a:pt x="223" y="189"/>
                </a:moveTo>
                <a:lnTo>
                  <a:pt x="93" y="543"/>
                </a:lnTo>
                <a:cubicBezTo>
                  <a:pt x="97" y="545"/>
                  <a:pt x="100" y="547"/>
                  <a:pt x="103" y="549"/>
                </a:cubicBezTo>
                <a:lnTo>
                  <a:pt x="236" y="188"/>
                </a:lnTo>
                <a:cubicBezTo>
                  <a:pt x="232" y="189"/>
                  <a:pt x="228" y="189"/>
                  <a:pt x="223" y="189"/>
                </a:cubicBezTo>
                <a:close/>
                <a:moveTo>
                  <a:pt x="201" y="183"/>
                </a:moveTo>
                <a:lnTo>
                  <a:pt x="72" y="534"/>
                </a:lnTo>
                <a:cubicBezTo>
                  <a:pt x="76" y="535"/>
                  <a:pt x="79" y="537"/>
                  <a:pt x="83" y="538"/>
                </a:cubicBezTo>
                <a:lnTo>
                  <a:pt x="213" y="187"/>
                </a:lnTo>
                <a:cubicBezTo>
                  <a:pt x="209" y="186"/>
                  <a:pt x="205" y="185"/>
                  <a:pt x="201" y="183"/>
                </a:cubicBezTo>
                <a:close/>
                <a:moveTo>
                  <a:pt x="183" y="168"/>
                </a:moveTo>
                <a:lnTo>
                  <a:pt x="50" y="529"/>
                </a:lnTo>
                <a:cubicBezTo>
                  <a:pt x="53" y="530"/>
                  <a:pt x="57" y="531"/>
                  <a:pt x="62" y="531"/>
                </a:cubicBezTo>
                <a:lnTo>
                  <a:pt x="192" y="177"/>
                </a:lnTo>
                <a:cubicBezTo>
                  <a:pt x="189" y="175"/>
                  <a:pt x="185" y="172"/>
                  <a:pt x="183" y="168"/>
                </a:cubicBezTo>
                <a:close/>
                <a:moveTo>
                  <a:pt x="31" y="537"/>
                </a:moveTo>
                <a:lnTo>
                  <a:pt x="114" y="568"/>
                </a:lnTo>
                <a:lnTo>
                  <a:pt x="256" y="183"/>
                </a:lnTo>
                <a:lnTo>
                  <a:pt x="280" y="192"/>
                </a:lnTo>
                <a:lnTo>
                  <a:pt x="135" y="585"/>
                </a:lnTo>
                <a:cubicBezTo>
                  <a:pt x="131" y="595"/>
                  <a:pt x="121" y="601"/>
                  <a:pt x="112" y="597"/>
                </a:cubicBezTo>
                <a:lnTo>
                  <a:pt x="13" y="561"/>
                </a:lnTo>
                <a:cubicBezTo>
                  <a:pt x="4" y="558"/>
                  <a:pt x="0" y="547"/>
                  <a:pt x="4" y="536"/>
                </a:cubicBezTo>
                <a:lnTo>
                  <a:pt x="149" y="144"/>
                </a:lnTo>
                <a:lnTo>
                  <a:pt x="173" y="152"/>
                </a:lnTo>
                <a:lnTo>
                  <a:pt x="31" y="53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8094663" y="3129521"/>
            <a:ext cx="482604" cy="484837"/>
          </a:xfrm>
          <a:custGeom>
            <a:avLst/>
            <a:gdLst>
              <a:gd name="T0" fmla="*/ 584 w 591"/>
              <a:gd name="T1" fmla="*/ 217 h 591"/>
              <a:gd name="T2" fmla="*/ 509 w 591"/>
              <a:gd name="T3" fmla="*/ 82 h 591"/>
              <a:gd name="T4" fmla="*/ 370 w 591"/>
              <a:gd name="T5" fmla="*/ 6 h 591"/>
              <a:gd name="T6" fmla="*/ 370 w 591"/>
              <a:gd name="T7" fmla="*/ 217 h 591"/>
              <a:gd name="T8" fmla="*/ 584 w 591"/>
              <a:gd name="T9" fmla="*/ 217 h 591"/>
              <a:gd name="T10" fmla="*/ 299 w 591"/>
              <a:gd name="T11" fmla="*/ 252 h 591"/>
              <a:gd name="T12" fmla="*/ 299 w 591"/>
              <a:gd name="T13" fmla="*/ 0 h 591"/>
              <a:gd name="T14" fmla="*/ 111 w 591"/>
              <a:gd name="T15" fmla="*/ 82 h 591"/>
              <a:gd name="T16" fmla="*/ 111 w 591"/>
              <a:gd name="T17" fmla="*/ 481 h 591"/>
              <a:gd name="T18" fmla="*/ 509 w 591"/>
              <a:gd name="T19" fmla="*/ 481 h 591"/>
              <a:gd name="T20" fmla="*/ 591 w 591"/>
              <a:gd name="T21" fmla="*/ 287 h 591"/>
              <a:gd name="T22" fmla="*/ 334 w 591"/>
              <a:gd name="T23" fmla="*/ 287 h 591"/>
              <a:gd name="T24" fmla="*/ 299 w 591"/>
              <a:gd name="T25" fmla="*/ 252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1" h="591">
                <a:moveTo>
                  <a:pt x="584" y="217"/>
                </a:moveTo>
                <a:cubicBezTo>
                  <a:pt x="572" y="167"/>
                  <a:pt x="547" y="121"/>
                  <a:pt x="509" y="82"/>
                </a:cubicBezTo>
                <a:cubicBezTo>
                  <a:pt x="469" y="43"/>
                  <a:pt x="421" y="17"/>
                  <a:pt x="370" y="6"/>
                </a:cubicBezTo>
                <a:lnTo>
                  <a:pt x="370" y="217"/>
                </a:lnTo>
                <a:lnTo>
                  <a:pt x="584" y="217"/>
                </a:lnTo>
                <a:close/>
                <a:moveTo>
                  <a:pt x="299" y="252"/>
                </a:moveTo>
                <a:lnTo>
                  <a:pt x="299" y="0"/>
                </a:lnTo>
                <a:cubicBezTo>
                  <a:pt x="231" y="3"/>
                  <a:pt x="163" y="30"/>
                  <a:pt x="111" y="82"/>
                </a:cubicBezTo>
                <a:cubicBezTo>
                  <a:pt x="0" y="192"/>
                  <a:pt x="0" y="371"/>
                  <a:pt x="111" y="481"/>
                </a:cubicBezTo>
                <a:cubicBezTo>
                  <a:pt x="220" y="591"/>
                  <a:pt x="399" y="591"/>
                  <a:pt x="509" y="481"/>
                </a:cubicBezTo>
                <a:cubicBezTo>
                  <a:pt x="563" y="427"/>
                  <a:pt x="590" y="357"/>
                  <a:pt x="591" y="287"/>
                </a:cubicBezTo>
                <a:lnTo>
                  <a:pt x="334" y="287"/>
                </a:lnTo>
                <a:cubicBezTo>
                  <a:pt x="315" y="287"/>
                  <a:pt x="299" y="271"/>
                  <a:pt x="299" y="252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9"/>
          <p:cNvSpPr/>
          <p:nvPr/>
        </p:nvSpPr>
        <p:spPr bwMode="auto">
          <a:xfrm>
            <a:off x="3059493" y="3918997"/>
            <a:ext cx="235367" cy="235492"/>
          </a:xfrm>
          <a:custGeom>
            <a:avLst/>
            <a:gdLst>
              <a:gd name="T0" fmla="*/ 97 w 290"/>
              <a:gd name="T1" fmla="*/ 287 h 288"/>
              <a:gd name="T2" fmla="*/ 101 w 290"/>
              <a:gd name="T3" fmla="*/ 288 h 288"/>
              <a:gd name="T4" fmla="*/ 104 w 290"/>
              <a:gd name="T5" fmla="*/ 287 h 288"/>
              <a:gd name="T6" fmla="*/ 170 w 290"/>
              <a:gd name="T7" fmla="*/ 221 h 288"/>
              <a:gd name="T8" fmla="*/ 213 w 290"/>
              <a:gd name="T9" fmla="*/ 265 h 288"/>
              <a:gd name="T10" fmla="*/ 217 w 290"/>
              <a:gd name="T11" fmla="*/ 266 h 288"/>
              <a:gd name="T12" fmla="*/ 218 w 290"/>
              <a:gd name="T13" fmla="*/ 266 h 288"/>
              <a:gd name="T14" fmla="*/ 221 w 290"/>
              <a:gd name="T15" fmla="*/ 263 h 288"/>
              <a:gd name="T16" fmla="*/ 290 w 290"/>
              <a:gd name="T17" fmla="*/ 6 h 288"/>
              <a:gd name="T18" fmla="*/ 290 w 290"/>
              <a:gd name="T19" fmla="*/ 4 h 288"/>
              <a:gd name="T20" fmla="*/ 286 w 290"/>
              <a:gd name="T21" fmla="*/ 0 h 288"/>
              <a:gd name="T22" fmla="*/ 285 w 290"/>
              <a:gd name="T23" fmla="*/ 0 h 288"/>
              <a:gd name="T24" fmla="*/ 284 w 290"/>
              <a:gd name="T25" fmla="*/ 0 h 288"/>
              <a:gd name="T26" fmla="*/ 27 w 290"/>
              <a:gd name="T27" fmla="*/ 69 h 288"/>
              <a:gd name="T28" fmla="*/ 23 w 290"/>
              <a:gd name="T29" fmla="*/ 72 h 288"/>
              <a:gd name="T30" fmla="*/ 25 w 290"/>
              <a:gd name="T31" fmla="*/ 77 h 288"/>
              <a:gd name="T32" fmla="*/ 67 w 290"/>
              <a:gd name="T33" fmla="*/ 119 h 288"/>
              <a:gd name="T34" fmla="*/ 2 w 290"/>
              <a:gd name="T35" fmla="*/ 185 h 288"/>
              <a:gd name="T36" fmla="*/ 2 w 290"/>
              <a:gd name="T37" fmla="*/ 191 h 288"/>
              <a:gd name="T38" fmla="*/ 97 w 290"/>
              <a:gd name="T39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0" h="288">
                <a:moveTo>
                  <a:pt x="97" y="287"/>
                </a:moveTo>
                <a:cubicBezTo>
                  <a:pt x="98" y="288"/>
                  <a:pt x="99" y="288"/>
                  <a:pt x="101" y="288"/>
                </a:cubicBezTo>
                <a:cubicBezTo>
                  <a:pt x="102" y="288"/>
                  <a:pt x="103" y="288"/>
                  <a:pt x="104" y="287"/>
                </a:cubicBezTo>
                <a:lnTo>
                  <a:pt x="170" y="221"/>
                </a:lnTo>
                <a:lnTo>
                  <a:pt x="213" y="265"/>
                </a:lnTo>
                <a:cubicBezTo>
                  <a:pt x="214" y="266"/>
                  <a:pt x="215" y="266"/>
                  <a:pt x="217" y="266"/>
                </a:cubicBezTo>
                <a:cubicBezTo>
                  <a:pt x="217" y="266"/>
                  <a:pt x="217" y="266"/>
                  <a:pt x="218" y="266"/>
                </a:cubicBezTo>
                <a:cubicBezTo>
                  <a:pt x="220" y="266"/>
                  <a:pt x="221" y="265"/>
                  <a:pt x="221" y="263"/>
                </a:cubicBezTo>
                <a:lnTo>
                  <a:pt x="290" y="6"/>
                </a:lnTo>
                <a:cubicBezTo>
                  <a:pt x="290" y="5"/>
                  <a:pt x="290" y="5"/>
                  <a:pt x="290" y="4"/>
                </a:cubicBezTo>
                <a:cubicBezTo>
                  <a:pt x="290" y="2"/>
                  <a:pt x="288" y="0"/>
                  <a:pt x="286" y="0"/>
                </a:cubicBezTo>
                <a:cubicBezTo>
                  <a:pt x="285" y="0"/>
                  <a:pt x="285" y="0"/>
                  <a:pt x="285" y="0"/>
                </a:cubicBezTo>
                <a:cubicBezTo>
                  <a:pt x="285" y="0"/>
                  <a:pt x="284" y="0"/>
                  <a:pt x="284" y="0"/>
                </a:cubicBezTo>
                <a:lnTo>
                  <a:pt x="27" y="69"/>
                </a:lnTo>
                <a:cubicBezTo>
                  <a:pt x="25" y="69"/>
                  <a:pt x="24" y="70"/>
                  <a:pt x="23" y="72"/>
                </a:cubicBezTo>
                <a:cubicBezTo>
                  <a:pt x="23" y="74"/>
                  <a:pt x="24" y="75"/>
                  <a:pt x="25" y="77"/>
                </a:cubicBezTo>
                <a:lnTo>
                  <a:pt x="67" y="119"/>
                </a:lnTo>
                <a:lnTo>
                  <a:pt x="2" y="185"/>
                </a:lnTo>
                <a:cubicBezTo>
                  <a:pt x="0" y="187"/>
                  <a:pt x="0" y="190"/>
                  <a:pt x="2" y="191"/>
                </a:cubicBezTo>
                <a:lnTo>
                  <a:pt x="97" y="28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30"/>
          <p:cNvSpPr/>
          <p:nvPr/>
        </p:nvSpPr>
        <p:spPr bwMode="auto">
          <a:xfrm>
            <a:off x="2800389" y="3918997"/>
            <a:ext cx="237347" cy="235492"/>
          </a:xfrm>
          <a:custGeom>
            <a:avLst/>
            <a:gdLst>
              <a:gd name="T0" fmla="*/ 69 w 290"/>
              <a:gd name="T1" fmla="*/ 263 h 288"/>
              <a:gd name="T2" fmla="*/ 72 w 290"/>
              <a:gd name="T3" fmla="*/ 266 h 288"/>
              <a:gd name="T4" fmla="*/ 74 w 290"/>
              <a:gd name="T5" fmla="*/ 266 h 288"/>
              <a:gd name="T6" fmla="*/ 77 w 290"/>
              <a:gd name="T7" fmla="*/ 265 h 288"/>
              <a:gd name="T8" fmla="*/ 121 w 290"/>
              <a:gd name="T9" fmla="*/ 221 h 288"/>
              <a:gd name="T10" fmla="*/ 186 w 290"/>
              <a:gd name="T11" fmla="*/ 287 h 288"/>
              <a:gd name="T12" fmla="*/ 189 w 290"/>
              <a:gd name="T13" fmla="*/ 288 h 288"/>
              <a:gd name="T14" fmla="*/ 193 w 290"/>
              <a:gd name="T15" fmla="*/ 287 h 288"/>
              <a:gd name="T16" fmla="*/ 288 w 290"/>
              <a:gd name="T17" fmla="*/ 191 h 288"/>
              <a:gd name="T18" fmla="*/ 288 w 290"/>
              <a:gd name="T19" fmla="*/ 185 h 288"/>
              <a:gd name="T20" fmla="*/ 223 w 290"/>
              <a:gd name="T21" fmla="*/ 119 h 288"/>
              <a:gd name="T22" fmla="*/ 265 w 290"/>
              <a:gd name="T23" fmla="*/ 77 h 288"/>
              <a:gd name="T24" fmla="*/ 267 w 290"/>
              <a:gd name="T25" fmla="*/ 72 h 288"/>
              <a:gd name="T26" fmla="*/ 263 w 290"/>
              <a:gd name="T27" fmla="*/ 69 h 288"/>
              <a:gd name="T28" fmla="*/ 6 w 290"/>
              <a:gd name="T29" fmla="*/ 0 h 288"/>
              <a:gd name="T30" fmla="*/ 4 w 290"/>
              <a:gd name="T31" fmla="*/ 0 h 288"/>
              <a:gd name="T32" fmla="*/ 1 w 290"/>
              <a:gd name="T33" fmla="*/ 1 h 288"/>
              <a:gd name="T34" fmla="*/ 0 w 290"/>
              <a:gd name="T35" fmla="*/ 5 h 288"/>
              <a:gd name="T36" fmla="*/ 69 w 290"/>
              <a:gd name="T37" fmla="*/ 26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88">
                <a:moveTo>
                  <a:pt x="69" y="263"/>
                </a:moveTo>
                <a:cubicBezTo>
                  <a:pt x="69" y="265"/>
                  <a:pt x="71" y="266"/>
                  <a:pt x="72" y="266"/>
                </a:cubicBezTo>
                <a:cubicBezTo>
                  <a:pt x="73" y="266"/>
                  <a:pt x="73" y="266"/>
                  <a:pt x="74" y="266"/>
                </a:cubicBezTo>
                <a:cubicBezTo>
                  <a:pt x="75" y="266"/>
                  <a:pt x="76" y="266"/>
                  <a:pt x="77" y="265"/>
                </a:cubicBezTo>
                <a:lnTo>
                  <a:pt x="121" y="221"/>
                </a:lnTo>
                <a:lnTo>
                  <a:pt x="186" y="287"/>
                </a:lnTo>
                <a:cubicBezTo>
                  <a:pt x="187" y="288"/>
                  <a:pt x="188" y="288"/>
                  <a:pt x="189" y="288"/>
                </a:cubicBezTo>
                <a:cubicBezTo>
                  <a:pt x="191" y="288"/>
                  <a:pt x="192" y="288"/>
                  <a:pt x="193" y="287"/>
                </a:cubicBezTo>
                <a:lnTo>
                  <a:pt x="288" y="191"/>
                </a:lnTo>
                <a:cubicBezTo>
                  <a:pt x="290" y="190"/>
                  <a:pt x="290" y="187"/>
                  <a:pt x="288" y="185"/>
                </a:cubicBezTo>
                <a:lnTo>
                  <a:pt x="223" y="119"/>
                </a:lnTo>
                <a:lnTo>
                  <a:pt x="265" y="77"/>
                </a:lnTo>
                <a:cubicBezTo>
                  <a:pt x="267" y="75"/>
                  <a:pt x="267" y="74"/>
                  <a:pt x="267" y="72"/>
                </a:cubicBezTo>
                <a:cubicBezTo>
                  <a:pt x="266" y="70"/>
                  <a:pt x="265" y="69"/>
                  <a:pt x="263" y="69"/>
                </a:cubicBezTo>
                <a:lnTo>
                  <a:pt x="6" y="0"/>
                </a:lnTo>
                <a:cubicBezTo>
                  <a:pt x="5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4"/>
                  <a:pt x="0" y="5"/>
                </a:cubicBezTo>
                <a:lnTo>
                  <a:pt x="69" y="26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31"/>
          <p:cNvSpPr/>
          <p:nvPr/>
        </p:nvSpPr>
        <p:spPr bwMode="auto">
          <a:xfrm>
            <a:off x="3059493" y="4176257"/>
            <a:ext cx="237347" cy="237472"/>
          </a:xfrm>
          <a:custGeom>
            <a:avLst/>
            <a:gdLst>
              <a:gd name="T0" fmla="*/ 221 w 291"/>
              <a:gd name="T1" fmla="*/ 25 h 289"/>
              <a:gd name="T2" fmla="*/ 218 w 291"/>
              <a:gd name="T3" fmla="*/ 22 h 289"/>
              <a:gd name="T4" fmla="*/ 217 w 291"/>
              <a:gd name="T5" fmla="*/ 22 h 289"/>
              <a:gd name="T6" fmla="*/ 213 w 291"/>
              <a:gd name="T7" fmla="*/ 23 h 289"/>
              <a:gd name="T8" fmla="*/ 170 w 291"/>
              <a:gd name="T9" fmla="*/ 67 h 289"/>
              <a:gd name="T10" fmla="*/ 104 w 291"/>
              <a:gd name="T11" fmla="*/ 2 h 289"/>
              <a:gd name="T12" fmla="*/ 101 w 291"/>
              <a:gd name="T13" fmla="*/ 0 h 289"/>
              <a:gd name="T14" fmla="*/ 97 w 291"/>
              <a:gd name="T15" fmla="*/ 2 h 289"/>
              <a:gd name="T16" fmla="*/ 2 w 291"/>
              <a:gd name="T17" fmla="*/ 97 h 289"/>
              <a:gd name="T18" fmla="*/ 2 w 291"/>
              <a:gd name="T19" fmla="*/ 104 h 289"/>
              <a:gd name="T20" fmla="*/ 67 w 291"/>
              <a:gd name="T21" fmla="*/ 169 h 289"/>
              <a:gd name="T22" fmla="*/ 25 w 291"/>
              <a:gd name="T23" fmla="*/ 212 h 289"/>
              <a:gd name="T24" fmla="*/ 23 w 291"/>
              <a:gd name="T25" fmla="*/ 216 h 289"/>
              <a:gd name="T26" fmla="*/ 27 w 291"/>
              <a:gd name="T27" fmla="*/ 220 h 289"/>
              <a:gd name="T28" fmla="*/ 284 w 291"/>
              <a:gd name="T29" fmla="*/ 289 h 289"/>
              <a:gd name="T30" fmla="*/ 286 w 291"/>
              <a:gd name="T31" fmla="*/ 289 h 289"/>
              <a:gd name="T32" fmla="*/ 289 w 291"/>
              <a:gd name="T33" fmla="*/ 288 h 289"/>
              <a:gd name="T34" fmla="*/ 290 w 291"/>
              <a:gd name="T35" fmla="*/ 283 h 289"/>
              <a:gd name="T36" fmla="*/ 221 w 291"/>
              <a:gd name="T37" fmla="*/ 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1" h="289">
                <a:moveTo>
                  <a:pt x="221" y="25"/>
                </a:moveTo>
                <a:cubicBezTo>
                  <a:pt x="221" y="24"/>
                  <a:pt x="219" y="22"/>
                  <a:pt x="218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15" y="22"/>
                  <a:pt x="214" y="22"/>
                  <a:pt x="213" y="23"/>
                </a:cubicBezTo>
                <a:lnTo>
                  <a:pt x="170" y="67"/>
                </a:lnTo>
                <a:lnTo>
                  <a:pt x="104" y="2"/>
                </a:lnTo>
                <a:cubicBezTo>
                  <a:pt x="103" y="1"/>
                  <a:pt x="102" y="0"/>
                  <a:pt x="101" y="0"/>
                </a:cubicBezTo>
                <a:cubicBezTo>
                  <a:pt x="99" y="0"/>
                  <a:pt x="98" y="1"/>
                  <a:pt x="97" y="2"/>
                </a:cubicBezTo>
                <a:lnTo>
                  <a:pt x="2" y="97"/>
                </a:lnTo>
                <a:cubicBezTo>
                  <a:pt x="0" y="99"/>
                  <a:pt x="0" y="102"/>
                  <a:pt x="2" y="104"/>
                </a:cubicBezTo>
                <a:lnTo>
                  <a:pt x="67" y="169"/>
                </a:lnTo>
                <a:lnTo>
                  <a:pt x="25" y="212"/>
                </a:lnTo>
                <a:cubicBezTo>
                  <a:pt x="24" y="213"/>
                  <a:pt x="23" y="215"/>
                  <a:pt x="23" y="216"/>
                </a:cubicBezTo>
                <a:cubicBezTo>
                  <a:pt x="24" y="218"/>
                  <a:pt x="25" y="219"/>
                  <a:pt x="27" y="220"/>
                </a:cubicBezTo>
                <a:lnTo>
                  <a:pt x="284" y="289"/>
                </a:lnTo>
                <a:cubicBezTo>
                  <a:pt x="285" y="289"/>
                  <a:pt x="285" y="289"/>
                  <a:pt x="286" y="289"/>
                </a:cubicBezTo>
                <a:cubicBezTo>
                  <a:pt x="287" y="289"/>
                  <a:pt x="288" y="288"/>
                  <a:pt x="289" y="288"/>
                </a:cubicBezTo>
                <a:cubicBezTo>
                  <a:pt x="290" y="286"/>
                  <a:pt x="291" y="285"/>
                  <a:pt x="290" y="283"/>
                </a:cubicBezTo>
                <a:lnTo>
                  <a:pt x="221" y="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32"/>
          <p:cNvSpPr/>
          <p:nvPr/>
        </p:nvSpPr>
        <p:spPr bwMode="auto">
          <a:xfrm>
            <a:off x="2800389" y="4176257"/>
            <a:ext cx="237347" cy="237472"/>
          </a:xfrm>
          <a:custGeom>
            <a:avLst/>
            <a:gdLst>
              <a:gd name="T0" fmla="*/ 193 w 290"/>
              <a:gd name="T1" fmla="*/ 2 h 289"/>
              <a:gd name="T2" fmla="*/ 189 w 290"/>
              <a:gd name="T3" fmla="*/ 0 h 289"/>
              <a:gd name="T4" fmla="*/ 186 w 290"/>
              <a:gd name="T5" fmla="*/ 2 h 289"/>
              <a:gd name="T6" fmla="*/ 121 w 290"/>
              <a:gd name="T7" fmla="*/ 67 h 289"/>
              <a:gd name="T8" fmla="*/ 77 w 290"/>
              <a:gd name="T9" fmla="*/ 23 h 289"/>
              <a:gd name="T10" fmla="*/ 74 w 290"/>
              <a:gd name="T11" fmla="*/ 22 h 289"/>
              <a:gd name="T12" fmla="*/ 72 w 290"/>
              <a:gd name="T13" fmla="*/ 22 h 289"/>
              <a:gd name="T14" fmla="*/ 69 w 290"/>
              <a:gd name="T15" fmla="*/ 25 h 289"/>
              <a:gd name="T16" fmla="*/ 0 w 290"/>
              <a:gd name="T17" fmla="*/ 283 h 289"/>
              <a:gd name="T18" fmla="*/ 1 w 290"/>
              <a:gd name="T19" fmla="*/ 288 h 289"/>
              <a:gd name="T20" fmla="*/ 5 w 290"/>
              <a:gd name="T21" fmla="*/ 289 h 289"/>
              <a:gd name="T22" fmla="*/ 6 w 290"/>
              <a:gd name="T23" fmla="*/ 289 h 289"/>
              <a:gd name="T24" fmla="*/ 263 w 290"/>
              <a:gd name="T25" fmla="*/ 220 h 289"/>
              <a:gd name="T26" fmla="*/ 267 w 290"/>
              <a:gd name="T27" fmla="*/ 216 h 289"/>
              <a:gd name="T28" fmla="*/ 265 w 290"/>
              <a:gd name="T29" fmla="*/ 212 h 289"/>
              <a:gd name="T30" fmla="*/ 223 w 290"/>
              <a:gd name="T31" fmla="*/ 169 h 289"/>
              <a:gd name="T32" fmla="*/ 288 w 290"/>
              <a:gd name="T33" fmla="*/ 104 h 289"/>
              <a:gd name="T34" fmla="*/ 288 w 290"/>
              <a:gd name="T35" fmla="*/ 97 h 289"/>
              <a:gd name="T36" fmla="*/ 193 w 290"/>
              <a:gd name="T37" fmla="*/ 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89">
                <a:moveTo>
                  <a:pt x="193" y="2"/>
                </a:moveTo>
                <a:cubicBezTo>
                  <a:pt x="192" y="1"/>
                  <a:pt x="191" y="0"/>
                  <a:pt x="189" y="0"/>
                </a:cubicBezTo>
                <a:cubicBezTo>
                  <a:pt x="188" y="0"/>
                  <a:pt x="187" y="1"/>
                  <a:pt x="186" y="2"/>
                </a:cubicBezTo>
                <a:lnTo>
                  <a:pt x="121" y="67"/>
                </a:lnTo>
                <a:lnTo>
                  <a:pt x="77" y="23"/>
                </a:lnTo>
                <a:cubicBezTo>
                  <a:pt x="76" y="22"/>
                  <a:pt x="75" y="22"/>
                  <a:pt x="74" y="22"/>
                </a:cubicBezTo>
                <a:cubicBezTo>
                  <a:pt x="73" y="22"/>
                  <a:pt x="73" y="22"/>
                  <a:pt x="72" y="22"/>
                </a:cubicBezTo>
                <a:cubicBezTo>
                  <a:pt x="71" y="22"/>
                  <a:pt x="69" y="24"/>
                  <a:pt x="69" y="25"/>
                </a:cubicBezTo>
                <a:lnTo>
                  <a:pt x="0" y="283"/>
                </a:lnTo>
                <a:cubicBezTo>
                  <a:pt x="0" y="285"/>
                  <a:pt x="0" y="286"/>
                  <a:pt x="1" y="288"/>
                </a:cubicBezTo>
                <a:cubicBezTo>
                  <a:pt x="2" y="288"/>
                  <a:pt x="3" y="289"/>
                  <a:pt x="5" y="289"/>
                </a:cubicBezTo>
                <a:cubicBezTo>
                  <a:pt x="5" y="289"/>
                  <a:pt x="5" y="289"/>
                  <a:pt x="6" y="289"/>
                </a:cubicBezTo>
                <a:lnTo>
                  <a:pt x="263" y="220"/>
                </a:lnTo>
                <a:cubicBezTo>
                  <a:pt x="265" y="219"/>
                  <a:pt x="266" y="218"/>
                  <a:pt x="267" y="216"/>
                </a:cubicBezTo>
                <a:cubicBezTo>
                  <a:pt x="267" y="215"/>
                  <a:pt x="267" y="213"/>
                  <a:pt x="265" y="212"/>
                </a:cubicBezTo>
                <a:lnTo>
                  <a:pt x="223" y="169"/>
                </a:lnTo>
                <a:lnTo>
                  <a:pt x="288" y="104"/>
                </a:lnTo>
                <a:cubicBezTo>
                  <a:pt x="290" y="102"/>
                  <a:pt x="290" y="99"/>
                  <a:pt x="288" y="97"/>
                </a:cubicBezTo>
                <a:lnTo>
                  <a:pt x="193" y="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24637" y="4706684"/>
            <a:ext cx="526117" cy="496711"/>
            <a:chOff x="2308353" y="4146108"/>
            <a:chExt cx="526117" cy="496711"/>
          </a:xfrm>
          <a:solidFill>
            <a:srgbClr val="484F59"/>
          </a:solidFill>
        </p:grpSpPr>
        <p:sp>
          <p:nvSpPr>
            <p:cNvPr id="45" name="Freeform 33"/>
            <p:cNvSpPr/>
            <p:nvPr/>
          </p:nvSpPr>
          <p:spPr bwMode="auto">
            <a:xfrm>
              <a:off x="2316264" y="4146108"/>
              <a:ext cx="510294" cy="245386"/>
            </a:xfrm>
            <a:custGeom>
              <a:avLst/>
              <a:gdLst>
                <a:gd name="T0" fmla="*/ 530 w 626"/>
                <a:gd name="T1" fmla="*/ 0 h 300"/>
                <a:gd name="T2" fmla="*/ 97 w 626"/>
                <a:gd name="T3" fmla="*/ 0 h 300"/>
                <a:gd name="T4" fmla="*/ 0 w 626"/>
                <a:gd name="T5" fmla="*/ 73 h 300"/>
                <a:gd name="T6" fmla="*/ 313 w 626"/>
                <a:gd name="T7" fmla="*/ 300 h 300"/>
                <a:gd name="T8" fmla="*/ 626 w 626"/>
                <a:gd name="T9" fmla="*/ 73 h 300"/>
                <a:gd name="T10" fmla="*/ 530 w 626"/>
                <a:gd name="T1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300">
                  <a:moveTo>
                    <a:pt x="530" y="0"/>
                  </a:moveTo>
                  <a:lnTo>
                    <a:pt x="97" y="0"/>
                  </a:lnTo>
                  <a:cubicBezTo>
                    <a:pt x="54" y="0"/>
                    <a:pt x="17" y="30"/>
                    <a:pt x="0" y="73"/>
                  </a:cubicBezTo>
                  <a:lnTo>
                    <a:pt x="313" y="300"/>
                  </a:lnTo>
                  <a:lnTo>
                    <a:pt x="626" y="73"/>
                  </a:lnTo>
                  <a:cubicBezTo>
                    <a:pt x="609" y="30"/>
                    <a:pt x="572" y="0"/>
                    <a:pt x="5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2308353" y="4282655"/>
              <a:ext cx="526117" cy="360164"/>
            </a:xfrm>
            <a:custGeom>
              <a:avLst/>
              <a:gdLst>
                <a:gd name="T0" fmla="*/ 322 w 644"/>
                <a:gd name="T1" fmla="*/ 230 h 440"/>
                <a:gd name="T2" fmla="*/ 311 w 644"/>
                <a:gd name="T3" fmla="*/ 226 h 440"/>
                <a:gd name="T4" fmla="*/ 0 w 644"/>
                <a:gd name="T5" fmla="*/ 0 h 440"/>
                <a:gd name="T6" fmla="*/ 0 w 644"/>
                <a:gd name="T7" fmla="*/ 317 h 440"/>
                <a:gd name="T8" fmla="*/ 106 w 644"/>
                <a:gd name="T9" fmla="*/ 440 h 440"/>
                <a:gd name="T10" fmla="*/ 539 w 644"/>
                <a:gd name="T11" fmla="*/ 440 h 440"/>
                <a:gd name="T12" fmla="*/ 644 w 644"/>
                <a:gd name="T13" fmla="*/ 317 h 440"/>
                <a:gd name="T14" fmla="*/ 644 w 644"/>
                <a:gd name="T15" fmla="*/ 0 h 440"/>
                <a:gd name="T16" fmla="*/ 333 w 644"/>
                <a:gd name="T17" fmla="*/ 226 h 440"/>
                <a:gd name="T18" fmla="*/ 322 w 644"/>
                <a:gd name="T19" fmla="*/ 23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4" h="440">
                  <a:moveTo>
                    <a:pt x="322" y="230"/>
                  </a:moveTo>
                  <a:cubicBezTo>
                    <a:pt x="318" y="230"/>
                    <a:pt x="315" y="229"/>
                    <a:pt x="311" y="226"/>
                  </a:cubicBezTo>
                  <a:lnTo>
                    <a:pt x="0" y="0"/>
                  </a:lnTo>
                  <a:lnTo>
                    <a:pt x="0" y="317"/>
                  </a:lnTo>
                  <a:cubicBezTo>
                    <a:pt x="0" y="385"/>
                    <a:pt x="47" y="440"/>
                    <a:pt x="106" y="440"/>
                  </a:cubicBezTo>
                  <a:lnTo>
                    <a:pt x="539" y="440"/>
                  </a:lnTo>
                  <a:cubicBezTo>
                    <a:pt x="597" y="440"/>
                    <a:pt x="644" y="385"/>
                    <a:pt x="644" y="317"/>
                  </a:cubicBezTo>
                  <a:lnTo>
                    <a:pt x="644" y="0"/>
                  </a:lnTo>
                  <a:lnTo>
                    <a:pt x="333" y="226"/>
                  </a:lnTo>
                  <a:cubicBezTo>
                    <a:pt x="330" y="229"/>
                    <a:pt x="326" y="230"/>
                    <a:pt x="322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5917226" y="4710643"/>
            <a:ext cx="397554" cy="488795"/>
          </a:xfrm>
          <a:custGeom>
            <a:avLst/>
            <a:gdLst>
              <a:gd name="T0" fmla="*/ 0 w 486"/>
              <a:gd name="T1" fmla="*/ 262 h 598"/>
              <a:gd name="T2" fmla="*/ 0 w 486"/>
              <a:gd name="T3" fmla="*/ 500 h 598"/>
              <a:gd name="T4" fmla="*/ 98 w 486"/>
              <a:gd name="T5" fmla="*/ 598 h 598"/>
              <a:gd name="T6" fmla="*/ 388 w 486"/>
              <a:gd name="T7" fmla="*/ 598 h 598"/>
              <a:gd name="T8" fmla="*/ 486 w 486"/>
              <a:gd name="T9" fmla="*/ 500 h 598"/>
              <a:gd name="T10" fmla="*/ 486 w 486"/>
              <a:gd name="T11" fmla="*/ 262 h 598"/>
              <a:gd name="T12" fmla="*/ 445 w 486"/>
              <a:gd name="T13" fmla="*/ 262 h 598"/>
              <a:gd name="T14" fmla="*/ 445 w 486"/>
              <a:gd name="T15" fmla="*/ 199 h 598"/>
              <a:gd name="T16" fmla="*/ 246 w 486"/>
              <a:gd name="T17" fmla="*/ 0 h 598"/>
              <a:gd name="T18" fmla="*/ 48 w 486"/>
              <a:gd name="T19" fmla="*/ 199 h 598"/>
              <a:gd name="T20" fmla="*/ 48 w 486"/>
              <a:gd name="T21" fmla="*/ 262 h 598"/>
              <a:gd name="T22" fmla="*/ 0 w 486"/>
              <a:gd name="T23" fmla="*/ 262 h 598"/>
              <a:gd name="T24" fmla="*/ 370 w 486"/>
              <a:gd name="T25" fmla="*/ 262 h 598"/>
              <a:gd name="T26" fmla="*/ 122 w 486"/>
              <a:gd name="T27" fmla="*/ 262 h 598"/>
              <a:gd name="T28" fmla="*/ 123 w 486"/>
              <a:gd name="T29" fmla="*/ 199 h 598"/>
              <a:gd name="T30" fmla="*/ 246 w 486"/>
              <a:gd name="T31" fmla="*/ 75 h 598"/>
              <a:gd name="T32" fmla="*/ 370 w 486"/>
              <a:gd name="T33" fmla="*/ 199 h 598"/>
              <a:gd name="T34" fmla="*/ 370 w 486"/>
              <a:gd name="T35" fmla="*/ 262 h 598"/>
              <a:gd name="T36" fmla="*/ 276 w 486"/>
              <a:gd name="T37" fmla="*/ 438 h 598"/>
              <a:gd name="T38" fmla="*/ 276 w 486"/>
              <a:gd name="T39" fmla="*/ 438 h 598"/>
              <a:gd name="T40" fmla="*/ 276 w 486"/>
              <a:gd name="T41" fmla="*/ 491 h 598"/>
              <a:gd name="T42" fmla="*/ 243 w 486"/>
              <a:gd name="T43" fmla="*/ 523 h 598"/>
              <a:gd name="T44" fmla="*/ 210 w 486"/>
              <a:gd name="T45" fmla="*/ 491 h 598"/>
              <a:gd name="T46" fmla="*/ 210 w 486"/>
              <a:gd name="T47" fmla="*/ 438 h 598"/>
              <a:gd name="T48" fmla="*/ 187 w 486"/>
              <a:gd name="T49" fmla="*/ 392 h 598"/>
              <a:gd name="T50" fmla="*/ 243 w 486"/>
              <a:gd name="T51" fmla="*/ 336 h 598"/>
              <a:gd name="T52" fmla="*/ 299 w 486"/>
              <a:gd name="T53" fmla="*/ 392 h 598"/>
              <a:gd name="T54" fmla="*/ 276 w 486"/>
              <a:gd name="T55" fmla="*/ 43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6" h="598">
                <a:moveTo>
                  <a:pt x="0" y="262"/>
                </a:moveTo>
                <a:lnTo>
                  <a:pt x="0" y="500"/>
                </a:lnTo>
                <a:cubicBezTo>
                  <a:pt x="0" y="554"/>
                  <a:pt x="44" y="598"/>
                  <a:pt x="98" y="598"/>
                </a:cubicBezTo>
                <a:lnTo>
                  <a:pt x="388" y="598"/>
                </a:lnTo>
                <a:cubicBezTo>
                  <a:pt x="442" y="598"/>
                  <a:pt x="486" y="554"/>
                  <a:pt x="486" y="500"/>
                </a:cubicBezTo>
                <a:lnTo>
                  <a:pt x="486" y="262"/>
                </a:lnTo>
                <a:lnTo>
                  <a:pt x="445" y="262"/>
                </a:lnTo>
                <a:lnTo>
                  <a:pt x="445" y="199"/>
                </a:lnTo>
                <a:cubicBezTo>
                  <a:pt x="445" y="89"/>
                  <a:pt x="356" y="0"/>
                  <a:pt x="246" y="0"/>
                </a:cubicBezTo>
                <a:cubicBezTo>
                  <a:pt x="137" y="0"/>
                  <a:pt x="48" y="89"/>
                  <a:pt x="48" y="199"/>
                </a:cubicBezTo>
                <a:lnTo>
                  <a:pt x="48" y="262"/>
                </a:lnTo>
                <a:lnTo>
                  <a:pt x="0" y="262"/>
                </a:lnTo>
                <a:close/>
                <a:moveTo>
                  <a:pt x="370" y="262"/>
                </a:moveTo>
                <a:lnTo>
                  <a:pt x="122" y="262"/>
                </a:lnTo>
                <a:lnTo>
                  <a:pt x="123" y="199"/>
                </a:lnTo>
                <a:cubicBezTo>
                  <a:pt x="123" y="131"/>
                  <a:pt x="178" y="75"/>
                  <a:pt x="246" y="75"/>
                </a:cubicBezTo>
                <a:cubicBezTo>
                  <a:pt x="315" y="75"/>
                  <a:pt x="370" y="131"/>
                  <a:pt x="370" y="199"/>
                </a:cubicBezTo>
                <a:lnTo>
                  <a:pt x="370" y="262"/>
                </a:lnTo>
                <a:close/>
                <a:moveTo>
                  <a:pt x="276" y="438"/>
                </a:moveTo>
                <a:lnTo>
                  <a:pt x="276" y="438"/>
                </a:lnTo>
                <a:lnTo>
                  <a:pt x="276" y="491"/>
                </a:lnTo>
                <a:cubicBezTo>
                  <a:pt x="276" y="509"/>
                  <a:pt x="261" y="523"/>
                  <a:pt x="243" y="523"/>
                </a:cubicBezTo>
                <a:cubicBezTo>
                  <a:pt x="225" y="523"/>
                  <a:pt x="210" y="509"/>
                  <a:pt x="210" y="491"/>
                </a:cubicBezTo>
                <a:lnTo>
                  <a:pt x="210" y="438"/>
                </a:lnTo>
                <a:cubicBezTo>
                  <a:pt x="196" y="428"/>
                  <a:pt x="187" y="411"/>
                  <a:pt x="187" y="392"/>
                </a:cubicBezTo>
                <a:cubicBezTo>
                  <a:pt x="187" y="362"/>
                  <a:pt x="212" y="336"/>
                  <a:pt x="243" y="336"/>
                </a:cubicBezTo>
                <a:cubicBezTo>
                  <a:pt x="274" y="336"/>
                  <a:pt x="299" y="362"/>
                  <a:pt x="299" y="392"/>
                </a:cubicBezTo>
                <a:cubicBezTo>
                  <a:pt x="299" y="411"/>
                  <a:pt x="290" y="428"/>
                  <a:pt x="276" y="438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2719296" y="1591279"/>
            <a:ext cx="656657" cy="554099"/>
          </a:xfrm>
          <a:custGeom>
            <a:avLst/>
            <a:gdLst>
              <a:gd name="T0" fmla="*/ 563 w 803"/>
              <a:gd name="T1" fmla="*/ 421 h 678"/>
              <a:gd name="T2" fmla="*/ 445 w 803"/>
              <a:gd name="T3" fmla="*/ 421 h 678"/>
              <a:gd name="T4" fmla="*/ 445 w 803"/>
              <a:gd name="T5" fmla="*/ 540 h 678"/>
              <a:gd name="T6" fmla="*/ 358 w 803"/>
              <a:gd name="T7" fmla="*/ 540 h 678"/>
              <a:gd name="T8" fmla="*/ 358 w 803"/>
              <a:gd name="T9" fmla="*/ 421 h 678"/>
              <a:gd name="T10" fmla="*/ 240 w 803"/>
              <a:gd name="T11" fmla="*/ 421 h 678"/>
              <a:gd name="T12" fmla="*/ 240 w 803"/>
              <a:gd name="T13" fmla="*/ 334 h 678"/>
              <a:gd name="T14" fmla="*/ 358 w 803"/>
              <a:gd name="T15" fmla="*/ 334 h 678"/>
              <a:gd name="T16" fmla="*/ 358 w 803"/>
              <a:gd name="T17" fmla="*/ 215 h 678"/>
              <a:gd name="T18" fmla="*/ 445 w 803"/>
              <a:gd name="T19" fmla="*/ 215 h 678"/>
              <a:gd name="T20" fmla="*/ 445 w 803"/>
              <a:gd name="T21" fmla="*/ 334 h 678"/>
              <a:gd name="T22" fmla="*/ 563 w 803"/>
              <a:gd name="T23" fmla="*/ 334 h 678"/>
              <a:gd name="T24" fmla="*/ 563 w 803"/>
              <a:gd name="T25" fmla="*/ 421 h 678"/>
              <a:gd name="T26" fmla="*/ 737 w 803"/>
              <a:gd name="T27" fmla="*/ 218 h 678"/>
              <a:gd name="T28" fmla="*/ 401 w 803"/>
              <a:gd name="T29" fmla="*/ 161 h 678"/>
              <a:gd name="T30" fmla="*/ 66 w 803"/>
              <a:gd name="T31" fmla="*/ 218 h 678"/>
              <a:gd name="T32" fmla="*/ 402 w 803"/>
              <a:gd name="T33" fmla="*/ 678 h 678"/>
              <a:gd name="T34" fmla="*/ 737 w 803"/>
              <a:gd name="T35" fmla="*/ 218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03" h="678">
                <a:moveTo>
                  <a:pt x="563" y="421"/>
                </a:moveTo>
                <a:lnTo>
                  <a:pt x="445" y="421"/>
                </a:lnTo>
                <a:lnTo>
                  <a:pt x="445" y="540"/>
                </a:lnTo>
                <a:lnTo>
                  <a:pt x="358" y="540"/>
                </a:lnTo>
                <a:lnTo>
                  <a:pt x="358" y="421"/>
                </a:lnTo>
                <a:lnTo>
                  <a:pt x="240" y="421"/>
                </a:lnTo>
                <a:lnTo>
                  <a:pt x="240" y="334"/>
                </a:lnTo>
                <a:lnTo>
                  <a:pt x="358" y="334"/>
                </a:lnTo>
                <a:lnTo>
                  <a:pt x="358" y="215"/>
                </a:lnTo>
                <a:lnTo>
                  <a:pt x="445" y="215"/>
                </a:lnTo>
                <a:lnTo>
                  <a:pt x="445" y="334"/>
                </a:lnTo>
                <a:lnTo>
                  <a:pt x="563" y="334"/>
                </a:lnTo>
                <a:lnTo>
                  <a:pt x="563" y="421"/>
                </a:lnTo>
                <a:close/>
                <a:moveTo>
                  <a:pt x="737" y="218"/>
                </a:moveTo>
                <a:cubicBezTo>
                  <a:pt x="680" y="0"/>
                  <a:pt x="440" y="138"/>
                  <a:pt x="401" y="161"/>
                </a:cubicBezTo>
                <a:cubicBezTo>
                  <a:pt x="360" y="136"/>
                  <a:pt x="123" y="1"/>
                  <a:pt x="66" y="218"/>
                </a:cubicBezTo>
                <a:cubicBezTo>
                  <a:pt x="0" y="469"/>
                  <a:pt x="400" y="676"/>
                  <a:pt x="402" y="678"/>
                </a:cubicBezTo>
                <a:cubicBezTo>
                  <a:pt x="402" y="678"/>
                  <a:pt x="803" y="466"/>
                  <a:pt x="737" y="21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37"/>
          <p:cNvSpPr>
            <a:spLocks noEditPoints="1"/>
          </p:cNvSpPr>
          <p:nvPr/>
        </p:nvSpPr>
        <p:spPr bwMode="auto">
          <a:xfrm>
            <a:off x="5883601" y="3123584"/>
            <a:ext cx="462825" cy="502647"/>
          </a:xfrm>
          <a:custGeom>
            <a:avLst/>
            <a:gdLst>
              <a:gd name="T0" fmla="*/ 38 w 566"/>
              <a:gd name="T1" fmla="*/ 38 h 613"/>
              <a:gd name="T2" fmla="*/ 151 w 566"/>
              <a:gd name="T3" fmla="*/ 37 h 613"/>
              <a:gd name="T4" fmla="*/ 271 w 566"/>
              <a:gd name="T5" fmla="*/ 5 h 613"/>
              <a:gd name="T6" fmla="*/ 283 w 566"/>
              <a:gd name="T7" fmla="*/ 0 h 613"/>
              <a:gd name="T8" fmla="*/ 294 w 566"/>
              <a:gd name="T9" fmla="*/ 5 h 613"/>
              <a:gd name="T10" fmla="*/ 415 w 566"/>
              <a:gd name="T11" fmla="*/ 37 h 613"/>
              <a:gd name="T12" fmla="*/ 528 w 566"/>
              <a:gd name="T13" fmla="*/ 38 h 613"/>
              <a:gd name="T14" fmla="*/ 566 w 566"/>
              <a:gd name="T15" fmla="*/ 33 h 613"/>
              <a:gd name="T16" fmla="*/ 566 w 566"/>
              <a:gd name="T17" fmla="*/ 77 h 613"/>
              <a:gd name="T18" fmla="*/ 486 w 566"/>
              <a:gd name="T19" fmla="*/ 464 h 613"/>
              <a:gd name="T20" fmla="*/ 291 w 566"/>
              <a:gd name="T21" fmla="*/ 611 h 613"/>
              <a:gd name="T22" fmla="*/ 283 w 566"/>
              <a:gd name="T23" fmla="*/ 613 h 613"/>
              <a:gd name="T24" fmla="*/ 275 w 566"/>
              <a:gd name="T25" fmla="*/ 611 h 613"/>
              <a:gd name="T26" fmla="*/ 80 w 566"/>
              <a:gd name="T27" fmla="*/ 464 h 613"/>
              <a:gd name="T28" fmla="*/ 0 w 566"/>
              <a:gd name="T29" fmla="*/ 77 h 613"/>
              <a:gd name="T30" fmla="*/ 0 w 566"/>
              <a:gd name="T31" fmla="*/ 33 h 613"/>
              <a:gd name="T32" fmla="*/ 38 w 566"/>
              <a:gd name="T33" fmla="*/ 38 h 613"/>
              <a:gd name="T34" fmla="*/ 283 w 566"/>
              <a:gd name="T35" fmla="*/ 312 h 613"/>
              <a:gd name="T36" fmla="*/ 283 w 566"/>
              <a:gd name="T37" fmla="*/ 312 h 613"/>
              <a:gd name="T38" fmla="*/ 472 w 566"/>
              <a:gd name="T39" fmla="*/ 312 h 613"/>
              <a:gd name="T40" fmla="*/ 496 w 566"/>
              <a:gd name="T41" fmla="*/ 117 h 613"/>
              <a:gd name="T42" fmla="*/ 407 w 566"/>
              <a:gd name="T43" fmla="*/ 113 h 613"/>
              <a:gd name="T44" fmla="*/ 283 w 566"/>
              <a:gd name="T45" fmla="*/ 81 h 613"/>
              <a:gd name="T46" fmla="*/ 283 w 566"/>
              <a:gd name="T47" fmla="*/ 312 h 613"/>
              <a:gd name="T48" fmla="*/ 283 w 566"/>
              <a:gd name="T49" fmla="*/ 535 h 613"/>
              <a:gd name="T50" fmla="*/ 283 w 566"/>
              <a:gd name="T51" fmla="*/ 535 h 613"/>
              <a:gd name="T52" fmla="*/ 283 w 566"/>
              <a:gd name="T53" fmla="*/ 312 h 613"/>
              <a:gd name="T54" fmla="*/ 94 w 566"/>
              <a:gd name="T55" fmla="*/ 312 h 613"/>
              <a:gd name="T56" fmla="*/ 137 w 566"/>
              <a:gd name="T57" fmla="*/ 423 h 613"/>
              <a:gd name="T58" fmla="*/ 283 w 566"/>
              <a:gd name="T59" fmla="*/ 53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66" h="613">
                <a:moveTo>
                  <a:pt x="38" y="38"/>
                </a:moveTo>
                <a:cubicBezTo>
                  <a:pt x="74" y="43"/>
                  <a:pt x="112" y="42"/>
                  <a:pt x="151" y="37"/>
                </a:cubicBezTo>
                <a:cubicBezTo>
                  <a:pt x="190" y="32"/>
                  <a:pt x="230" y="21"/>
                  <a:pt x="271" y="5"/>
                </a:cubicBezTo>
                <a:lnTo>
                  <a:pt x="283" y="0"/>
                </a:lnTo>
                <a:lnTo>
                  <a:pt x="294" y="5"/>
                </a:lnTo>
                <a:cubicBezTo>
                  <a:pt x="336" y="21"/>
                  <a:pt x="376" y="32"/>
                  <a:pt x="415" y="37"/>
                </a:cubicBezTo>
                <a:cubicBezTo>
                  <a:pt x="454" y="42"/>
                  <a:pt x="491" y="43"/>
                  <a:pt x="528" y="38"/>
                </a:cubicBezTo>
                <a:lnTo>
                  <a:pt x="566" y="33"/>
                </a:lnTo>
                <a:lnTo>
                  <a:pt x="566" y="77"/>
                </a:lnTo>
                <a:cubicBezTo>
                  <a:pt x="564" y="260"/>
                  <a:pt x="534" y="382"/>
                  <a:pt x="486" y="464"/>
                </a:cubicBezTo>
                <a:cubicBezTo>
                  <a:pt x="436" y="550"/>
                  <a:pt x="368" y="591"/>
                  <a:pt x="291" y="611"/>
                </a:cubicBezTo>
                <a:lnTo>
                  <a:pt x="283" y="613"/>
                </a:lnTo>
                <a:lnTo>
                  <a:pt x="275" y="611"/>
                </a:lnTo>
                <a:cubicBezTo>
                  <a:pt x="198" y="591"/>
                  <a:pt x="130" y="550"/>
                  <a:pt x="80" y="464"/>
                </a:cubicBezTo>
                <a:cubicBezTo>
                  <a:pt x="32" y="382"/>
                  <a:pt x="2" y="260"/>
                  <a:pt x="0" y="77"/>
                </a:cubicBezTo>
                <a:lnTo>
                  <a:pt x="0" y="33"/>
                </a:lnTo>
                <a:lnTo>
                  <a:pt x="38" y="38"/>
                </a:lnTo>
                <a:close/>
                <a:moveTo>
                  <a:pt x="283" y="312"/>
                </a:moveTo>
                <a:lnTo>
                  <a:pt x="283" y="312"/>
                </a:lnTo>
                <a:lnTo>
                  <a:pt x="472" y="312"/>
                </a:lnTo>
                <a:cubicBezTo>
                  <a:pt x="485" y="259"/>
                  <a:pt x="493" y="195"/>
                  <a:pt x="496" y="117"/>
                </a:cubicBezTo>
                <a:cubicBezTo>
                  <a:pt x="467" y="119"/>
                  <a:pt x="437" y="117"/>
                  <a:pt x="407" y="113"/>
                </a:cubicBezTo>
                <a:cubicBezTo>
                  <a:pt x="367" y="108"/>
                  <a:pt x="325" y="97"/>
                  <a:pt x="283" y="81"/>
                </a:cubicBezTo>
                <a:lnTo>
                  <a:pt x="283" y="312"/>
                </a:lnTo>
                <a:close/>
                <a:moveTo>
                  <a:pt x="283" y="535"/>
                </a:moveTo>
                <a:lnTo>
                  <a:pt x="283" y="535"/>
                </a:lnTo>
                <a:lnTo>
                  <a:pt x="283" y="312"/>
                </a:lnTo>
                <a:lnTo>
                  <a:pt x="94" y="312"/>
                </a:lnTo>
                <a:cubicBezTo>
                  <a:pt x="105" y="357"/>
                  <a:pt x="120" y="393"/>
                  <a:pt x="137" y="423"/>
                </a:cubicBezTo>
                <a:cubicBezTo>
                  <a:pt x="174" y="486"/>
                  <a:pt x="225" y="518"/>
                  <a:pt x="283" y="535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38"/>
          <p:cNvSpPr>
            <a:spLocks noEditPoints="1"/>
          </p:cNvSpPr>
          <p:nvPr/>
        </p:nvSpPr>
        <p:spPr bwMode="auto">
          <a:xfrm>
            <a:off x="3885952" y="3105774"/>
            <a:ext cx="401509" cy="516499"/>
          </a:xfrm>
          <a:custGeom>
            <a:avLst/>
            <a:gdLst>
              <a:gd name="T0" fmla="*/ 2 w 491"/>
              <a:gd name="T1" fmla="*/ 492 h 631"/>
              <a:gd name="T2" fmla="*/ 121 w 491"/>
              <a:gd name="T3" fmla="*/ 631 h 631"/>
              <a:gd name="T4" fmla="*/ 122 w 491"/>
              <a:gd name="T5" fmla="*/ 631 h 631"/>
              <a:gd name="T6" fmla="*/ 131 w 491"/>
              <a:gd name="T7" fmla="*/ 631 h 631"/>
              <a:gd name="T8" fmla="*/ 244 w 491"/>
              <a:gd name="T9" fmla="*/ 595 h 631"/>
              <a:gd name="T10" fmla="*/ 247 w 491"/>
              <a:gd name="T11" fmla="*/ 556 h 631"/>
              <a:gd name="T12" fmla="*/ 184 w 491"/>
              <a:gd name="T13" fmla="*/ 498 h 631"/>
              <a:gd name="T14" fmla="*/ 202 w 491"/>
              <a:gd name="T15" fmla="*/ 457 h 631"/>
              <a:gd name="T16" fmla="*/ 162 w 491"/>
              <a:gd name="T17" fmla="*/ 401 h 631"/>
              <a:gd name="T18" fmla="*/ 170 w 491"/>
              <a:gd name="T19" fmla="*/ 372 h 631"/>
              <a:gd name="T20" fmla="*/ 213 w 491"/>
              <a:gd name="T21" fmla="*/ 344 h 631"/>
              <a:gd name="T22" fmla="*/ 198 w 491"/>
              <a:gd name="T23" fmla="*/ 305 h 631"/>
              <a:gd name="T24" fmla="*/ 256 w 491"/>
              <a:gd name="T25" fmla="*/ 246 h 631"/>
              <a:gd name="T26" fmla="*/ 307 w 491"/>
              <a:gd name="T27" fmla="*/ 83 h 631"/>
              <a:gd name="T28" fmla="*/ 2 w 491"/>
              <a:gd name="T29" fmla="*/ 273 h 631"/>
              <a:gd name="T30" fmla="*/ 2 w 491"/>
              <a:gd name="T31" fmla="*/ 492 h 631"/>
              <a:gd name="T32" fmla="*/ 221 w 491"/>
              <a:gd name="T33" fmla="*/ 305 h 631"/>
              <a:gd name="T34" fmla="*/ 256 w 491"/>
              <a:gd name="T35" fmla="*/ 340 h 631"/>
              <a:gd name="T36" fmla="*/ 436 w 491"/>
              <a:gd name="T37" fmla="*/ 340 h 631"/>
              <a:gd name="T38" fmla="*/ 436 w 491"/>
              <a:gd name="T39" fmla="*/ 270 h 631"/>
              <a:gd name="T40" fmla="*/ 265 w 491"/>
              <a:gd name="T41" fmla="*/ 270 h 631"/>
              <a:gd name="T42" fmla="*/ 349 w 491"/>
              <a:gd name="T43" fmla="*/ 366 h 631"/>
              <a:gd name="T44" fmla="*/ 192 w 491"/>
              <a:gd name="T45" fmla="*/ 382 h 631"/>
              <a:gd name="T46" fmla="*/ 221 w 491"/>
              <a:gd name="T47" fmla="*/ 436 h 631"/>
              <a:gd name="T48" fmla="*/ 349 w 491"/>
              <a:gd name="T49" fmla="*/ 436 h 631"/>
              <a:gd name="T50" fmla="*/ 491 w 491"/>
              <a:gd name="T51" fmla="*/ 401 h 631"/>
              <a:gd name="T52" fmla="*/ 349 w 491"/>
              <a:gd name="T53" fmla="*/ 366 h 631"/>
              <a:gd name="T54" fmla="*/ 484 w 491"/>
              <a:gd name="T55" fmla="*/ 498 h 631"/>
              <a:gd name="T56" fmla="*/ 349 w 491"/>
              <a:gd name="T57" fmla="*/ 463 h 631"/>
              <a:gd name="T58" fmla="*/ 256 w 491"/>
              <a:gd name="T59" fmla="*/ 463 h 631"/>
              <a:gd name="T60" fmla="*/ 208 w 491"/>
              <a:gd name="T61" fmla="*/ 492 h 631"/>
              <a:gd name="T62" fmla="*/ 243 w 491"/>
              <a:gd name="T63" fmla="*/ 533 h 631"/>
              <a:gd name="T64" fmla="*/ 315 w 491"/>
              <a:gd name="T65" fmla="*/ 533 h 631"/>
              <a:gd name="T66" fmla="*/ 303 w 491"/>
              <a:gd name="T67" fmla="*/ 630 h 631"/>
              <a:gd name="T68" fmla="*/ 409 w 491"/>
              <a:gd name="T69" fmla="*/ 630 h 631"/>
              <a:gd name="T70" fmla="*/ 409 w 491"/>
              <a:gd name="T71" fmla="*/ 560 h 631"/>
              <a:gd name="T72" fmla="*/ 303 w 491"/>
              <a:gd name="T73" fmla="*/ 560 h 631"/>
              <a:gd name="T74" fmla="*/ 303 w 491"/>
              <a:gd name="T75" fmla="*/ 63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1" h="631">
                <a:moveTo>
                  <a:pt x="2" y="492"/>
                </a:moveTo>
                <a:lnTo>
                  <a:pt x="2" y="492"/>
                </a:lnTo>
                <a:cubicBezTo>
                  <a:pt x="2" y="494"/>
                  <a:pt x="2" y="496"/>
                  <a:pt x="2" y="498"/>
                </a:cubicBezTo>
                <a:cubicBezTo>
                  <a:pt x="2" y="570"/>
                  <a:pt x="51" y="628"/>
                  <a:pt x="121" y="631"/>
                </a:cubicBezTo>
                <a:lnTo>
                  <a:pt x="121" y="631"/>
                </a:lnTo>
                <a:lnTo>
                  <a:pt x="122" y="631"/>
                </a:lnTo>
                <a:cubicBezTo>
                  <a:pt x="124" y="631"/>
                  <a:pt x="125" y="631"/>
                  <a:pt x="127" y="631"/>
                </a:cubicBezTo>
                <a:cubicBezTo>
                  <a:pt x="128" y="631"/>
                  <a:pt x="130" y="631"/>
                  <a:pt x="131" y="631"/>
                </a:cubicBezTo>
                <a:lnTo>
                  <a:pt x="257" y="631"/>
                </a:lnTo>
                <a:cubicBezTo>
                  <a:pt x="249" y="621"/>
                  <a:pt x="244" y="609"/>
                  <a:pt x="244" y="595"/>
                </a:cubicBezTo>
                <a:cubicBezTo>
                  <a:pt x="244" y="580"/>
                  <a:pt x="250" y="567"/>
                  <a:pt x="259" y="556"/>
                </a:cubicBezTo>
                <a:lnTo>
                  <a:pt x="247" y="556"/>
                </a:lnTo>
                <a:lnTo>
                  <a:pt x="243" y="556"/>
                </a:lnTo>
                <a:cubicBezTo>
                  <a:pt x="211" y="556"/>
                  <a:pt x="184" y="530"/>
                  <a:pt x="184" y="498"/>
                </a:cubicBezTo>
                <a:cubicBezTo>
                  <a:pt x="184" y="496"/>
                  <a:pt x="184" y="494"/>
                  <a:pt x="185" y="492"/>
                </a:cubicBezTo>
                <a:cubicBezTo>
                  <a:pt x="186" y="478"/>
                  <a:pt x="192" y="466"/>
                  <a:pt x="202" y="457"/>
                </a:cubicBezTo>
                <a:cubicBezTo>
                  <a:pt x="197" y="455"/>
                  <a:pt x="192" y="453"/>
                  <a:pt x="188" y="450"/>
                </a:cubicBezTo>
                <a:cubicBezTo>
                  <a:pt x="172" y="439"/>
                  <a:pt x="162" y="421"/>
                  <a:pt x="162" y="401"/>
                </a:cubicBezTo>
                <a:cubicBezTo>
                  <a:pt x="162" y="391"/>
                  <a:pt x="165" y="381"/>
                  <a:pt x="170" y="373"/>
                </a:cubicBezTo>
                <a:cubicBezTo>
                  <a:pt x="170" y="372"/>
                  <a:pt x="170" y="372"/>
                  <a:pt x="170" y="372"/>
                </a:cubicBezTo>
                <a:cubicBezTo>
                  <a:pt x="178" y="358"/>
                  <a:pt x="192" y="348"/>
                  <a:pt x="207" y="345"/>
                </a:cubicBezTo>
                <a:cubicBezTo>
                  <a:pt x="209" y="344"/>
                  <a:pt x="211" y="344"/>
                  <a:pt x="213" y="344"/>
                </a:cubicBezTo>
                <a:cubicBezTo>
                  <a:pt x="212" y="343"/>
                  <a:pt x="211" y="342"/>
                  <a:pt x="211" y="342"/>
                </a:cubicBezTo>
                <a:cubicBezTo>
                  <a:pt x="203" y="332"/>
                  <a:pt x="198" y="319"/>
                  <a:pt x="198" y="305"/>
                </a:cubicBezTo>
                <a:cubicBezTo>
                  <a:pt x="198" y="288"/>
                  <a:pt x="205" y="272"/>
                  <a:pt x="217" y="262"/>
                </a:cubicBezTo>
                <a:cubicBezTo>
                  <a:pt x="227" y="252"/>
                  <a:pt x="241" y="246"/>
                  <a:pt x="256" y="246"/>
                </a:cubicBezTo>
                <a:lnTo>
                  <a:pt x="278" y="246"/>
                </a:lnTo>
                <a:cubicBezTo>
                  <a:pt x="306" y="185"/>
                  <a:pt x="316" y="120"/>
                  <a:pt x="307" y="83"/>
                </a:cubicBezTo>
                <a:cubicBezTo>
                  <a:pt x="286" y="0"/>
                  <a:pt x="217" y="20"/>
                  <a:pt x="212" y="67"/>
                </a:cubicBezTo>
                <a:cubicBezTo>
                  <a:pt x="195" y="209"/>
                  <a:pt x="7" y="231"/>
                  <a:pt x="2" y="273"/>
                </a:cubicBezTo>
                <a:cubicBezTo>
                  <a:pt x="2" y="273"/>
                  <a:pt x="0" y="289"/>
                  <a:pt x="2" y="309"/>
                </a:cubicBezTo>
                <a:lnTo>
                  <a:pt x="2" y="492"/>
                </a:lnTo>
                <a:close/>
                <a:moveTo>
                  <a:pt x="256" y="270"/>
                </a:moveTo>
                <a:cubicBezTo>
                  <a:pt x="237" y="270"/>
                  <a:pt x="221" y="286"/>
                  <a:pt x="221" y="305"/>
                </a:cubicBezTo>
                <a:cubicBezTo>
                  <a:pt x="221" y="312"/>
                  <a:pt x="223" y="319"/>
                  <a:pt x="227" y="324"/>
                </a:cubicBezTo>
                <a:cubicBezTo>
                  <a:pt x="233" y="334"/>
                  <a:pt x="244" y="340"/>
                  <a:pt x="256" y="340"/>
                </a:cubicBezTo>
                <a:lnTo>
                  <a:pt x="349" y="340"/>
                </a:lnTo>
                <a:lnTo>
                  <a:pt x="436" y="340"/>
                </a:lnTo>
                <a:cubicBezTo>
                  <a:pt x="455" y="340"/>
                  <a:pt x="471" y="324"/>
                  <a:pt x="471" y="305"/>
                </a:cubicBezTo>
                <a:cubicBezTo>
                  <a:pt x="471" y="286"/>
                  <a:pt x="455" y="270"/>
                  <a:pt x="436" y="270"/>
                </a:cubicBezTo>
                <a:lnTo>
                  <a:pt x="349" y="270"/>
                </a:lnTo>
                <a:lnTo>
                  <a:pt x="265" y="270"/>
                </a:lnTo>
                <a:lnTo>
                  <a:pt x="256" y="270"/>
                </a:lnTo>
                <a:close/>
                <a:moveTo>
                  <a:pt x="349" y="366"/>
                </a:moveTo>
                <a:lnTo>
                  <a:pt x="221" y="366"/>
                </a:lnTo>
                <a:cubicBezTo>
                  <a:pt x="209" y="366"/>
                  <a:pt x="198" y="372"/>
                  <a:pt x="192" y="382"/>
                </a:cubicBezTo>
                <a:cubicBezTo>
                  <a:pt x="188" y="387"/>
                  <a:pt x="186" y="394"/>
                  <a:pt x="186" y="401"/>
                </a:cubicBezTo>
                <a:cubicBezTo>
                  <a:pt x="186" y="421"/>
                  <a:pt x="201" y="436"/>
                  <a:pt x="221" y="436"/>
                </a:cubicBezTo>
                <a:lnTo>
                  <a:pt x="245" y="436"/>
                </a:lnTo>
                <a:lnTo>
                  <a:pt x="349" y="436"/>
                </a:lnTo>
                <a:lnTo>
                  <a:pt x="456" y="436"/>
                </a:lnTo>
                <a:cubicBezTo>
                  <a:pt x="475" y="436"/>
                  <a:pt x="491" y="421"/>
                  <a:pt x="491" y="401"/>
                </a:cubicBezTo>
                <a:cubicBezTo>
                  <a:pt x="491" y="382"/>
                  <a:pt x="475" y="366"/>
                  <a:pt x="456" y="366"/>
                </a:cubicBezTo>
                <a:lnTo>
                  <a:pt x="349" y="366"/>
                </a:lnTo>
                <a:close/>
                <a:moveTo>
                  <a:pt x="449" y="533"/>
                </a:moveTo>
                <a:cubicBezTo>
                  <a:pt x="469" y="533"/>
                  <a:pt x="484" y="517"/>
                  <a:pt x="484" y="498"/>
                </a:cubicBezTo>
                <a:cubicBezTo>
                  <a:pt x="484" y="479"/>
                  <a:pt x="469" y="463"/>
                  <a:pt x="449" y="463"/>
                </a:cubicBezTo>
                <a:lnTo>
                  <a:pt x="349" y="463"/>
                </a:lnTo>
                <a:lnTo>
                  <a:pt x="315" y="463"/>
                </a:lnTo>
                <a:lnTo>
                  <a:pt x="256" y="463"/>
                </a:lnTo>
                <a:lnTo>
                  <a:pt x="243" y="463"/>
                </a:lnTo>
                <a:cubicBezTo>
                  <a:pt x="225" y="463"/>
                  <a:pt x="211" y="476"/>
                  <a:pt x="208" y="492"/>
                </a:cubicBezTo>
                <a:cubicBezTo>
                  <a:pt x="208" y="494"/>
                  <a:pt x="208" y="496"/>
                  <a:pt x="208" y="498"/>
                </a:cubicBezTo>
                <a:cubicBezTo>
                  <a:pt x="208" y="517"/>
                  <a:pt x="223" y="533"/>
                  <a:pt x="243" y="533"/>
                </a:cubicBezTo>
                <a:lnTo>
                  <a:pt x="256" y="533"/>
                </a:lnTo>
                <a:lnTo>
                  <a:pt x="315" y="533"/>
                </a:lnTo>
                <a:lnTo>
                  <a:pt x="449" y="533"/>
                </a:lnTo>
                <a:close/>
                <a:moveTo>
                  <a:pt x="303" y="630"/>
                </a:moveTo>
                <a:lnTo>
                  <a:pt x="315" y="630"/>
                </a:lnTo>
                <a:lnTo>
                  <a:pt x="409" y="630"/>
                </a:lnTo>
                <a:cubicBezTo>
                  <a:pt x="429" y="630"/>
                  <a:pt x="444" y="614"/>
                  <a:pt x="444" y="595"/>
                </a:cubicBezTo>
                <a:cubicBezTo>
                  <a:pt x="444" y="575"/>
                  <a:pt x="429" y="560"/>
                  <a:pt x="409" y="560"/>
                </a:cubicBezTo>
                <a:lnTo>
                  <a:pt x="315" y="560"/>
                </a:lnTo>
                <a:lnTo>
                  <a:pt x="303" y="560"/>
                </a:lnTo>
                <a:cubicBezTo>
                  <a:pt x="283" y="560"/>
                  <a:pt x="268" y="575"/>
                  <a:pt x="268" y="595"/>
                </a:cubicBezTo>
                <a:cubicBezTo>
                  <a:pt x="268" y="614"/>
                  <a:pt x="283" y="630"/>
                  <a:pt x="303" y="630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3860238" y="3913059"/>
            <a:ext cx="454913" cy="504626"/>
          </a:xfrm>
          <a:custGeom>
            <a:avLst/>
            <a:gdLst>
              <a:gd name="T0" fmla="*/ 78 w 556"/>
              <a:gd name="T1" fmla="*/ 286 h 614"/>
              <a:gd name="T2" fmla="*/ 94 w 556"/>
              <a:gd name="T3" fmla="*/ 292 h 614"/>
              <a:gd name="T4" fmla="*/ 113 w 556"/>
              <a:gd name="T5" fmla="*/ 299 h 614"/>
              <a:gd name="T6" fmla="*/ 132 w 556"/>
              <a:gd name="T7" fmla="*/ 303 h 614"/>
              <a:gd name="T8" fmla="*/ 158 w 556"/>
              <a:gd name="T9" fmla="*/ 308 h 614"/>
              <a:gd name="T10" fmla="*/ 182 w 556"/>
              <a:gd name="T11" fmla="*/ 311 h 614"/>
              <a:gd name="T12" fmla="*/ 215 w 556"/>
              <a:gd name="T13" fmla="*/ 312 h 614"/>
              <a:gd name="T14" fmla="*/ 248 w 556"/>
              <a:gd name="T15" fmla="*/ 311 h 614"/>
              <a:gd name="T16" fmla="*/ 272 w 556"/>
              <a:gd name="T17" fmla="*/ 308 h 614"/>
              <a:gd name="T18" fmla="*/ 298 w 556"/>
              <a:gd name="T19" fmla="*/ 303 h 614"/>
              <a:gd name="T20" fmla="*/ 317 w 556"/>
              <a:gd name="T21" fmla="*/ 299 h 614"/>
              <a:gd name="T22" fmla="*/ 336 w 556"/>
              <a:gd name="T23" fmla="*/ 292 h 614"/>
              <a:gd name="T24" fmla="*/ 352 w 556"/>
              <a:gd name="T25" fmla="*/ 286 h 614"/>
              <a:gd name="T26" fmla="*/ 389 w 556"/>
              <a:gd name="T27" fmla="*/ 253 h 614"/>
              <a:gd name="T28" fmla="*/ 41 w 556"/>
              <a:gd name="T29" fmla="*/ 253 h 614"/>
              <a:gd name="T30" fmla="*/ 462 w 556"/>
              <a:gd name="T31" fmla="*/ 302 h 614"/>
              <a:gd name="T32" fmla="*/ 430 w 556"/>
              <a:gd name="T33" fmla="*/ 307 h 614"/>
              <a:gd name="T34" fmla="*/ 426 w 556"/>
              <a:gd name="T35" fmla="*/ 272 h 614"/>
              <a:gd name="T36" fmla="*/ 4 w 556"/>
              <a:gd name="T37" fmla="*/ 272 h 614"/>
              <a:gd name="T38" fmla="*/ 0 w 556"/>
              <a:gd name="T39" fmla="*/ 526 h 614"/>
              <a:gd name="T40" fmla="*/ 342 w 556"/>
              <a:gd name="T41" fmla="*/ 614 h 614"/>
              <a:gd name="T42" fmla="*/ 430 w 556"/>
              <a:gd name="T43" fmla="*/ 485 h 614"/>
              <a:gd name="T44" fmla="*/ 556 w 556"/>
              <a:gd name="T45" fmla="*/ 396 h 614"/>
              <a:gd name="T46" fmla="*/ 462 w 556"/>
              <a:gd name="T47" fmla="*/ 448 h 614"/>
              <a:gd name="T48" fmla="*/ 430 w 556"/>
              <a:gd name="T49" fmla="*/ 437 h 614"/>
              <a:gd name="T50" fmla="*/ 462 w 556"/>
              <a:gd name="T51" fmla="*/ 345 h 614"/>
              <a:gd name="T52" fmla="*/ 462 w 556"/>
              <a:gd name="T53" fmla="*/ 448 h 614"/>
              <a:gd name="T54" fmla="*/ 139 w 556"/>
              <a:gd name="T55" fmla="*/ 143 h 614"/>
              <a:gd name="T56" fmla="*/ 162 w 556"/>
              <a:gd name="T57" fmla="*/ 53 h 614"/>
              <a:gd name="T58" fmla="*/ 116 w 556"/>
              <a:gd name="T59" fmla="*/ 53 h 614"/>
              <a:gd name="T60" fmla="*/ 139 w 556"/>
              <a:gd name="T61" fmla="*/ 143 h 614"/>
              <a:gd name="T62" fmla="*/ 211 w 556"/>
              <a:gd name="T63" fmla="*/ 114 h 614"/>
              <a:gd name="T64" fmla="*/ 234 w 556"/>
              <a:gd name="T65" fmla="*/ 23 h 614"/>
              <a:gd name="T66" fmla="*/ 188 w 556"/>
              <a:gd name="T67" fmla="*/ 23 h 614"/>
              <a:gd name="T68" fmla="*/ 211 w 556"/>
              <a:gd name="T69" fmla="*/ 114 h 614"/>
              <a:gd name="T70" fmla="*/ 283 w 556"/>
              <a:gd name="T71" fmla="*/ 172 h 614"/>
              <a:gd name="T72" fmla="*/ 305 w 556"/>
              <a:gd name="T73" fmla="*/ 82 h 614"/>
              <a:gd name="T74" fmla="*/ 260 w 556"/>
              <a:gd name="T75" fmla="*/ 82 h 614"/>
              <a:gd name="T76" fmla="*/ 283 w 556"/>
              <a:gd name="T77" fmla="*/ 172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6" h="614">
                <a:moveTo>
                  <a:pt x="55" y="272"/>
                </a:moveTo>
                <a:cubicBezTo>
                  <a:pt x="61" y="276"/>
                  <a:pt x="69" y="281"/>
                  <a:pt x="78" y="286"/>
                </a:cubicBezTo>
                <a:cubicBezTo>
                  <a:pt x="79" y="286"/>
                  <a:pt x="79" y="286"/>
                  <a:pt x="80" y="286"/>
                </a:cubicBezTo>
                <a:cubicBezTo>
                  <a:pt x="84" y="288"/>
                  <a:pt x="89" y="290"/>
                  <a:pt x="94" y="292"/>
                </a:cubicBezTo>
                <a:cubicBezTo>
                  <a:pt x="94" y="292"/>
                  <a:pt x="95" y="293"/>
                  <a:pt x="95" y="293"/>
                </a:cubicBezTo>
                <a:cubicBezTo>
                  <a:pt x="101" y="295"/>
                  <a:pt x="107" y="297"/>
                  <a:pt x="113" y="299"/>
                </a:cubicBezTo>
                <a:cubicBezTo>
                  <a:pt x="114" y="299"/>
                  <a:pt x="115" y="299"/>
                  <a:pt x="116" y="299"/>
                </a:cubicBezTo>
                <a:cubicBezTo>
                  <a:pt x="121" y="301"/>
                  <a:pt x="126" y="302"/>
                  <a:pt x="132" y="303"/>
                </a:cubicBezTo>
                <a:cubicBezTo>
                  <a:pt x="134" y="304"/>
                  <a:pt x="135" y="304"/>
                  <a:pt x="137" y="304"/>
                </a:cubicBezTo>
                <a:cubicBezTo>
                  <a:pt x="144" y="306"/>
                  <a:pt x="151" y="307"/>
                  <a:pt x="158" y="308"/>
                </a:cubicBezTo>
                <a:cubicBezTo>
                  <a:pt x="159" y="308"/>
                  <a:pt x="161" y="309"/>
                  <a:pt x="162" y="309"/>
                </a:cubicBezTo>
                <a:cubicBezTo>
                  <a:pt x="168" y="310"/>
                  <a:pt x="175" y="310"/>
                  <a:pt x="182" y="311"/>
                </a:cubicBezTo>
                <a:cubicBezTo>
                  <a:pt x="184" y="311"/>
                  <a:pt x="187" y="311"/>
                  <a:pt x="189" y="311"/>
                </a:cubicBezTo>
                <a:cubicBezTo>
                  <a:pt x="197" y="312"/>
                  <a:pt x="206" y="312"/>
                  <a:pt x="215" y="312"/>
                </a:cubicBezTo>
                <a:cubicBezTo>
                  <a:pt x="224" y="312"/>
                  <a:pt x="233" y="312"/>
                  <a:pt x="241" y="311"/>
                </a:cubicBezTo>
                <a:cubicBezTo>
                  <a:pt x="243" y="311"/>
                  <a:pt x="246" y="311"/>
                  <a:pt x="248" y="311"/>
                </a:cubicBezTo>
                <a:cubicBezTo>
                  <a:pt x="255" y="310"/>
                  <a:pt x="262" y="310"/>
                  <a:pt x="268" y="309"/>
                </a:cubicBezTo>
                <a:cubicBezTo>
                  <a:pt x="269" y="309"/>
                  <a:pt x="271" y="308"/>
                  <a:pt x="272" y="308"/>
                </a:cubicBezTo>
                <a:cubicBezTo>
                  <a:pt x="279" y="307"/>
                  <a:pt x="286" y="306"/>
                  <a:pt x="293" y="304"/>
                </a:cubicBezTo>
                <a:cubicBezTo>
                  <a:pt x="295" y="304"/>
                  <a:pt x="296" y="304"/>
                  <a:pt x="298" y="303"/>
                </a:cubicBezTo>
                <a:cubicBezTo>
                  <a:pt x="304" y="302"/>
                  <a:pt x="309" y="301"/>
                  <a:pt x="314" y="299"/>
                </a:cubicBezTo>
                <a:cubicBezTo>
                  <a:pt x="315" y="299"/>
                  <a:pt x="316" y="299"/>
                  <a:pt x="317" y="299"/>
                </a:cubicBezTo>
                <a:cubicBezTo>
                  <a:pt x="323" y="297"/>
                  <a:pt x="329" y="295"/>
                  <a:pt x="335" y="293"/>
                </a:cubicBezTo>
                <a:cubicBezTo>
                  <a:pt x="335" y="293"/>
                  <a:pt x="336" y="292"/>
                  <a:pt x="336" y="292"/>
                </a:cubicBezTo>
                <a:cubicBezTo>
                  <a:pt x="341" y="290"/>
                  <a:pt x="346" y="288"/>
                  <a:pt x="350" y="286"/>
                </a:cubicBezTo>
                <a:cubicBezTo>
                  <a:pt x="351" y="286"/>
                  <a:pt x="351" y="286"/>
                  <a:pt x="352" y="286"/>
                </a:cubicBezTo>
                <a:cubicBezTo>
                  <a:pt x="361" y="281"/>
                  <a:pt x="369" y="276"/>
                  <a:pt x="375" y="272"/>
                </a:cubicBezTo>
                <a:cubicBezTo>
                  <a:pt x="384" y="264"/>
                  <a:pt x="389" y="258"/>
                  <a:pt x="389" y="253"/>
                </a:cubicBezTo>
                <a:cubicBezTo>
                  <a:pt x="389" y="236"/>
                  <a:pt x="328" y="194"/>
                  <a:pt x="215" y="194"/>
                </a:cubicBezTo>
                <a:cubicBezTo>
                  <a:pt x="102" y="194"/>
                  <a:pt x="41" y="236"/>
                  <a:pt x="41" y="253"/>
                </a:cubicBezTo>
                <a:cubicBezTo>
                  <a:pt x="41" y="258"/>
                  <a:pt x="46" y="264"/>
                  <a:pt x="55" y="272"/>
                </a:cubicBezTo>
                <a:close/>
                <a:moveTo>
                  <a:pt x="462" y="302"/>
                </a:moveTo>
                <a:lnTo>
                  <a:pt x="462" y="302"/>
                </a:lnTo>
                <a:cubicBezTo>
                  <a:pt x="451" y="302"/>
                  <a:pt x="440" y="304"/>
                  <a:pt x="430" y="307"/>
                </a:cubicBezTo>
                <a:lnTo>
                  <a:pt x="430" y="272"/>
                </a:lnTo>
                <a:lnTo>
                  <a:pt x="426" y="272"/>
                </a:lnTo>
                <a:cubicBezTo>
                  <a:pt x="407" y="318"/>
                  <a:pt x="320" y="353"/>
                  <a:pt x="215" y="353"/>
                </a:cubicBezTo>
                <a:cubicBezTo>
                  <a:pt x="110" y="353"/>
                  <a:pt x="23" y="318"/>
                  <a:pt x="4" y="272"/>
                </a:cubicBezTo>
                <a:lnTo>
                  <a:pt x="0" y="272"/>
                </a:lnTo>
                <a:lnTo>
                  <a:pt x="0" y="526"/>
                </a:lnTo>
                <a:cubicBezTo>
                  <a:pt x="0" y="575"/>
                  <a:pt x="39" y="614"/>
                  <a:pt x="88" y="614"/>
                </a:cubicBezTo>
                <a:lnTo>
                  <a:pt x="342" y="614"/>
                </a:lnTo>
                <a:cubicBezTo>
                  <a:pt x="391" y="614"/>
                  <a:pt x="430" y="575"/>
                  <a:pt x="430" y="526"/>
                </a:cubicBezTo>
                <a:lnTo>
                  <a:pt x="430" y="485"/>
                </a:lnTo>
                <a:cubicBezTo>
                  <a:pt x="440" y="489"/>
                  <a:pt x="451" y="491"/>
                  <a:pt x="462" y="491"/>
                </a:cubicBezTo>
                <a:cubicBezTo>
                  <a:pt x="514" y="491"/>
                  <a:pt x="556" y="449"/>
                  <a:pt x="556" y="396"/>
                </a:cubicBezTo>
                <a:cubicBezTo>
                  <a:pt x="556" y="344"/>
                  <a:pt x="514" y="302"/>
                  <a:pt x="462" y="302"/>
                </a:cubicBezTo>
                <a:close/>
                <a:moveTo>
                  <a:pt x="462" y="448"/>
                </a:moveTo>
                <a:lnTo>
                  <a:pt x="462" y="448"/>
                </a:lnTo>
                <a:cubicBezTo>
                  <a:pt x="450" y="448"/>
                  <a:pt x="439" y="444"/>
                  <a:pt x="430" y="437"/>
                </a:cubicBezTo>
                <a:lnTo>
                  <a:pt x="430" y="356"/>
                </a:lnTo>
                <a:cubicBezTo>
                  <a:pt x="439" y="349"/>
                  <a:pt x="450" y="345"/>
                  <a:pt x="462" y="345"/>
                </a:cubicBezTo>
                <a:cubicBezTo>
                  <a:pt x="490" y="345"/>
                  <a:pt x="513" y="368"/>
                  <a:pt x="513" y="396"/>
                </a:cubicBezTo>
                <a:cubicBezTo>
                  <a:pt x="513" y="425"/>
                  <a:pt x="490" y="448"/>
                  <a:pt x="462" y="448"/>
                </a:cubicBezTo>
                <a:close/>
                <a:moveTo>
                  <a:pt x="139" y="143"/>
                </a:moveTo>
                <a:lnTo>
                  <a:pt x="139" y="143"/>
                </a:lnTo>
                <a:cubicBezTo>
                  <a:pt x="152" y="143"/>
                  <a:pt x="162" y="133"/>
                  <a:pt x="162" y="120"/>
                </a:cubicBezTo>
                <a:lnTo>
                  <a:pt x="162" y="53"/>
                </a:lnTo>
                <a:cubicBezTo>
                  <a:pt x="162" y="40"/>
                  <a:pt x="152" y="30"/>
                  <a:pt x="139" y="30"/>
                </a:cubicBezTo>
                <a:cubicBezTo>
                  <a:pt x="126" y="30"/>
                  <a:pt x="116" y="40"/>
                  <a:pt x="116" y="53"/>
                </a:cubicBezTo>
                <a:lnTo>
                  <a:pt x="116" y="120"/>
                </a:lnTo>
                <a:cubicBezTo>
                  <a:pt x="116" y="133"/>
                  <a:pt x="126" y="143"/>
                  <a:pt x="139" y="143"/>
                </a:cubicBezTo>
                <a:close/>
                <a:moveTo>
                  <a:pt x="211" y="114"/>
                </a:moveTo>
                <a:lnTo>
                  <a:pt x="211" y="114"/>
                </a:lnTo>
                <a:cubicBezTo>
                  <a:pt x="223" y="114"/>
                  <a:pt x="234" y="104"/>
                  <a:pt x="234" y="91"/>
                </a:cubicBezTo>
                <a:lnTo>
                  <a:pt x="234" y="23"/>
                </a:lnTo>
                <a:cubicBezTo>
                  <a:pt x="234" y="11"/>
                  <a:pt x="223" y="0"/>
                  <a:pt x="211" y="0"/>
                </a:cubicBezTo>
                <a:cubicBezTo>
                  <a:pt x="198" y="0"/>
                  <a:pt x="188" y="11"/>
                  <a:pt x="188" y="23"/>
                </a:cubicBezTo>
                <a:lnTo>
                  <a:pt x="188" y="91"/>
                </a:lnTo>
                <a:cubicBezTo>
                  <a:pt x="188" y="104"/>
                  <a:pt x="198" y="114"/>
                  <a:pt x="211" y="114"/>
                </a:cubicBezTo>
                <a:close/>
                <a:moveTo>
                  <a:pt x="283" y="172"/>
                </a:moveTo>
                <a:lnTo>
                  <a:pt x="283" y="172"/>
                </a:lnTo>
                <a:cubicBezTo>
                  <a:pt x="295" y="172"/>
                  <a:pt x="305" y="162"/>
                  <a:pt x="305" y="150"/>
                </a:cubicBezTo>
                <a:lnTo>
                  <a:pt x="305" y="82"/>
                </a:lnTo>
                <a:cubicBezTo>
                  <a:pt x="305" y="69"/>
                  <a:pt x="295" y="59"/>
                  <a:pt x="283" y="59"/>
                </a:cubicBezTo>
                <a:cubicBezTo>
                  <a:pt x="270" y="59"/>
                  <a:pt x="260" y="69"/>
                  <a:pt x="260" y="82"/>
                </a:cubicBezTo>
                <a:lnTo>
                  <a:pt x="260" y="150"/>
                </a:lnTo>
                <a:cubicBezTo>
                  <a:pt x="260" y="162"/>
                  <a:pt x="270" y="172"/>
                  <a:pt x="283" y="172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40"/>
          <p:cNvSpPr/>
          <p:nvPr/>
        </p:nvSpPr>
        <p:spPr bwMode="auto">
          <a:xfrm>
            <a:off x="5851955" y="2390540"/>
            <a:ext cx="528095" cy="486816"/>
          </a:xfrm>
          <a:custGeom>
            <a:avLst/>
            <a:gdLst>
              <a:gd name="T0" fmla="*/ 646 w 646"/>
              <a:gd name="T1" fmla="*/ 149 h 595"/>
              <a:gd name="T2" fmla="*/ 601 w 646"/>
              <a:gd name="T3" fmla="*/ 98 h 595"/>
              <a:gd name="T4" fmla="*/ 282 w 646"/>
              <a:gd name="T5" fmla="*/ 54 h 595"/>
              <a:gd name="T6" fmla="*/ 282 w 646"/>
              <a:gd name="T7" fmla="*/ 42 h 595"/>
              <a:gd name="T8" fmla="*/ 259 w 646"/>
              <a:gd name="T9" fmla="*/ 11 h 595"/>
              <a:gd name="T10" fmla="*/ 173 w 646"/>
              <a:gd name="T11" fmla="*/ 0 h 595"/>
              <a:gd name="T12" fmla="*/ 150 w 646"/>
              <a:gd name="T13" fmla="*/ 12 h 595"/>
              <a:gd name="T14" fmla="*/ 204 w 646"/>
              <a:gd name="T15" fmla="*/ 18 h 595"/>
              <a:gd name="T16" fmla="*/ 240 w 646"/>
              <a:gd name="T17" fmla="*/ 47 h 595"/>
              <a:gd name="T18" fmla="*/ 248 w 646"/>
              <a:gd name="T19" fmla="*/ 74 h 595"/>
              <a:gd name="T20" fmla="*/ 569 w 646"/>
              <a:gd name="T21" fmla="*/ 115 h 595"/>
              <a:gd name="T22" fmla="*/ 617 w 646"/>
              <a:gd name="T23" fmla="*/ 164 h 595"/>
              <a:gd name="T24" fmla="*/ 609 w 646"/>
              <a:gd name="T25" fmla="*/ 530 h 595"/>
              <a:gd name="T26" fmla="*/ 575 w 646"/>
              <a:gd name="T27" fmla="*/ 206 h 595"/>
              <a:gd name="T28" fmla="*/ 534 w 646"/>
              <a:gd name="T29" fmla="*/ 159 h 595"/>
              <a:gd name="T30" fmla="*/ 226 w 646"/>
              <a:gd name="T31" fmla="*/ 118 h 595"/>
              <a:gd name="T32" fmla="*/ 184 w 646"/>
              <a:gd name="T33" fmla="*/ 59 h 595"/>
              <a:gd name="T34" fmla="*/ 76 w 646"/>
              <a:gd name="T35" fmla="*/ 45 h 595"/>
              <a:gd name="T36" fmla="*/ 68 w 646"/>
              <a:gd name="T37" fmla="*/ 105 h 595"/>
              <a:gd name="T38" fmla="*/ 0 w 646"/>
              <a:gd name="T39" fmla="*/ 99 h 595"/>
              <a:gd name="T40" fmla="*/ 60 w 646"/>
              <a:gd name="T41" fmla="*/ 508 h 595"/>
              <a:gd name="T42" fmla="*/ 622 w 646"/>
              <a:gd name="T43" fmla="*/ 595 h 595"/>
              <a:gd name="T44" fmla="*/ 646 w 646"/>
              <a:gd name="T45" fmla="*/ 14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6" h="595">
                <a:moveTo>
                  <a:pt x="646" y="149"/>
                </a:moveTo>
                <a:cubicBezTo>
                  <a:pt x="646" y="149"/>
                  <a:pt x="643" y="106"/>
                  <a:pt x="601" y="98"/>
                </a:cubicBezTo>
                <a:cubicBezTo>
                  <a:pt x="571" y="92"/>
                  <a:pt x="282" y="54"/>
                  <a:pt x="282" y="54"/>
                </a:cubicBezTo>
                <a:lnTo>
                  <a:pt x="282" y="42"/>
                </a:lnTo>
                <a:cubicBezTo>
                  <a:pt x="282" y="42"/>
                  <a:pt x="283" y="17"/>
                  <a:pt x="259" y="11"/>
                </a:cubicBezTo>
                <a:cubicBezTo>
                  <a:pt x="234" y="6"/>
                  <a:pt x="173" y="0"/>
                  <a:pt x="173" y="0"/>
                </a:cubicBezTo>
                <a:lnTo>
                  <a:pt x="150" y="12"/>
                </a:lnTo>
                <a:lnTo>
                  <a:pt x="204" y="18"/>
                </a:lnTo>
                <a:cubicBezTo>
                  <a:pt x="204" y="18"/>
                  <a:pt x="232" y="20"/>
                  <a:pt x="240" y="47"/>
                </a:cubicBezTo>
                <a:cubicBezTo>
                  <a:pt x="248" y="74"/>
                  <a:pt x="248" y="74"/>
                  <a:pt x="248" y="74"/>
                </a:cubicBezTo>
                <a:lnTo>
                  <a:pt x="569" y="115"/>
                </a:lnTo>
                <a:cubicBezTo>
                  <a:pt x="569" y="115"/>
                  <a:pt x="608" y="115"/>
                  <a:pt x="617" y="164"/>
                </a:cubicBezTo>
                <a:cubicBezTo>
                  <a:pt x="621" y="189"/>
                  <a:pt x="605" y="432"/>
                  <a:pt x="609" y="530"/>
                </a:cubicBezTo>
                <a:lnTo>
                  <a:pt x="575" y="206"/>
                </a:lnTo>
                <a:cubicBezTo>
                  <a:pt x="575" y="206"/>
                  <a:pt x="574" y="164"/>
                  <a:pt x="534" y="159"/>
                </a:cubicBezTo>
                <a:cubicBezTo>
                  <a:pt x="493" y="154"/>
                  <a:pt x="226" y="118"/>
                  <a:pt x="226" y="118"/>
                </a:cubicBezTo>
                <a:cubicBezTo>
                  <a:pt x="226" y="118"/>
                  <a:pt x="217" y="62"/>
                  <a:pt x="184" y="59"/>
                </a:cubicBezTo>
                <a:cubicBezTo>
                  <a:pt x="151" y="56"/>
                  <a:pt x="76" y="45"/>
                  <a:pt x="76" y="45"/>
                </a:cubicBezTo>
                <a:cubicBezTo>
                  <a:pt x="76" y="45"/>
                  <a:pt x="49" y="42"/>
                  <a:pt x="68" y="105"/>
                </a:cubicBezTo>
                <a:lnTo>
                  <a:pt x="0" y="99"/>
                </a:lnTo>
                <a:lnTo>
                  <a:pt x="60" y="508"/>
                </a:lnTo>
                <a:lnTo>
                  <a:pt x="622" y="595"/>
                </a:lnTo>
                <a:lnTo>
                  <a:pt x="646" y="149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41"/>
          <p:cNvSpPr>
            <a:spLocks noEditPoints="1"/>
          </p:cNvSpPr>
          <p:nvPr/>
        </p:nvSpPr>
        <p:spPr bwMode="auto">
          <a:xfrm>
            <a:off x="6913522" y="4708664"/>
            <a:ext cx="512272" cy="492752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5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7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49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0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2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0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7"/>
                  <a:pt x="421" y="229"/>
                  <a:pt x="419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7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7"/>
                  <a:pt x="411" y="249"/>
                </a:cubicBezTo>
                <a:cubicBezTo>
                  <a:pt x="411" y="250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5"/>
                  <a:pt x="412" y="295"/>
                </a:cubicBezTo>
                <a:cubicBezTo>
                  <a:pt x="414" y="298"/>
                  <a:pt x="415" y="301"/>
                  <a:pt x="417" y="305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2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7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1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49" y="232"/>
                  <a:pt x="249" y="270"/>
                </a:cubicBezTo>
                <a:cubicBezTo>
                  <a:pt x="249" y="278"/>
                  <a:pt x="249" y="286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1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8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3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1"/>
                  <a:pt x="353" y="391"/>
                  <a:pt x="353" y="391"/>
                </a:cubicBezTo>
                <a:cubicBezTo>
                  <a:pt x="337" y="410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0" y="340"/>
                </a:moveTo>
                <a:lnTo>
                  <a:pt x="150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5"/>
                </a:cubicBezTo>
                <a:cubicBezTo>
                  <a:pt x="213" y="302"/>
                  <a:pt x="214" y="298"/>
                  <a:pt x="216" y="295"/>
                </a:cubicBezTo>
                <a:cubicBezTo>
                  <a:pt x="216" y="295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3"/>
                  <a:pt x="219" y="282"/>
                  <a:pt x="219" y="282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3"/>
                  <a:pt x="217" y="250"/>
                </a:cubicBezTo>
                <a:cubicBezTo>
                  <a:pt x="217" y="250"/>
                  <a:pt x="217" y="250"/>
                  <a:pt x="217" y="249"/>
                </a:cubicBezTo>
                <a:cubicBezTo>
                  <a:pt x="216" y="247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7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7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1"/>
                  <a:pt x="186" y="210"/>
                </a:cubicBezTo>
                <a:cubicBezTo>
                  <a:pt x="184" y="209"/>
                  <a:pt x="181" y="208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0" y="200"/>
                </a:cubicBezTo>
                <a:cubicBezTo>
                  <a:pt x="112" y="200"/>
                  <a:pt x="81" y="232"/>
                  <a:pt x="81" y="270"/>
                </a:cubicBezTo>
                <a:cubicBezTo>
                  <a:pt x="81" y="309"/>
                  <a:pt x="112" y="340"/>
                  <a:pt x="150" y="34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42"/>
          <p:cNvSpPr>
            <a:spLocks noEditPoints="1"/>
          </p:cNvSpPr>
          <p:nvPr/>
        </p:nvSpPr>
        <p:spPr bwMode="auto">
          <a:xfrm>
            <a:off x="8104552" y="3970449"/>
            <a:ext cx="486560" cy="476921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solidFill>
            <a:srgbClr val="484F59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090959" y="3940764"/>
            <a:ext cx="579519" cy="536289"/>
            <a:chOff x="2438399" y="4906963"/>
            <a:chExt cx="465137" cy="430213"/>
          </a:xfrm>
          <a:solidFill>
            <a:srgbClr val="FFC000"/>
          </a:solidFill>
        </p:grpSpPr>
        <p:sp>
          <p:nvSpPr>
            <p:cNvPr id="42" name="Freeform 43"/>
            <p:cNvSpPr>
              <a:spLocks noEditPoints="1"/>
            </p:cNvSpPr>
            <p:nvPr/>
          </p:nvSpPr>
          <p:spPr bwMode="auto">
            <a:xfrm>
              <a:off x="2438399" y="5080001"/>
              <a:ext cx="230187" cy="231775"/>
            </a:xfrm>
            <a:custGeom>
              <a:avLst/>
              <a:gdLst>
                <a:gd name="T0" fmla="*/ 101 w 351"/>
                <a:gd name="T1" fmla="*/ 239 h 353"/>
                <a:gd name="T2" fmla="*/ 172 w 351"/>
                <a:gd name="T3" fmla="*/ 119 h 353"/>
                <a:gd name="T4" fmla="*/ 234 w 351"/>
                <a:gd name="T5" fmla="*/ 151 h 353"/>
                <a:gd name="T6" fmla="*/ 188 w 351"/>
                <a:gd name="T7" fmla="*/ 0 h 353"/>
                <a:gd name="T8" fmla="*/ 1 w 351"/>
                <a:gd name="T9" fmla="*/ 31 h 353"/>
                <a:gd name="T10" fmla="*/ 56 w 351"/>
                <a:gd name="T11" fmla="*/ 60 h 353"/>
                <a:gd name="T12" fmla="*/ 14 w 351"/>
                <a:gd name="T13" fmla="*/ 123 h 353"/>
                <a:gd name="T14" fmla="*/ 29 w 351"/>
                <a:gd name="T15" fmla="*/ 201 h 353"/>
                <a:gd name="T16" fmla="*/ 120 w 351"/>
                <a:gd name="T17" fmla="*/ 332 h 353"/>
                <a:gd name="T18" fmla="*/ 101 w 351"/>
                <a:gd name="T19" fmla="*/ 239 h 353"/>
                <a:gd name="T20" fmla="*/ 334 w 351"/>
                <a:gd name="T21" fmla="*/ 214 h 353"/>
                <a:gd name="T22" fmla="*/ 334 w 351"/>
                <a:gd name="T23" fmla="*/ 214 h 353"/>
                <a:gd name="T24" fmla="*/ 132 w 351"/>
                <a:gd name="T25" fmla="*/ 221 h 353"/>
                <a:gd name="T26" fmla="*/ 125 w 351"/>
                <a:gd name="T27" fmla="*/ 282 h 353"/>
                <a:gd name="T28" fmla="*/ 144 w 351"/>
                <a:gd name="T29" fmla="*/ 340 h 353"/>
                <a:gd name="T30" fmla="*/ 185 w 351"/>
                <a:gd name="T31" fmla="*/ 353 h 353"/>
                <a:gd name="T32" fmla="*/ 351 w 351"/>
                <a:gd name="T33" fmla="*/ 345 h 353"/>
                <a:gd name="T34" fmla="*/ 334 w 351"/>
                <a:gd name="T35" fmla="*/ 21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1" h="353">
                  <a:moveTo>
                    <a:pt x="101" y="239"/>
                  </a:moveTo>
                  <a:cubicBezTo>
                    <a:pt x="102" y="212"/>
                    <a:pt x="149" y="149"/>
                    <a:pt x="172" y="119"/>
                  </a:cubicBezTo>
                  <a:lnTo>
                    <a:pt x="234" y="151"/>
                  </a:lnTo>
                  <a:lnTo>
                    <a:pt x="188" y="0"/>
                  </a:lnTo>
                  <a:lnTo>
                    <a:pt x="1" y="31"/>
                  </a:lnTo>
                  <a:lnTo>
                    <a:pt x="56" y="60"/>
                  </a:lnTo>
                  <a:cubicBezTo>
                    <a:pt x="43" y="77"/>
                    <a:pt x="24" y="104"/>
                    <a:pt x="14" y="123"/>
                  </a:cubicBezTo>
                  <a:cubicBezTo>
                    <a:pt x="0" y="154"/>
                    <a:pt x="14" y="172"/>
                    <a:pt x="29" y="201"/>
                  </a:cubicBezTo>
                  <a:cubicBezTo>
                    <a:pt x="44" y="230"/>
                    <a:pt x="120" y="332"/>
                    <a:pt x="120" y="332"/>
                  </a:cubicBezTo>
                  <a:cubicBezTo>
                    <a:pt x="120" y="332"/>
                    <a:pt x="100" y="276"/>
                    <a:pt x="101" y="239"/>
                  </a:cubicBezTo>
                  <a:close/>
                  <a:moveTo>
                    <a:pt x="334" y="214"/>
                  </a:moveTo>
                  <a:lnTo>
                    <a:pt x="334" y="214"/>
                  </a:lnTo>
                  <a:lnTo>
                    <a:pt x="132" y="221"/>
                  </a:lnTo>
                  <a:cubicBezTo>
                    <a:pt x="132" y="221"/>
                    <a:pt x="115" y="229"/>
                    <a:pt x="125" y="282"/>
                  </a:cubicBezTo>
                  <a:cubicBezTo>
                    <a:pt x="133" y="322"/>
                    <a:pt x="144" y="340"/>
                    <a:pt x="144" y="340"/>
                  </a:cubicBezTo>
                  <a:cubicBezTo>
                    <a:pt x="144" y="340"/>
                    <a:pt x="151" y="352"/>
                    <a:pt x="185" y="353"/>
                  </a:cubicBezTo>
                  <a:cubicBezTo>
                    <a:pt x="214" y="353"/>
                    <a:pt x="351" y="345"/>
                    <a:pt x="351" y="345"/>
                  </a:cubicBezTo>
                  <a:lnTo>
                    <a:pt x="334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4"/>
            <p:cNvSpPr>
              <a:spLocks noEditPoints="1"/>
            </p:cNvSpPr>
            <p:nvPr/>
          </p:nvSpPr>
          <p:spPr bwMode="auto">
            <a:xfrm>
              <a:off x="2522537" y="4906963"/>
              <a:ext cx="295275" cy="161925"/>
            </a:xfrm>
            <a:custGeom>
              <a:avLst/>
              <a:gdLst>
                <a:gd name="T0" fmla="*/ 222 w 450"/>
                <a:gd name="T1" fmla="*/ 42 h 247"/>
                <a:gd name="T2" fmla="*/ 285 w 450"/>
                <a:gd name="T3" fmla="*/ 170 h 247"/>
                <a:gd name="T4" fmla="*/ 226 w 450"/>
                <a:gd name="T5" fmla="*/ 202 h 247"/>
                <a:gd name="T6" fmla="*/ 401 w 450"/>
                <a:gd name="T7" fmla="*/ 226 h 247"/>
                <a:gd name="T8" fmla="*/ 450 w 450"/>
                <a:gd name="T9" fmla="*/ 81 h 247"/>
                <a:gd name="T10" fmla="*/ 397 w 450"/>
                <a:gd name="T11" fmla="*/ 110 h 247"/>
                <a:gd name="T12" fmla="*/ 366 w 450"/>
                <a:gd name="T13" fmla="*/ 38 h 247"/>
                <a:gd name="T14" fmla="*/ 293 w 450"/>
                <a:gd name="T15" fmla="*/ 5 h 247"/>
                <a:gd name="T16" fmla="*/ 134 w 450"/>
                <a:gd name="T17" fmla="*/ 3 h 247"/>
                <a:gd name="T18" fmla="*/ 222 w 450"/>
                <a:gd name="T19" fmla="*/ 42 h 247"/>
                <a:gd name="T20" fmla="*/ 119 w 450"/>
                <a:gd name="T21" fmla="*/ 247 h 247"/>
                <a:gd name="T22" fmla="*/ 119 w 450"/>
                <a:gd name="T23" fmla="*/ 247 h 247"/>
                <a:gd name="T24" fmla="*/ 221 w 450"/>
                <a:gd name="T25" fmla="*/ 78 h 247"/>
                <a:gd name="T26" fmla="*/ 173 w 450"/>
                <a:gd name="T27" fmla="*/ 37 h 247"/>
                <a:gd name="T28" fmla="*/ 115 w 450"/>
                <a:gd name="T29" fmla="*/ 18 h 247"/>
                <a:gd name="T30" fmla="*/ 82 w 450"/>
                <a:gd name="T31" fmla="*/ 44 h 247"/>
                <a:gd name="T32" fmla="*/ 0 w 450"/>
                <a:gd name="T33" fmla="*/ 185 h 247"/>
                <a:gd name="T34" fmla="*/ 119 w 450"/>
                <a:gd name="T3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0" h="247">
                  <a:moveTo>
                    <a:pt x="222" y="42"/>
                  </a:moveTo>
                  <a:cubicBezTo>
                    <a:pt x="245" y="58"/>
                    <a:pt x="273" y="134"/>
                    <a:pt x="285" y="170"/>
                  </a:cubicBezTo>
                  <a:lnTo>
                    <a:pt x="226" y="202"/>
                  </a:lnTo>
                  <a:lnTo>
                    <a:pt x="401" y="226"/>
                  </a:lnTo>
                  <a:lnTo>
                    <a:pt x="450" y="81"/>
                  </a:lnTo>
                  <a:lnTo>
                    <a:pt x="397" y="110"/>
                  </a:lnTo>
                  <a:cubicBezTo>
                    <a:pt x="389" y="89"/>
                    <a:pt x="377" y="57"/>
                    <a:pt x="366" y="38"/>
                  </a:cubicBezTo>
                  <a:cubicBezTo>
                    <a:pt x="347" y="8"/>
                    <a:pt x="325" y="10"/>
                    <a:pt x="293" y="5"/>
                  </a:cubicBezTo>
                  <a:cubicBezTo>
                    <a:pt x="260" y="0"/>
                    <a:pt x="134" y="3"/>
                    <a:pt x="134" y="3"/>
                  </a:cubicBezTo>
                  <a:cubicBezTo>
                    <a:pt x="134" y="3"/>
                    <a:pt x="192" y="19"/>
                    <a:pt x="222" y="42"/>
                  </a:cubicBezTo>
                  <a:close/>
                  <a:moveTo>
                    <a:pt x="119" y="247"/>
                  </a:moveTo>
                  <a:lnTo>
                    <a:pt x="119" y="247"/>
                  </a:lnTo>
                  <a:lnTo>
                    <a:pt x="221" y="78"/>
                  </a:lnTo>
                  <a:cubicBezTo>
                    <a:pt x="221" y="78"/>
                    <a:pt x="223" y="60"/>
                    <a:pt x="173" y="37"/>
                  </a:cubicBezTo>
                  <a:cubicBezTo>
                    <a:pt x="136" y="19"/>
                    <a:pt x="115" y="18"/>
                    <a:pt x="115" y="18"/>
                  </a:cubicBezTo>
                  <a:cubicBezTo>
                    <a:pt x="115" y="18"/>
                    <a:pt x="100" y="17"/>
                    <a:pt x="82" y="44"/>
                  </a:cubicBezTo>
                  <a:cubicBezTo>
                    <a:pt x="66" y="68"/>
                    <a:pt x="0" y="185"/>
                    <a:pt x="0" y="185"/>
                  </a:cubicBezTo>
                  <a:lnTo>
                    <a:pt x="119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2692399" y="5038726"/>
              <a:ext cx="211137" cy="298450"/>
            </a:xfrm>
            <a:custGeom>
              <a:avLst/>
              <a:gdLst>
                <a:gd name="T0" fmla="*/ 256 w 324"/>
                <a:gd name="T1" fmla="*/ 262 h 453"/>
                <a:gd name="T2" fmla="*/ 114 w 324"/>
                <a:gd name="T3" fmla="*/ 265 h 453"/>
                <a:gd name="T4" fmla="*/ 105 w 324"/>
                <a:gd name="T5" fmla="*/ 198 h 453"/>
                <a:gd name="T6" fmla="*/ 0 w 324"/>
                <a:gd name="T7" fmla="*/ 331 h 453"/>
                <a:gd name="T8" fmla="*/ 137 w 324"/>
                <a:gd name="T9" fmla="*/ 453 h 453"/>
                <a:gd name="T10" fmla="*/ 130 w 324"/>
                <a:gd name="T11" fmla="*/ 392 h 453"/>
                <a:gd name="T12" fmla="*/ 207 w 324"/>
                <a:gd name="T13" fmla="*/ 394 h 453"/>
                <a:gd name="T14" fmla="*/ 265 w 324"/>
                <a:gd name="T15" fmla="*/ 341 h 453"/>
                <a:gd name="T16" fmla="*/ 324 w 324"/>
                <a:gd name="T17" fmla="*/ 198 h 453"/>
                <a:gd name="T18" fmla="*/ 256 w 324"/>
                <a:gd name="T19" fmla="*/ 262 h 453"/>
                <a:gd name="T20" fmla="*/ 102 w 324"/>
                <a:gd name="T21" fmla="*/ 82 h 453"/>
                <a:gd name="T22" fmla="*/ 102 w 324"/>
                <a:gd name="T23" fmla="*/ 82 h 453"/>
                <a:gd name="T24" fmla="*/ 223 w 324"/>
                <a:gd name="T25" fmla="*/ 246 h 453"/>
                <a:gd name="T26" fmla="*/ 279 w 324"/>
                <a:gd name="T27" fmla="*/ 219 h 453"/>
                <a:gd name="T28" fmla="*/ 317 w 324"/>
                <a:gd name="T29" fmla="*/ 174 h 453"/>
                <a:gd name="T30" fmla="*/ 305 w 324"/>
                <a:gd name="T31" fmla="*/ 134 h 453"/>
                <a:gd name="T32" fmla="*/ 203 w 324"/>
                <a:gd name="T33" fmla="*/ 0 h 453"/>
                <a:gd name="T34" fmla="*/ 102 w 324"/>
                <a:gd name="T35" fmla="*/ 8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4" h="453">
                  <a:moveTo>
                    <a:pt x="256" y="262"/>
                  </a:moveTo>
                  <a:cubicBezTo>
                    <a:pt x="232" y="276"/>
                    <a:pt x="152" y="269"/>
                    <a:pt x="114" y="265"/>
                  </a:cubicBezTo>
                  <a:lnTo>
                    <a:pt x="105" y="198"/>
                  </a:lnTo>
                  <a:lnTo>
                    <a:pt x="0" y="331"/>
                  </a:lnTo>
                  <a:lnTo>
                    <a:pt x="137" y="453"/>
                  </a:lnTo>
                  <a:lnTo>
                    <a:pt x="130" y="392"/>
                  </a:lnTo>
                  <a:cubicBezTo>
                    <a:pt x="152" y="394"/>
                    <a:pt x="186" y="396"/>
                    <a:pt x="207" y="394"/>
                  </a:cubicBezTo>
                  <a:cubicBezTo>
                    <a:pt x="242" y="390"/>
                    <a:pt x="249" y="369"/>
                    <a:pt x="265" y="341"/>
                  </a:cubicBezTo>
                  <a:cubicBezTo>
                    <a:pt x="281" y="314"/>
                    <a:pt x="324" y="198"/>
                    <a:pt x="324" y="198"/>
                  </a:cubicBezTo>
                  <a:cubicBezTo>
                    <a:pt x="324" y="198"/>
                    <a:pt x="288" y="243"/>
                    <a:pt x="256" y="262"/>
                  </a:cubicBezTo>
                  <a:close/>
                  <a:moveTo>
                    <a:pt x="102" y="82"/>
                  </a:moveTo>
                  <a:lnTo>
                    <a:pt x="102" y="82"/>
                  </a:lnTo>
                  <a:lnTo>
                    <a:pt x="223" y="246"/>
                  </a:lnTo>
                  <a:cubicBezTo>
                    <a:pt x="223" y="246"/>
                    <a:pt x="239" y="255"/>
                    <a:pt x="279" y="219"/>
                  </a:cubicBezTo>
                  <a:cubicBezTo>
                    <a:pt x="308" y="192"/>
                    <a:pt x="317" y="174"/>
                    <a:pt x="317" y="174"/>
                  </a:cubicBezTo>
                  <a:cubicBezTo>
                    <a:pt x="317" y="174"/>
                    <a:pt x="323" y="161"/>
                    <a:pt x="305" y="134"/>
                  </a:cubicBezTo>
                  <a:cubicBezTo>
                    <a:pt x="288" y="108"/>
                    <a:pt x="203" y="0"/>
                    <a:pt x="203" y="0"/>
                  </a:cubicBezTo>
                  <a:lnTo>
                    <a:pt x="10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Freeform 46"/>
          <p:cNvSpPr>
            <a:spLocks noEditPoints="1"/>
          </p:cNvSpPr>
          <p:nvPr/>
        </p:nvSpPr>
        <p:spPr bwMode="auto">
          <a:xfrm>
            <a:off x="9195787" y="4710642"/>
            <a:ext cx="431179" cy="556078"/>
          </a:xfrm>
          <a:custGeom>
            <a:avLst/>
            <a:gdLst>
              <a:gd name="T0" fmla="*/ 394 w 527"/>
              <a:gd name="T1" fmla="*/ 362 h 679"/>
              <a:gd name="T2" fmla="*/ 340 w 527"/>
              <a:gd name="T3" fmla="*/ 239 h 679"/>
              <a:gd name="T4" fmla="*/ 276 w 527"/>
              <a:gd name="T5" fmla="*/ 270 h 679"/>
              <a:gd name="T6" fmla="*/ 257 w 527"/>
              <a:gd name="T7" fmla="*/ 247 h 679"/>
              <a:gd name="T8" fmla="*/ 256 w 527"/>
              <a:gd name="T9" fmla="*/ 242 h 679"/>
              <a:gd name="T10" fmla="*/ 255 w 527"/>
              <a:gd name="T11" fmla="*/ 237 h 679"/>
              <a:gd name="T12" fmla="*/ 255 w 527"/>
              <a:gd name="T13" fmla="*/ 231 h 679"/>
              <a:gd name="T14" fmla="*/ 255 w 527"/>
              <a:gd name="T15" fmla="*/ 227 h 679"/>
              <a:gd name="T16" fmla="*/ 256 w 527"/>
              <a:gd name="T17" fmla="*/ 222 h 679"/>
              <a:gd name="T18" fmla="*/ 258 w 527"/>
              <a:gd name="T19" fmla="*/ 217 h 679"/>
              <a:gd name="T20" fmla="*/ 261 w 527"/>
              <a:gd name="T21" fmla="*/ 211 h 679"/>
              <a:gd name="T22" fmla="*/ 275 w 527"/>
              <a:gd name="T23" fmla="*/ 196 h 679"/>
              <a:gd name="T24" fmla="*/ 437 w 527"/>
              <a:gd name="T25" fmla="*/ 174 h 679"/>
              <a:gd name="T26" fmla="*/ 349 w 527"/>
              <a:gd name="T27" fmla="*/ 69 h 679"/>
              <a:gd name="T28" fmla="*/ 274 w 527"/>
              <a:gd name="T29" fmla="*/ 138 h 679"/>
              <a:gd name="T30" fmla="*/ 254 w 527"/>
              <a:gd name="T31" fmla="*/ 138 h 679"/>
              <a:gd name="T32" fmla="*/ 225 w 527"/>
              <a:gd name="T33" fmla="*/ 144 h 679"/>
              <a:gd name="T34" fmla="*/ 207 w 527"/>
              <a:gd name="T35" fmla="*/ 150 h 679"/>
              <a:gd name="T36" fmla="*/ 198 w 527"/>
              <a:gd name="T37" fmla="*/ 155 h 679"/>
              <a:gd name="T38" fmla="*/ 189 w 527"/>
              <a:gd name="T39" fmla="*/ 159 h 679"/>
              <a:gd name="T40" fmla="*/ 181 w 527"/>
              <a:gd name="T41" fmla="*/ 165 h 679"/>
              <a:gd name="T42" fmla="*/ 165 w 527"/>
              <a:gd name="T43" fmla="*/ 177 h 679"/>
              <a:gd name="T44" fmla="*/ 158 w 527"/>
              <a:gd name="T45" fmla="*/ 184 h 679"/>
              <a:gd name="T46" fmla="*/ 151 w 527"/>
              <a:gd name="T47" fmla="*/ 193 h 679"/>
              <a:gd name="T48" fmla="*/ 145 w 527"/>
              <a:gd name="T49" fmla="*/ 200 h 679"/>
              <a:gd name="T50" fmla="*/ 138 w 527"/>
              <a:gd name="T51" fmla="*/ 211 h 679"/>
              <a:gd name="T52" fmla="*/ 181 w 527"/>
              <a:gd name="T53" fmla="*/ 430 h 679"/>
              <a:gd name="T54" fmla="*/ 17 w 527"/>
              <a:gd name="T55" fmla="*/ 580 h 679"/>
              <a:gd name="T56" fmla="*/ 44 w 527"/>
              <a:gd name="T57" fmla="*/ 667 h 679"/>
              <a:gd name="T58" fmla="*/ 91 w 527"/>
              <a:gd name="T59" fmla="*/ 614 h 679"/>
              <a:gd name="T60" fmla="*/ 140 w 527"/>
              <a:gd name="T61" fmla="*/ 532 h 679"/>
              <a:gd name="T62" fmla="*/ 253 w 527"/>
              <a:gd name="T63" fmla="*/ 434 h 679"/>
              <a:gd name="T64" fmla="*/ 256 w 527"/>
              <a:gd name="T65" fmla="*/ 434 h 679"/>
              <a:gd name="T66" fmla="*/ 264 w 527"/>
              <a:gd name="T67" fmla="*/ 435 h 679"/>
              <a:gd name="T68" fmla="*/ 272 w 527"/>
              <a:gd name="T69" fmla="*/ 435 h 679"/>
              <a:gd name="T70" fmla="*/ 280 w 527"/>
              <a:gd name="T71" fmla="*/ 434 h 679"/>
              <a:gd name="T72" fmla="*/ 301 w 527"/>
              <a:gd name="T73" fmla="*/ 198 h 679"/>
              <a:gd name="T74" fmla="*/ 298 w 527"/>
              <a:gd name="T75" fmla="*/ 190 h 679"/>
              <a:gd name="T76" fmla="*/ 329 w 527"/>
              <a:gd name="T77" fmla="*/ 203 h 679"/>
              <a:gd name="T78" fmla="*/ 364 w 527"/>
              <a:gd name="T79" fmla="*/ 87 h 679"/>
              <a:gd name="T80" fmla="*/ 485 w 527"/>
              <a:gd name="T81" fmla="*/ 44 h 679"/>
              <a:gd name="T82" fmla="*/ 376 w 527"/>
              <a:gd name="T83" fmla="*/ 187 h 679"/>
              <a:gd name="T84" fmla="*/ 366 w 527"/>
              <a:gd name="T85" fmla="*/ 176 h 679"/>
              <a:gd name="T86" fmla="*/ 364 w 527"/>
              <a:gd name="T87" fmla="*/ 175 h 679"/>
              <a:gd name="T88" fmla="*/ 358 w 527"/>
              <a:gd name="T89" fmla="*/ 170 h 679"/>
              <a:gd name="T90" fmla="*/ 351 w 527"/>
              <a:gd name="T91" fmla="*/ 165 h 679"/>
              <a:gd name="T92" fmla="*/ 342 w 527"/>
              <a:gd name="T93" fmla="*/ 159 h 679"/>
              <a:gd name="T94" fmla="*/ 333 w 527"/>
              <a:gd name="T95" fmla="*/ 154 h 679"/>
              <a:gd name="T96" fmla="*/ 313 w 527"/>
              <a:gd name="T97" fmla="*/ 145 h 679"/>
              <a:gd name="T98" fmla="*/ 37 w 527"/>
              <a:gd name="T99" fmla="*/ 592 h 679"/>
              <a:gd name="T100" fmla="*/ 125 w 527"/>
              <a:gd name="T101" fmla="*/ 444 h 679"/>
              <a:gd name="T102" fmla="*/ 41 w 527"/>
              <a:gd name="T103" fmla="*/ 613 h 679"/>
              <a:gd name="T104" fmla="*/ 37 w 527"/>
              <a:gd name="T105" fmla="*/ 592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27" h="679">
                <a:moveTo>
                  <a:pt x="320" y="425"/>
                </a:moveTo>
                <a:cubicBezTo>
                  <a:pt x="350" y="413"/>
                  <a:pt x="376" y="392"/>
                  <a:pt x="394" y="362"/>
                </a:cubicBezTo>
                <a:cubicBezTo>
                  <a:pt x="421" y="316"/>
                  <a:pt x="421" y="262"/>
                  <a:pt x="398" y="217"/>
                </a:cubicBezTo>
                <a:cubicBezTo>
                  <a:pt x="378" y="228"/>
                  <a:pt x="358" y="236"/>
                  <a:pt x="340" y="239"/>
                </a:cubicBezTo>
                <a:cubicBezTo>
                  <a:pt x="339" y="245"/>
                  <a:pt x="338" y="250"/>
                  <a:pt x="335" y="255"/>
                </a:cubicBezTo>
                <a:cubicBezTo>
                  <a:pt x="322" y="275"/>
                  <a:pt x="296" y="282"/>
                  <a:pt x="276" y="270"/>
                </a:cubicBezTo>
                <a:cubicBezTo>
                  <a:pt x="268" y="265"/>
                  <a:pt x="262" y="259"/>
                  <a:pt x="259" y="251"/>
                </a:cubicBezTo>
                <a:cubicBezTo>
                  <a:pt x="258" y="250"/>
                  <a:pt x="257" y="248"/>
                  <a:pt x="257" y="247"/>
                </a:cubicBezTo>
                <a:cubicBezTo>
                  <a:pt x="257" y="246"/>
                  <a:pt x="257" y="246"/>
                  <a:pt x="257" y="246"/>
                </a:cubicBezTo>
                <a:cubicBezTo>
                  <a:pt x="256" y="245"/>
                  <a:pt x="256" y="243"/>
                  <a:pt x="256" y="242"/>
                </a:cubicBezTo>
                <a:cubicBezTo>
                  <a:pt x="256" y="242"/>
                  <a:pt x="256" y="241"/>
                  <a:pt x="255" y="241"/>
                </a:cubicBezTo>
                <a:cubicBezTo>
                  <a:pt x="255" y="240"/>
                  <a:pt x="255" y="238"/>
                  <a:pt x="255" y="237"/>
                </a:cubicBezTo>
                <a:cubicBezTo>
                  <a:pt x="255" y="237"/>
                  <a:pt x="255" y="236"/>
                  <a:pt x="255" y="236"/>
                </a:cubicBezTo>
                <a:cubicBezTo>
                  <a:pt x="255" y="235"/>
                  <a:pt x="255" y="233"/>
                  <a:pt x="255" y="231"/>
                </a:cubicBezTo>
                <a:cubicBezTo>
                  <a:pt x="255" y="231"/>
                  <a:pt x="255" y="231"/>
                  <a:pt x="255" y="231"/>
                </a:cubicBezTo>
                <a:cubicBezTo>
                  <a:pt x="255" y="230"/>
                  <a:pt x="255" y="228"/>
                  <a:pt x="255" y="227"/>
                </a:cubicBezTo>
                <a:cubicBezTo>
                  <a:pt x="255" y="226"/>
                  <a:pt x="255" y="226"/>
                  <a:pt x="255" y="225"/>
                </a:cubicBezTo>
                <a:cubicBezTo>
                  <a:pt x="256" y="224"/>
                  <a:pt x="256" y="223"/>
                  <a:pt x="256" y="222"/>
                </a:cubicBezTo>
                <a:cubicBezTo>
                  <a:pt x="256" y="221"/>
                  <a:pt x="257" y="221"/>
                  <a:pt x="257" y="220"/>
                </a:cubicBezTo>
                <a:cubicBezTo>
                  <a:pt x="257" y="219"/>
                  <a:pt x="257" y="218"/>
                  <a:pt x="258" y="217"/>
                </a:cubicBezTo>
                <a:cubicBezTo>
                  <a:pt x="258" y="217"/>
                  <a:pt x="258" y="216"/>
                  <a:pt x="258" y="216"/>
                </a:cubicBezTo>
                <a:cubicBezTo>
                  <a:pt x="259" y="214"/>
                  <a:pt x="260" y="213"/>
                  <a:pt x="261" y="211"/>
                </a:cubicBezTo>
                <a:cubicBezTo>
                  <a:pt x="262" y="210"/>
                  <a:pt x="263" y="208"/>
                  <a:pt x="264" y="207"/>
                </a:cubicBezTo>
                <a:cubicBezTo>
                  <a:pt x="267" y="203"/>
                  <a:pt x="271" y="199"/>
                  <a:pt x="275" y="196"/>
                </a:cubicBezTo>
                <a:cubicBezTo>
                  <a:pt x="277" y="203"/>
                  <a:pt x="279" y="209"/>
                  <a:pt x="283" y="213"/>
                </a:cubicBezTo>
                <a:cubicBezTo>
                  <a:pt x="307" y="242"/>
                  <a:pt x="376" y="225"/>
                  <a:pt x="437" y="174"/>
                </a:cubicBezTo>
                <a:cubicBezTo>
                  <a:pt x="498" y="123"/>
                  <a:pt x="527" y="58"/>
                  <a:pt x="503" y="29"/>
                </a:cubicBezTo>
                <a:cubicBezTo>
                  <a:pt x="479" y="0"/>
                  <a:pt x="410" y="18"/>
                  <a:pt x="349" y="69"/>
                </a:cubicBezTo>
                <a:cubicBezTo>
                  <a:pt x="322" y="91"/>
                  <a:pt x="302" y="116"/>
                  <a:pt x="289" y="140"/>
                </a:cubicBezTo>
                <a:cubicBezTo>
                  <a:pt x="284" y="139"/>
                  <a:pt x="279" y="138"/>
                  <a:pt x="274" y="138"/>
                </a:cubicBezTo>
                <a:lnTo>
                  <a:pt x="274" y="138"/>
                </a:lnTo>
                <a:cubicBezTo>
                  <a:pt x="268" y="138"/>
                  <a:pt x="261" y="138"/>
                  <a:pt x="254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244" y="139"/>
                  <a:pt x="235" y="141"/>
                  <a:pt x="225" y="144"/>
                </a:cubicBezTo>
                <a:cubicBezTo>
                  <a:pt x="225" y="144"/>
                  <a:pt x="225" y="144"/>
                  <a:pt x="225" y="144"/>
                </a:cubicBezTo>
                <a:cubicBezTo>
                  <a:pt x="219" y="145"/>
                  <a:pt x="213" y="148"/>
                  <a:pt x="207" y="150"/>
                </a:cubicBezTo>
                <a:cubicBezTo>
                  <a:pt x="206" y="150"/>
                  <a:pt x="206" y="151"/>
                  <a:pt x="206" y="151"/>
                </a:cubicBezTo>
                <a:cubicBezTo>
                  <a:pt x="203" y="152"/>
                  <a:pt x="200" y="153"/>
                  <a:pt x="198" y="155"/>
                </a:cubicBezTo>
                <a:cubicBezTo>
                  <a:pt x="197" y="155"/>
                  <a:pt x="197" y="155"/>
                  <a:pt x="197" y="155"/>
                </a:cubicBezTo>
                <a:cubicBezTo>
                  <a:pt x="194" y="156"/>
                  <a:pt x="191" y="158"/>
                  <a:pt x="189" y="159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85" y="162"/>
                  <a:pt x="183" y="163"/>
                  <a:pt x="181" y="165"/>
                </a:cubicBezTo>
                <a:cubicBezTo>
                  <a:pt x="180" y="165"/>
                  <a:pt x="180" y="165"/>
                  <a:pt x="179" y="166"/>
                </a:cubicBezTo>
                <a:cubicBezTo>
                  <a:pt x="174" y="169"/>
                  <a:pt x="170" y="173"/>
                  <a:pt x="165" y="177"/>
                </a:cubicBezTo>
                <a:cubicBezTo>
                  <a:pt x="165" y="178"/>
                  <a:pt x="164" y="178"/>
                  <a:pt x="163" y="179"/>
                </a:cubicBezTo>
                <a:cubicBezTo>
                  <a:pt x="162" y="181"/>
                  <a:pt x="160" y="183"/>
                  <a:pt x="158" y="184"/>
                </a:cubicBezTo>
                <a:cubicBezTo>
                  <a:pt x="158" y="185"/>
                  <a:pt x="157" y="185"/>
                  <a:pt x="157" y="186"/>
                </a:cubicBezTo>
                <a:cubicBezTo>
                  <a:pt x="155" y="188"/>
                  <a:pt x="153" y="190"/>
                  <a:pt x="151" y="193"/>
                </a:cubicBezTo>
                <a:cubicBezTo>
                  <a:pt x="150" y="193"/>
                  <a:pt x="150" y="194"/>
                  <a:pt x="149" y="194"/>
                </a:cubicBezTo>
                <a:cubicBezTo>
                  <a:pt x="148" y="196"/>
                  <a:pt x="146" y="198"/>
                  <a:pt x="145" y="200"/>
                </a:cubicBezTo>
                <a:cubicBezTo>
                  <a:pt x="144" y="201"/>
                  <a:pt x="144" y="202"/>
                  <a:pt x="143" y="203"/>
                </a:cubicBezTo>
                <a:cubicBezTo>
                  <a:pt x="142" y="205"/>
                  <a:pt x="140" y="208"/>
                  <a:pt x="138" y="211"/>
                </a:cubicBezTo>
                <a:cubicBezTo>
                  <a:pt x="96" y="281"/>
                  <a:pt x="120" y="372"/>
                  <a:pt x="190" y="414"/>
                </a:cubicBezTo>
                <a:lnTo>
                  <a:pt x="181" y="430"/>
                </a:lnTo>
                <a:cubicBezTo>
                  <a:pt x="161" y="418"/>
                  <a:pt x="145" y="403"/>
                  <a:pt x="132" y="386"/>
                </a:cubicBezTo>
                <a:lnTo>
                  <a:pt x="17" y="580"/>
                </a:lnTo>
                <a:cubicBezTo>
                  <a:pt x="0" y="609"/>
                  <a:pt x="9" y="647"/>
                  <a:pt x="39" y="664"/>
                </a:cubicBezTo>
                <a:lnTo>
                  <a:pt x="44" y="667"/>
                </a:lnTo>
                <a:cubicBezTo>
                  <a:pt x="64" y="679"/>
                  <a:pt x="88" y="678"/>
                  <a:pt x="106" y="667"/>
                </a:cubicBezTo>
                <a:lnTo>
                  <a:pt x="91" y="614"/>
                </a:lnTo>
                <a:lnTo>
                  <a:pt x="158" y="595"/>
                </a:lnTo>
                <a:lnTo>
                  <a:pt x="140" y="532"/>
                </a:lnTo>
                <a:lnTo>
                  <a:pt x="204" y="519"/>
                </a:lnTo>
                <a:lnTo>
                  <a:pt x="253" y="434"/>
                </a:lnTo>
                <a:cubicBezTo>
                  <a:pt x="254" y="434"/>
                  <a:pt x="254" y="434"/>
                  <a:pt x="255" y="434"/>
                </a:cubicBezTo>
                <a:cubicBezTo>
                  <a:pt x="255" y="434"/>
                  <a:pt x="256" y="434"/>
                  <a:pt x="256" y="434"/>
                </a:cubicBezTo>
                <a:cubicBezTo>
                  <a:pt x="258" y="435"/>
                  <a:pt x="260" y="435"/>
                  <a:pt x="263" y="435"/>
                </a:cubicBezTo>
                <a:cubicBezTo>
                  <a:pt x="263" y="435"/>
                  <a:pt x="264" y="435"/>
                  <a:pt x="264" y="435"/>
                </a:cubicBezTo>
                <a:cubicBezTo>
                  <a:pt x="266" y="435"/>
                  <a:pt x="269" y="435"/>
                  <a:pt x="271" y="435"/>
                </a:cubicBezTo>
                <a:cubicBezTo>
                  <a:pt x="271" y="435"/>
                  <a:pt x="272" y="435"/>
                  <a:pt x="272" y="435"/>
                </a:cubicBezTo>
                <a:cubicBezTo>
                  <a:pt x="275" y="435"/>
                  <a:pt x="277" y="434"/>
                  <a:pt x="280" y="434"/>
                </a:cubicBezTo>
                <a:cubicBezTo>
                  <a:pt x="280" y="434"/>
                  <a:pt x="280" y="434"/>
                  <a:pt x="280" y="434"/>
                </a:cubicBezTo>
                <a:cubicBezTo>
                  <a:pt x="294" y="433"/>
                  <a:pt x="307" y="430"/>
                  <a:pt x="320" y="425"/>
                </a:cubicBezTo>
                <a:close/>
                <a:moveTo>
                  <a:pt x="301" y="198"/>
                </a:moveTo>
                <a:lnTo>
                  <a:pt x="301" y="198"/>
                </a:lnTo>
                <a:cubicBezTo>
                  <a:pt x="299" y="196"/>
                  <a:pt x="298" y="194"/>
                  <a:pt x="298" y="190"/>
                </a:cubicBezTo>
                <a:cubicBezTo>
                  <a:pt x="305" y="190"/>
                  <a:pt x="313" y="192"/>
                  <a:pt x="320" y="196"/>
                </a:cubicBezTo>
                <a:cubicBezTo>
                  <a:pt x="323" y="198"/>
                  <a:pt x="326" y="201"/>
                  <a:pt x="329" y="203"/>
                </a:cubicBezTo>
                <a:cubicBezTo>
                  <a:pt x="315" y="205"/>
                  <a:pt x="305" y="203"/>
                  <a:pt x="301" y="198"/>
                </a:cubicBezTo>
                <a:close/>
                <a:moveTo>
                  <a:pt x="364" y="87"/>
                </a:moveTo>
                <a:lnTo>
                  <a:pt x="364" y="87"/>
                </a:lnTo>
                <a:cubicBezTo>
                  <a:pt x="419" y="40"/>
                  <a:pt x="474" y="30"/>
                  <a:pt x="485" y="44"/>
                </a:cubicBezTo>
                <a:cubicBezTo>
                  <a:pt x="497" y="58"/>
                  <a:pt x="477" y="110"/>
                  <a:pt x="422" y="156"/>
                </a:cubicBezTo>
                <a:cubicBezTo>
                  <a:pt x="406" y="169"/>
                  <a:pt x="391" y="179"/>
                  <a:pt x="376" y="187"/>
                </a:cubicBezTo>
                <a:cubicBezTo>
                  <a:pt x="373" y="183"/>
                  <a:pt x="370" y="180"/>
                  <a:pt x="366" y="176"/>
                </a:cubicBezTo>
                <a:cubicBezTo>
                  <a:pt x="366" y="176"/>
                  <a:pt x="366" y="176"/>
                  <a:pt x="366" y="176"/>
                </a:cubicBezTo>
                <a:cubicBezTo>
                  <a:pt x="366" y="176"/>
                  <a:pt x="366" y="176"/>
                  <a:pt x="366" y="176"/>
                </a:cubicBezTo>
                <a:cubicBezTo>
                  <a:pt x="365" y="176"/>
                  <a:pt x="365" y="175"/>
                  <a:pt x="364" y="175"/>
                </a:cubicBezTo>
                <a:cubicBezTo>
                  <a:pt x="363" y="174"/>
                  <a:pt x="362" y="173"/>
                  <a:pt x="360" y="171"/>
                </a:cubicBezTo>
                <a:cubicBezTo>
                  <a:pt x="360" y="171"/>
                  <a:pt x="359" y="170"/>
                  <a:pt x="358" y="170"/>
                </a:cubicBezTo>
                <a:cubicBezTo>
                  <a:pt x="357" y="169"/>
                  <a:pt x="356" y="168"/>
                  <a:pt x="354" y="167"/>
                </a:cubicBezTo>
                <a:cubicBezTo>
                  <a:pt x="353" y="166"/>
                  <a:pt x="352" y="165"/>
                  <a:pt x="351" y="165"/>
                </a:cubicBezTo>
                <a:cubicBezTo>
                  <a:pt x="350" y="164"/>
                  <a:pt x="349" y="163"/>
                  <a:pt x="348" y="163"/>
                </a:cubicBezTo>
                <a:cubicBezTo>
                  <a:pt x="346" y="161"/>
                  <a:pt x="344" y="160"/>
                  <a:pt x="342" y="159"/>
                </a:cubicBezTo>
                <a:cubicBezTo>
                  <a:pt x="339" y="157"/>
                  <a:pt x="337" y="156"/>
                  <a:pt x="334" y="154"/>
                </a:cubicBezTo>
                <a:cubicBezTo>
                  <a:pt x="334" y="154"/>
                  <a:pt x="334" y="154"/>
                  <a:pt x="333" y="154"/>
                </a:cubicBezTo>
                <a:cubicBezTo>
                  <a:pt x="331" y="153"/>
                  <a:pt x="328" y="151"/>
                  <a:pt x="326" y="150"/>
                </a:cubicBezTo>
                <a:cubicBezTo>
                  <a:pt x="321" y="148"/>
                  <a:pt x="317" y="147"/>
                  <a:pt x="313" y="145"/>
                </a:cubicBezTo>
                <a:cubicBezTo>
                  <a:pt x="323" y="127"/>
                  <a:pt x="340" y="106"/>
                  <a:pt x="364" y="87"/>
                </a:cubicBezTo>
                <a:close/>
                <a:moveTo>
                  <a:pt x="37" y="592"/>
                </a:moveTo>
                <a:lnTo>
                  <a:pt x="37" y="592"/>
                </a:lnTo>
                <a:lnTo>
                  <a:pt x="125" y="444"/>
                </a:lnTo>
                <a:lnTo>
                  <a:pt x="136" y="451"/>
                </a:lnTo>
                <a:lnTo>
                  <a:pt x="41" y="613"/>
                </a:lnTo>
                <a:cubicBezTo>
                  <a:pt x="38" y="618"/>
                  <a:pt x="36" y="623"/>
                  <a:pt x="36" y="628"/>
                </a:cubicBezTo>
                <a:cubicBezTo>
                  <a:pt x="30" y="617"/>
                  <a:pt x="30" y="603"/>
                  <a:pt x="37" y="5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02" y="2566896"/>
            <a:ext cx="2771134" cy="18474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53" y="2566896"/>
            <a:ext cx="2778494" cy="18543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275" y="2559976"/>
            <a:ext cx="2781514" cy="1854342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121212" y="495995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21212" y="5329285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705243" y="495995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05243" y="5329285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8289274" y="495995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89274" y="5329285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8819" y="1546505"/>
            <a:ext cx="1032984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38819" y="1179107"/>
            <a:ext cx="3049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C000"/>
                </a:solidFill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79703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64747" y="2019657"/>
            <a:ext cx="1711004" cy="1711004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2225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40498" y="1311731"/>
            <a:ext cx="1711004" cy="1711004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22225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16249" y="2019657"/>
            <a:ext cx="1711004" cy="1711004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222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2059522" y="401807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83121" y="4387403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9065006" y="401807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88605" y="4387403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5562263" y="318245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85862" y="3551789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14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>
            <a:off x="7036475" y="2038841"/>
            <a:ext cx="992665" cy="992665"/>
          </a:xfrm>
          <a:prstGeom prst="teardrop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泪滴形 2"/>
          <p:cNvSpPr/>
          <p:nvPr/>
        </p:nvSpPr>
        <p:spPr>
          <a:xfrm>
            <a:off x="2011436" y="2038841"/>
            <a:ext cx="992665" cy="992665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泪滴形 3"/>
          <p:cNvSpPr/>
          <p:nvPr/>
        </p:nvSpPr>
        <p:spPr>
          <a:xfrm>
            <a:off x="2011436" y="4165626"/>
            <a:ext cx="992665" cy="992665"/>
          </a:xfrm>
          <a:prstGeom prst="teardrop">
            <a:avLst/>
          </a:prstGeom>
          <a:solidFill>
            <a:srgbClr val="484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泪滴形 4"/>
          <p:cNvSpPr/>
          <p:nvPr/>
        </p:nvSpPr>
        <p:spPr>
          <a:xfrm>
            <a:off x="7036475" y="4165626"/>
            <a:ext cx="992665" cy="992665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23725" y="4466768"/>
            <a:ext cx="612646" cy="436027"/>
            <a:chOff x="8869199" y="4098647"/>
            <a:chExt cx="606426" cy="431601"/>
          </a:xfrm>
          <a:solidFill>
            <a:schemeClr val="bg1"/>
          </a:solidFill>
        </p:grpSpPr>
        <p:sp>
          <p:nvSpPr>
            <p:cNvPr id="7" name="Freeform 363"/>
            <p:cNvSpPr>
              <a:spLocks noEditPoints="1"/>
            </p:cNvSpPr>
            <p:nvPr/>
          </p:nvSpPr>
          <p:spPr bwMode="auto">
            <a:xfrm>
              <a:off x="8869199" y="4098647"/>
              <a:ext cx="606426" cy="431601"/>
            </a:xfrm>
            <a:custGeom>
              <a:avLst/>
              <a:gdLst>
                <a:gd name="T0" fmla="*/ 279 w 288"/>
                <a:gd name="T1" fmla="*/ 24 h 206"/>
                <a:gd name="T2" fmla="*/ 222 w 288"/>
                <a:gd name="T3" fmla="*/ 24 h 206"/>
                <a:gd name="T4" fmla="*/ 221 w 288"/>
                <a:gd name="T5" fmla="*/ 24 h 206"/>
                <a:gd name="T6" fmla="*/ 213 w 288"/>
                <a:gd name="T7" fmla="*/ 8 h 206"/>
                <a:gd name="T8" fmla="*/ 201 w 288"/>
                <a:gd name="T9" fmla="*/ 0 h 206"/>
                <a:gd name="T10" fmla="*/ 90 w 288"/>
                <a:gd name="T11" fmla="*/ 0 h 206"/>
                <a:gd name="T12" fmla="*/ 77 w 288"/>
                <a:gd name="T13" fmla="*/ 8 h 206"/>
                <a:gd name="T14" fmla="*/ 69 w 288"/>
                <a:gd name="T15" fmla="*/ 24 h 206"/>
                <a:gd name="T16" fmla="*/ 69 w 288"/>
                <a:gd name="T17" fmla="*/ 24 h 206"/>
                <a:gd name="T18" fmla="*/ 9 w 288"/>
                <a:gd name="T19" fmla="*/ 24 h 206"/>
                <a:gd name="T20" fmla="*/ 0 w 288"/>
                <a:gd name="T21" fmla="*/ 33 h 206"/>
                <a:gd name="T22" fmla="*/ 0 w 288"/>
                <a:gd name="T23" fmla="*/ 197 h 206"/>
                <a:gd name="T24" fmla="*/ 9 w 288"/>
                <a:gd name="T25" fmla="*/ 206 h 206"/>
                <a:gd name="T26" fmla="*/ 279 w 288"/>
                <a:gd name="T27" fmla="*/ 206 h 206"/>
                <a:gd name="T28" fmla="*/ 288 w 288"/>
                <a:gd name="T29" fmla="*/ 197 h 206"/>
                <a:gd name="T30" fmla="*/ 288 w 288"/>
                <a:gd name="T31" fmla="*/ 33 h 206"/>
                <a:gd name="T32" fmla="*/ 279 w 288"/>
                <a:gd name="T33" fmla="*/ 24 h 206"/>
                <a:gd name="T34" fmla="*/ 144 w 288"/>
                <a:gd name="T35" fmla="*/ 181 h 206"/>
                <a:gd name="T36" fmla="*/ 76 w 288"/>
                <a:gd name="T37" fmla="*/ 113 h 206"/>
                <a:gd name="T38" fmla="*/ 144 w 288"/>
                <a:gd name="T39" fmla="*/ 45 h 206"/>
                <a:gd name="T40" fmla="*/ 212 w 288"/>
                <a:gd name="T41" fmla="*/ 113 h 206"/>
                <a:gd name="T42" fmla="*/ 144 w 288"/>
                <a:gd name="T43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206">
                  <a:moveTo>
                    <a:pt x="279" y="24"/>
                  </a:move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4"/>
                    <a:pt x="221" y="24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1" y="3"/>
                    <a:pt x="205" y="0"/>
                    <a:pt x="20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5" y="0"/>
                    <a:pt x="79" y="3"/>
                    <a:pt x="77" y="8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8"/>
                    <a:pt x="0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2"/>
                    <a:pt x="4" y="206"/>
                    <a:pt x="9" y="206"/>
                  </a:cubicBezTo>
                  <a:cubicBezTo>
                    <a:pt x="279" y="206"/>
                    <a:pt x="279" y="206"/>
                    <a:pt x="279" y="206"/>
                  </a:cubicBezTo>
                  <a:cubicBezTo>
                    <a:pt x="284" y="206"/>
                    <a:pt x="288" y="202"/>
                    <a:pt x="288" y="197"/>
                  </a:cubicBezTo>
                  <a:cubicBezTo>
                    <a:pt x="288" y="33"/>
                    <a:pt x="288" y="33"/>
                    <a:pt x="288" y="33"/>
                  </a:cubicBezTo>
                  <a:cubicBezTo>
                    <a:pt x="288" y="28"/>
                    <a:pt x="284" y="24"/>
                    <a:pt x="279" y="24"/>
                  </a:cubicBezTo>
                  <a:close/>
                  <a:moveTo>
                    <a:pt x="144" y="181"/>
                  </a:moveTo>
                  <a:cubicBezTo>
                    <a:pt x="107" y="181"/>
                    <a:pt x="76" y="150"/>
                    <a:pt x="76" y="113"/>
                  </a:cubicBezTo>
                  <a:cubicBezTo>
                    <a:pt x="76" y="76"/>
                    <a:pt x="107" y="45"/>
                    <a:pt x="144" y="45"/>
                  </a:cubicBezTo>
                  <a:cubicBezTo>
                    <a:pt x="182" y="45"/>
                    <a:pt x="212" y="76"/>
                    <a:pt x="212" y="113"/>
                  </a:cubicBezTo>
                  <a:cubicBezTo>
                    <a:pt x="212" y="150"/>
                    <a:pt x="182" y="181"/>
                    <a:pt x="144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364"/>
            <p:cNvSpPr>
              <a:spLocks noChangeArrowheads="1"/>
            </p:cNvSpPr>
            <p:nvPr/>
          </p:nvSpPr>
          <p:spPr bwMode="auto">
            <a:xfrm>
              <a:off x="9082265" y="4240692"/>
              <a:ext cx="185752" cy="185752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14592" y="2220164"/>
            <a:ext cx="386352" cy="618163"/>
            <a:chOff x="2246138" y="4024893"/>
            <a:chExt cx="382430" cy="611888"/>
          </a:xfrm>
          <a:solidFill>
            <a:schemeClr val="bg1"/>
          </a:solidFill>
        </p:grpSpPr>
        <p:sp>
          <p:nvSpPr>
            <p:cNvPr id="10" name="Freeform 626"/>
            <p:cNvSpPr/>
            <p:nvPr/>
          </p:nvSpPr>
          <p:spPr bwMode="auto">
            <a:xfrm>
              <a:off x="2246138" y="4194253"/>
              <a:ext cx="382430" cy="442528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27"/>
            <p:cNvSpPr/>
            <p:nvPr/>
          </p:nvSpPr>
          <p:spPr bwMode="auto">
            <a:xfrm>
              <a:off x="2349939" y="4024893"/>
              <a:ext cx="180290" cy="404283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56841" y="2220164"/>
            <a:ext cx="551932" cy="618163"/>
            <a:chOff x="6622902" y="4065869"/>
            <a:chExt cx="546329" cy="611888"/>
          </a:xfrm>
          <a:solidFill>
            <a:schemeClr val="bg1"/>
          </a:solidFill>
        </p:grpSpPr>
        <p:sp>
          <p:nvSpPr>
            <p:cNvPr id="13" name="Freeform 628"/>
            <p:cNvSpPr/>
            <p:nvPr/>
          </p:nvSpPr>
          <p:spPr bwMode="auto">
            <a:xfrm>
              <a:off x="6726706" y="4169670"/>
              <a:ext cx="344189" cy="289556"/>
            </a:xfrm>
            <a:custGeom>
              <a:avLst/>
              <a:gdLst>
                <a:gd name="T0" fmla="*/ 163 w 163"/>
                <a:gd name="T1" fmla="*/ 81 h 139"/>
                <a:gd name="T2" fmla="*/ 81 w 163"/>
                <a:gd name="T3" fmla="*/ 0 h 139"/>
                <a:gd name="T4" fmla="*/ 0 w 163"/>
                <a:gd name="T5" fmla="*/ 81 h 139"/>
                <a:gd name="T6" fmla="*/ 24 w 163"/>
                <a:gd name="T7" fmla="*/ 139 h 139"/>
                <a:gd name="T8" fmla="*/ 39 w 163"/>
                <a:gd name="T9" fmla="*/ 120 h 139"/>
                <a:gd name="T10" fmla="*/ 24 w 163"/>
                <a:gd name="T11" fmla="*/ 81 h 139"/>
                <a:gd name="T12" fmla="*/ 81 w 163"/>
                <a:gd name="T13" fmla="*/ 24 h 139"/>
                <a:gd name="T14" fmla="*/ 139 w 163"/>
                <a:gd name="T15" fmla="*/ 81 h 139"/>
                <a:gd name="T16" fmla="*/ 123 w 163"/>
                <a:gd name="T17" fmla="*/ 120 h 139"/>
                <a:gd name="T18" fmla="*/ 139 w 163"/>
                <a:gd name="T19" fmla="*/ 139 h 139"/>
                <a:gd name="T20" fmla="*/ 163 w 163"/>
                <a:gd name="T21" fmla="*/ 8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39">
                  <a:moveTo>
                    <a:pt x="163" y="81"/>
                  </a:moveTo>
                  <a:cubicBezTo>
                    <a:pt x="163" y="36"/>
                    <a:pt x="126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04"/>
                    <a:pt x="9" y="124"/>
                    <a:pt x="24" y="139"/>
                  </a:cubicBezTo>
                  <a:cubicBezTo>
                    <a:pt x="28" y="132"/>
                    <a:pt x="33" y="126"/>
                    <a:pt x="39" y="120"/>
                  </a:cubicBezTo>
                  <a:cubicBezTo>
                    <a:pt x="30" y="110"/>
                    <a:pt x="24" y="96"/>
                    <a:pt x="24" y="81"/>
                  </a:cubicBezTo>
                  <a:cubicBezTo>
                    <a:pt x="24" y="50"/>
                    <a:pt x="49" y="24"/>
                    <a:pt x="81" y="24"/>
                  </a:cubicBezTo>
                  <a:cubicBezTo>
                    <a:pt x="113" y="24"/>
                    <a:pt x="139" y="50"/>
                    <a:pt x="139" y="81"/>
                  </a:cubicBezTo>
                  <a:cubicBezTo>
                    <a:pt x="139" y="96"/>
                    <a:pt x="133" y="110"/>
                    <a:pt x="123" y="120"/>
                  </a:cubicBezTo>
                  <a:cubicBezTo>
                    <a:pt x="129" y="125"/>
                    <a:pt x="135" y="132"/>
                    <a:pt x="139" y="139"/>
                  </a:cubicBezTo>
                  <a:cubicBezTo>
                    <a:pt x="153" y="124"/>
                    <a:pt x="163" y="104"/>
                    <a:pt x="163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629"/>
            <p:cNvSpPr/>
            <p:nvPr/>
          </p:nvSpPr>
          <p:spPr bwMode="auto">
            <a:xfrm>
              <a:off x="6622902" y="4065869"/>
              <a:ext cx="546329" cy="513549"/>
            </a:xfrm>
            <a:custGeom>
              <a:avLst/>
              <a:gdLst>
                <a:gd name="T0" fmla="*/ 259 w 259"/>
                <a:gd name="T1" fmla="*/ 129 h 244"/>
                <a:gd name="T2" fmla="*/ 130 w 259"/>
                <a:gd name="T3" fmla="*/ 0 h 244"/>
                <a:gd name="T4" fmla="*/ 0 w 259"/>
                <a:gd name="T5" fmla="*/ 129 h 244"/>
                <a:gd name="T6" fmla="*/ 70 w 259"/>
                <a:gd name="T7" fmla="*/ 244 h 244"/>
                <a:gd name="T8" fmla="*/ 65 w 259"/>
                <a:gd name="T9" fmla="*/ 217 h 244"/>
                <a:gd name="T10" fmla="*/ 65 w 259"/>
                <a:gd name="T11" fmla="*/ 214 h 244"/>
                <a:gd name="T12" fmla="*/ 23 w 259"/>
                <a:gd name="T13" fmla="*/ 129 h 244"/>
                <a:gd name="T14" fmla="*/ 130 w 259"/>
                <a:gd name="T15" fmla="*/ 23 h 244"/>
                <a:gd name="T16" fmla="*/ 236 w 259"/>
                <a:gd name="T17" fmla="*/ 129 h 244"/>
                <a:gd name="T18" fmla="*/ 195 w 259"/>
                <a:gd name="T19" fmla="*/ 214 h 244"/>
                <a:gd name="T20" fmla="*/ 195 w 259"/>
                <a:gd name="T21" fmla="*/ 217 h 244"/>
                <a:gd name="T22" fmla="*/ 191 w 259"/>
                <a:gd name="T23" fmla="*/ 244 h 244"/>
                <a:gd name="T24" fmla="*/ 259 w 259"/>
                <a:gd name="T25" fmla="*/ 12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244">
                  <a:moveTo>
                    <a:pt x="259" y="129"/>
                  </a:moveTo>
                  <a:cubicBezTo>
                    <a:pt x="259" y="58"/>
                    <a:pt x="201" y="0"/>
                    <a:pt x="130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179"/>
                    <a:pt x="29" y="223"/>
                    <a:pt x="70" y="244"/>
                  </a:cubicBezTo>
                  <a:cubicBezTo>
                    <a:pt x="67" y="233"/>
                    <a:pt x="65" y="223"/>
                    <a:pt x="65" y="217"/>
                  </a:cubicBezTo>
                  <a:cubicBezTo>
                    <a:pt x="65" y="216"/>
                    <a:pt x="65" y="215"/>
                    <a:pt x="65" y="214"/>
                  </a:cubicBezTo>
                  <a:cubicBezTo>
                    <a:pt x="40" y="195"/>
                    <a:pt x="23" y="164"/>
                    <a:pt x="23" y="129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6" y="71"/>
                    <a:pt x="236" y="129"/>
                  </a:cubicBezTo>
                  <a:cubicBezTo>
                    <a:pt x="236" y="164"/>
                    <a:pt x="220" y="194"/>
                    <a:pt x="195" y="214"/>
                  </a:cubicBezTo>
                  <a:cubicBezTo>
                    <a:pt x="195" y="215"/>
                    <a:pt x="195" y="216"/>
                    <a:pt x="195" y="217"/>
                  </a:cubicBezTo>
                  <a:cubicBezTo>
                    <a:pt x="195" y="223"/>
                    <a:pt x="193" y="233"/>
                    <a:pt x="191" y="244"/>
                  </a:cubicBezTo>
                  <a:cubicBezTo>
                    <a:pt x="232" y="222"/>
                    <a:pt x="259" y="179"/>
                    <a:pt x="259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630"/>
            <p:cNvSpPr/>
            <p:nvPr/>
          </p:nvSpPr>
          <p:spPr bwMode="auto">
            <a:xfrm>
              <a:off x="6808654" y="4437372"/>
              <a:ext cx="174825" cy="240385"/>
            </a:xfrm>
            <a:custGeom>
              <a:avLst/>
              <a:gdLst>
                <a:gd name="T0" fmla="*/ 21 w 84"/>
                <a:gd name="T1" fmla="*/ 113 h 113"/>
                <a:gd name="T2" fmla="*/ 64 w 84"/>
                <a:gd name="T3" fmla="*/ 113 h 113"/>
                <a:gd name="T4" fmla="*/ 84 w 84"/>
                <a:gd name="T5" fmla="*/ 41 h 113"/>
                <a:gd name="T6" fmla="*/ 43 w 84"/>
                <a:gd name="T7" fmla="*/ 0 h 113"/>
                <a:gd name="T8" fmla="*/ 42 w 84"/>
                <a:gd name="T9" fmla="*/ 0 h 113"/>
                <a:gd name="T10" fmla="*/ 42 w 84"/>
                <a:gd name="T11" fmla="*/ 0 h 113"/>
                <a:gd name="T12" fmla="*/ 42 w 84"/>
                <a:gd name="T13" fmla="*/ 0 h 113"/>
                <a:gd name="T14" fmla="*/ 42 w 84"/>
                <a:gd name="T15" fmla="*/ 0 h 113"/>
                <a:gd name="T16" fmla="*/ 0 w 84"/>
                <a:gd name="T17" fmla="*/ 41 h 113"/>
                <a:gd name="T18" fmla="*/ 21 w 84"/>
                <a:gd name="T1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13">
                  <a:moveTo>
                    <a:pt x="21" y="113"/>
                  </a:moveTo>
                  <a:cubicBezTo>
                    <a:pt x="64" y="113"/>
                    <a:pt x="64" y="113"/>
                    <a:pt x="64" y="113"/>
                  </a:cubicBezTo>
                  <a:cubicBezTo>
                    <a:pt x="73" y="90"/>
                    <a:pt x="84" y="52"/>
                    <a:pt x="84" y="41"/>
                  </a:cubicBezTo>
                  <a:cubicBezTo>
                    <a:pt x="84" y="19"/>
                    <a:pt x="66" y="0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52"/>
                    <a:pt x="11" y="90"/>
                    <a:pt x="21" y="1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631"/>
            <p:cNvSpPr/>
            <p:nvPr/>
          </p:nvSpPr>
          <p:spPr bwMode="auto">
            <a:xfrm>
              <a:off x="6830507" y="4273474"/>
              <a:ext cx="125657" cy="131119"/>
            </a:xfrm>
            <a:custGeom>
              <a:avLst/>
              <a:gdLst>
                <a:gd name="T0" fmla="*/ 60 w 60"/>
                <a:gd name="T1" fmla="*/ 30 h 61"/>
                <a:gd name="T2" fmla="*/ 30 w 60"/>
                <a:gd name="T3" fmla="*/ 0 h 61"/>
                <a:gd name="T4" fmla="*/ 0 w 60"/>
                <a:gd name="T5" fmla="*/ 30 h 61"/>
                <a:gd name="T6" fmla="*/ 14 w 60"/>
                <a:gd name="T7" fmla="*/ 56 h 61"/>
                <a:gd name="T8" fmla="*/ 30 w 60"/>
                <a:gd name="T9" fmla="*/ 61 h 61"/>
                <a:gd name="T10" fmla="*/ 46 w 60"/>
                <a:gd name="T11" fmla="*/ 56 h 61"/>
                <a:gd name="T12" fmla="*/ 60 w 60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1">
                  <a:moveTo>
                    <a:pt x="60" y="30"/>
                  </a:moveTo>
                  <a:cubicBezTo>
                    <a:pt x="60" y="14"/>
                    <a:pt x="47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1"/>
                    <a:pt x="5" y="51"/>
                    <a:pt x="14" y="56"/>
                  </a:cubicBezTo>
                  <a:cubicBezTo>
                    <a:pt x="19" y="59"/>
                    <a:pt x="24" y="61"/>
                    <a:pt x="30" y="61"/>
                  </a:cubicBezTo>
                  <a:cubicBezTo>
                    <a:pt x="36" y="61"/>
                    <a:pt x="41" y="59"/>
                    <a:pt x="46" y="56"/>
                  </a:cubicBezTo>
                  <a:cubicBezTo>
                    <a:pt x="55" y="51"/>
                    <a:pt x="60" y="41"/>
                    <a:pt x="6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31802" y="4355635"/>
            <a:ext cx="551931" cy="612646"/>
            <a:chOff x="4400365" y="4030355"/>
            <a:chExt cx="546328" cy="606426"/>
          </a:xfrm>
          <a:solidFill>
            <a:schemeClr val="bg1"/>
          </a:solidFill>
        </p:grpSpPr>
        <p:sp>
          <p:nvSpPr>
            <p:cNvPr id="18" name="Freeform 718"/>
            <p:cNvSpPr/>
            <p:nvPr/>
          </p:nvSpPr>
          <p:spPr bwMode="auto">
            <a:xfrm>
              <a:off x="4400365" y="4139621"/>
              <a:ext cx="546328" cy="497160"/>
            </a:xfrm>
            <a:custGeom>
              <a:avLst/>
              <a:gdLst>
                <a:gd name="T0" fmla="*/ 217 w 260"/>
                <a:gd name="T1" fmla="*/ 8 h 235"/>
                <a:gd name="T2" fmla="*/ 187 w 260"/>
                <a:gd name="T3" fmla="*/ 9 h 235"/>
                <a:gd name="T4" fmla="*/ 188 w 260"/>
                <a:gd name="T5" fmla="*/ 39 h 235"/>
                <a:gd name="T6" fmla="*/ 218 w 260"/>
                <a:gd name="T7" fmla="*/ 105 h 235"/>
                <a:gd name="T8" fmla="*/ 130 w 260"/>
                <a:gd name="T9" fmla="*/ 193 h 235"/>
                <a:gd name="T10" fmla="*/ 42 w 260"/>
                <a:gd name="T11" fmla="*/ 105 h 235"/>
                <a:gd name="T12" fmla="*/ 72 w 260"/>
                <a:gd name="T13" fmla="*/ 39 h 235"/>
                <a:gd name="T14" fmla="*/ 73 w 260"/>
                <a:gd name="T15" fmla="*/ 9 h 235"/>
                <a:gd name="T16" fmla="*/ 44 w 260"/>
                <a:gd name="T17" fmla="*/ 7 h 235"/>
                <a:gd name="T18" fmla="*/ 44 w 260"/>
                <a:gd name="T19" fmla="*/ 7 h 235"/>
                <a:gd name="T20" fmla="*/ 0 w 260"/>
                <a:gd name="T21" fmla="*/ 105 h 235"/>
                <a:gd name="T22" fmla="*/ 130 w 260"/>
                <a:gd name="T23" fmla="*/ 235 h 235"/>
                <a:gd name="T24" fmla="*/ 260 w 260"/>
                <a:gd name="T25" fmla="*/ 105 h 235"/>
                <a:gd name="T26" fmla="*/ 217 w 260"/>
                <a:gd name="T27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35">
                  <a:moveTo>
                    <a:pt x="217" y="8"/>
                  </a:moveTo>
                  <a:cubicBezTo>
                    <a:pt x="208" y="0"/>
                    <a:pt x="194" y="1"/>
                    <a:pt x="187" y="9"/>
                  </a:cubicBezTo>
                  <a:cubicBezTo>
                    <a:pt x="179" y="18"/>
                    <a:pt x="180" y="31"/>
                    <a:pt x="188" y="39"/>
                  </a:cubicBezTo>
                  <a:cubicBezTo>
                    <a:pt x="206" y="55"/>
                    <a:pt x="218" y="79"/>
                    <a:pt x="218" y="105"/>
                  </a:cubicBezTo>
                  <a:cubicBezTo>
                    <a:pt x="218" y="153"/>
                    <a:pt x="178" y="193"/>
                    <a:pt x="130" y="193"/>
                  </a:cubicBezTo>
                  <a:cubicBezTo>
                    <a:pt x="81" y="193"/>
                    <a:pt x="42" y="153"/>
                    <a:pt x="42" y="105"/>
                  </a:cubicBezTo>
                  <a:cubicBezTo>
                    <a:pt x="42" y="79"/>
                    <a:pt x="53" y="55"/>
                    <a:pt x="72" y="39"/>
                  </a:cubicBezTo>
                  <a:cubicBezTo>
                    <a:pt x="80" y="31"/>
                    <a:pt x="81" y="18"/>
                    <a:pt x="73" y="9"/>
                  </a:cubicBezTo>
                  <a:cubicBezTo>
                    <a:pt x="66" y="0"/>
                    <a:pt x="52" y="0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7" y="31"/>
                    <a:pt x="0" y="66"/>
                    <a:pt x="0" y="105"/>
                  </a:cubicBezTo>
                  <a:cubicBezTo>
                    <a:pt x="0" y="177"/>
                    <a:pt x="58" y="235"/>
                    <a:pt x="130" y="235"/>
                  </a:cubicBezTo>
                  <a:cubicBezTo>
                    <a:pt x="202" y="235"/>
                    <a:pt x="260" y="177"/>
                    <a:pt x="260" y="105"/>
                  </a:cubicBezTo>
                  <a:cubicBezTo>
                    <a:pt x="260" y="66"/>
                    <a:pt x="243" y="31"/>
                    <a:pt x="2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19"/>
            <p:cNvSpPr/>
            <p:nvPr/>
          </p:nvSpPr>
          <p:spPr bwMode="auto">
            <a:xfrm>
              <a:off x="4629823" y="4030355"/>
              <a:ext cx="87412" cy="376968"/>
            </a:xfrm>
            <a:custGeom>
              <a:avLst/>
              <a:gdLst>
                <a:gd name="T0" fmla="*/ 21 w 42"/>
                <a:gd name="T1" fmla="*/ 179 h 179"/>
                <a:gd name="T2" fmla="*/ 42 w 42"/>
                <a:gd name="T3" fmla="*/ 158 h 179"/>
                <a:gd name="T4" fmla="*/ 42 w 42"/>
                <a:gd name="T5" fmla="*/ 22 h 179"/>
                <a:gd name="T6" fmla="*/ 21 w 42"/>
                <a:gd name="T7" fmla="*/ 0 h 179"/>
                <a:gd name="T8" fmla="*/ 0 w 42"/>
                <a:gd name="T9" fmla="*/ 22 h 179"/>
                <a:gd name="T10" fmla="*/ 0 w 42"/>
                <a:gd name="T11" fmla="*/ 158 h 179"/>
                <a:gd name="T12" fmla="*/ 21 w 42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79">
                  <a:moveTo>
                    <a:pt x="21" y="179"/>
                  </a:moveTo>
                  <a:cubicBezTo>
                    <a:pt x="33" y="179"/>
                    <a:pt x="42" y="170"/>
                    <a:pt x="42" y="15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9" y="179"/>
                    <a:pt x="21" y="1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TextBox 76"/>
          <p:cNvSpPr txBox="1"/>
          <p:nvPr/>
        </p:nvSpPr>
        <p:spPr>
          <a:xfrm>
            <a:off x="3137929" y="195569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137929" y="2263636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8134005" y="1955697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34005" y="2263636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3137929" y="409669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137929" y="4404629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8134005" y="409669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34005" y="4404629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968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5"/>
          <p:cNvGrpSpPr/>
          <p:nvPr/>
        </p:nvGrpSpPr>
        <p:grpSpPr>
          <a:xfrm>
            <a:off x="960028" y="1506564"/>
            <a:ext cx="4360635" cy="4008195"/>
            <a:chOff x="1802741" y="2042460"/>
            <a:chExt cx="4134755" cy="3800571"/>
          </a:xfrm>
        </p:grpSpPr>
        <p:grpSp>
          <p:nvGrpSpPr>
            <p:cNvPr id="38" name="Group 3"/>
            <p:cNvGrpSpPr/>
            <p:nvPr/>
          </p:nvGrpSpPr>
          <p:grpSpPr>
            <a:xfrm>
              <a:off x="1802741" y="2042460"/>
              <a:ext cx="829215" cy="3800571"/>
              <a:chOff x="1802741" y="2042460"/>
              <a:chExt cx="829215" cy="3800571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>
                <a:off x="2047737" y="2042460"/>
                <a:ext cx="339225" cy="3266606"/>
              </a:xfrm>
              <a:custGeom>
                <a:avLst/>
                <a:gdLst>
                  <a:gd name="T0" fmla="*/ 0 w 89"/>
                  <a:gd name="T1" fmla="*/ 41 h 864"/>
                  <a:gd name="T2" fmla="*/ 0 w 89"/>
                  <a:gd name="T3" fmla="*/ 41 h 864"/>
                  <a:gd name="T4" fmla="*/ 44 w 89"/>
                  <a:gd name="T5" fmla="*/ 0 h 864"/>
                  <a:gd name="T6" fmla="*/ 89 w 89"/>
                  <a:gd name="T7" fmla="*/ 41 h 864"/>
                  <a:gd name="T8" fmla="*/ 89 w 89"/>
                  <a:gd name="T9" fmla="*/ 41 h 864"/>
                  <a:gd name="T10" fmla="*/ 89 w 89"/>
                  <a:gd name="T11" fmla="*/ 864 h 864"/>
                  <a:gd name="T12" fmla="*/ 0 w 89"/>
                  <a:gd name="T13" fmla="*/ 864 h 864"/>
                  <a:gd name="T14" fmla="*/ 0 w 89"/>
                  <a:gd name="T15" fmla="*/ 45 h 864"/>
                  <a:gd name="T16" fmla="*/ 0 w 89"/>
                  <a:gd name="T17" fmla="*/ 41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64"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" y="18"/>
                      <a:pt x="21" y="0"/>
                      <a:pt x="44" y="0"/>
                    </a:cubicBezTo>
                    <a:cubicBezTo>
                      <a:pt x="68" y="0"/>
                      <a:pt x="87" y="18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64"/>
                      <a:pt x="89" y="864"/>
                      <a:pt x="89" y="864"/>
                    </a:cubicBezTo>
                    <a:cubicBezTo>
                      <a:pt x="0" y="864"/>
                      <a:pt x="0" y="864"/>
                      <a:pt x="0" y="864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9" name="Oval 6"/>
              <p:cNvSpPr>
                <a:spLocks noChangeArrowheads="1"/>
              </p:cNvSpPr>
              <p:nvPr/>
            </p:nvSpPr>
            <p:spPr bwMode="auto">
              <a:xfrm>
                <a:off x="1802741" y="5022192"/>
                <a:ext cx="829215" cy="8208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39" name="Group 5"/>
            <p:cNvGrpSpPr/>
            <p:nvPr/>
          </p:nvGrpSpPr>
          <p:grpSpPr>
            <a:xfrm>
              <a:off x="2899558" y="2042460"/>
              <a:ext cx="829215" cy="3800571"/>
              <a:chOff x="2899558" y="2042460"/>
              <a:chExt cx="829215" cy="3800571"/>
            </a:xfrm>
          </p:grpSpPr>
          <p:sp>
            <p:nvSpPr>
              <p:cNvPr id="46" name="Freeform 5"/>
              <p:cNvSpPr>
                <a:spLocks/>
              </p:cNvSpPr>
              <p:nvPr/>
            </p:nvSpPr>
            <p:spPr bwMode="auto">
              <a:xfrm>
                <a:off x="3144554" y="2042460"/>
                <a:ext cx="339225" cy="3266606"/>
              </a:xfrm>
              <a:custGeom>
                <a:avLst/>
                <a:gdLst>
                  <a:gd name="T0" fmla="*/ 0 w 89"/>
                  <a:gd name="T1" fmla="*/ 41 h 864"/>
                  <a:gd name="T2" fmla="*/ 0 w 89"/>
                  <a:gd name="T3" fmla="*/ 41 h 864"/>
                  <a:gd name="T4" fmla="*/ 44 w 89"/>
                  <a:gd name="T5" fmla="*/ 0 h 864"/>
                  <a:gd name="T6" fmla="*/ 89 w 89"/>
                  <a:gd name="T7" fmla="*/ 41 h 864"/>
                  <a:gd name="T8" fmla="*/ 89 w 89"/>
                  <a:gd name="T9" fmla="*/ 41 h 864"/>
                  <a:gd name="T10" fmla="*/ 89 w 89"/>
                  <a:gd name="T11" fmla="*/ 864 h 864"/>
                  <a:gd name="T12" fmla="*/ 0 w 89"/>
                  <a:gd name="T13" fmla="*/ 864 h 864"/>
                  <a:gd name="T14" fmla="*/ 0 w 89"/>
                  <a:gd name="T15" fmla="*/ 45 h 864"/>
                  <a:gd name="T16" fmla="*/ 0 w 89"/>
                  <a:gd name="T17" fmla="*/ 41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64"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" y="18"/>
                      <a:pt x="21" y="0"/>
                      <a:pt x="44" y="0"/>
                    </a:cubicBezTo>
                    <a:cubicBezTo>
                      <a:pt x="68" y="0"/>
                      <a:pt x="87" y="18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64"/>
                      <a:pt x="89" y="864"/>
                      <a:pt x="89" y="864"/>
                    </a:cubicBezTo>
                    <a:cubicBezTo>
                      <a:pt x="0" y="864"/>
                      <a:pt x="0" y="864"/>
                      <a:pt x="0" y="864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7" name="Oval 6"/>
              <p:cNvSpPr>
                <a:spLocks noChangeArrowheads="1"/>
              </p:cNvSpPr>
              <p:nvPr/>
            </p:nvSpPr>
            <p:spPr bwMode="auto">
              <a:xfrm>
                <a:off x="2899558" y="5022192"/>
                <a:ext cx="829215" cy="8208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40" name="Group 31"/>
            <p:cNvGrpSpPr/>
            <p:nvPr/>
          </p:nvGrpSpPr>
          <p:grpSpPr>
            <a:xfrm>
              <a:off x="4011464" y="2042460"/>
              <a:ext cx="829215" cy="3800571"/>
              <a:chOff x="4055006" y="2042460"/>
              <a:chExt cx="829215" cy="3800571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4300002" y="2042460"/>
                <a:ext cx="339225" cy="3266606"/>
              </a:xfrm>
              <a:custGeom>
                <a:avLst/>
                <a:gdLst>
                  <a:gd name="T0" fmla="*/ 0 w 89"/>
                  <a:gd name="T1" fmla="*/ 41 h 864"/>
                  <a:gd name="T2" fmla="*/ 0 w 89"/>
                  <a:gd name="T3" fmla="*/ 41 h 864"/>
                  <a:gd name="T4" fmla="*/ 44 w 89"/>
                  <a:gd name="T5" fmla="*/ 0 h 864"/>
                  <a:gd name="T6" fmla="*/ 89 w 89"/>
                  <a:gd name="T7" fmla="*/ 41 h 864"/>
                  <a:gd name="T8" fmla="*/ 89 w 89"/>
                  <a:gd name="T9" fmla="*/ 41 h 864"/>
                  <a:gd name="T10" fmla="*/ 89 w 89"/>
                  <a:gd name="T11" fmla="*/ 864 h 864"/>
                  <a:gd name="T12" fmla="*/ 0 w 89"/>
                  <a:gd name="T13" fmla="*/ 864 h 864"/>
                  <a:gd name="T14" fmla="*/ 0 w 89"/>
                  <a:gd name="T15" fmla="*/ 45 h 864"/>
                  <a:gd name="T16" fmla="*/ 0 w 89"/>
                  <a:gd name="T17" fmla="*/ 41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64"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" y="18"/>
                      <a:pt x="21" y="0"/>
                      <a:pt x="44" y="0"/>
                    </a:cubicBezTo>
                    <a:cubicBezTo>
                      <a:pt x="68" y="0"/>
                      <a:pt x="87" y="18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64"/>
                      <a:pt x="89" y="864"/>
                      <a:pt x="89" y="864"/>
                    </a:cubicBezTo>
                    <a:cubicBezTo>
                      <a:pt x="0" y="864"/>
                      <a:pt x="0" y="864"/>
                      <a:pt x="0" y="864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5" name="Oval 6"/>
              <p:cNvSpPr>
                <a:spLocks noChangeArrowheads="1"/>
              </p:cNvSpPr>
              <p:nvPr/>
            </p:nvSpPr>
            <p:spPr bwMode="auto">
              <a:xfrm>
                <a:off x="4055006" y="5022192"/>
                <a:ext cx="829215" cy="8208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41" name="Group 34"/>
            <p:cNvGrpSpPr/>
            <p:nvPr/>
          </p:nvGrpSpPr>
          <p:grpSpPr>
            <a:xfrm>
              <a:off x="5108281" y="2042460"/>
              <a:ext cx="829215" cy="3800571"/>
              <a:chOff x="5151823" y="2042460"/>
              <a:chExt cx="829215" cy="3800571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5396819" y="2042460"/>
                <a:ext cx="339225" cy="3266606"/>
              </a:xfrm>
              <a:custGeom>
                <a:avLst/>
                <a:gdLst>
                  <a:gd name="T0" fmla="*/ 0 w 89"/>
                  <a:gd name="T1" fmla="*/ 41 h 864"/>
                  <a:gd name="T2" fmla="*/ 0 w 89"/>
                  <a:gd name="T3" fmla="*/ 41 h 864"/>
                  <a:gd name="T4" fmla="*/ 44 w 89"/>
                  <a:gd name="T5" fmla="*/ 0 h 864"/>
                  <a:gd name="T6" fmla="*/ 89 w 89"/>
                  <a:gd name="T7" fmla="*/ 41 h 864"/>
                  <a:gd name="T8" fmla="*/ 89 w 89"/>
                  <a:gd name="T9" fmla="*/ 41 h 864"/>
                  <a:gd name="T10" fmla="*/ 89 w 89"/>
                  <a:gd name="T11" fmla="*/ 864 h 864"/>
                  <a:gd name="T12" fmla="*/ 0 w 89"/>
                  <a:gd name="T13" fmla="*/ 864 h 864"/>
                  <a:gd name="T14" fmla="*/ 0 w 89"/>
                  <a:gd name="T15" fmla="*/ 45 h 864"/>
                  <a:gd name="T16" fmla="*/ 0 w 89"/>
                  <a:gd name="T17" fmla="*/ 41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64"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2" y="18"/>
                      <a:pt x="21" y="0"/>
                      <a:pt x="44" y="0"/>
                    </a:cubicBezTo>
                    <a:cubicBezTo>
                      <a:pt x="68" y="0"/>
                      <a:pt x="87" y="18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64"/>
                      <a:pt x="89" y="864"/>
                      <a:pt x="89" y="864"/>
                    </a:cubicBezTo>
                    <a:cubicBezTo>
                      <a:pt x="0" y="864"/>
                      <a:pt x="0" y="864"/>
                      <a:pt x="0" y="864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Oval 6"/>
              <p:cNvSpPr>
                <a:spLocks noChangeArrowheads="1"/>
              </p:cNvSpPr>
              <p:nvPr/>
            </p:nvSpPr>
            <p:spPr bwMode="auto">
              <a:xfrm>
                <a:off x="5151823" y="5022192"/>
                <a:ext cx="829215" cy="8208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latin typeface="Times New Roman" panose="02020603050405020304" pitchFamily="18" charset="0"/>
                  <a:ea typeface="微软雅黑" panose="020B0503020204020204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0" name="Group 2"/>
          <p:cNvGrpSpPr/>
          <p:nvPr/>
        </p:nvGrpSpPr>
        <p:grpSpPr>
          <a:xfrm>
            <a:off x="960028" y="2482244"/>
            <a:ext cx="874515" cy="3032515"/>
            <a:chOff x="1802741" y="2967600"/>
            <a:chExt cx="829215" cy="2875431"/>
          </a:xfrm>
          <a:solidFill>
            <a:srgbClr val="FFC000"/>
          </a:solidFill>
        </p:grpSpPr>
        <p:sp>
          <p:nvSpPr>
            <p:cNvPr id="51" name="Rectangle 7"/>
            <p:cNvSpPr>
              <a:spLocks noChangeArrowheads="1"/>
            </p:cNvSpPr>
            <p:nvPr/>
          </p:nvSpPr>
          <p:spPr bwMode="auto">
            <a:xfrm>
              <a:off x="2047737" y="2967600"/>
              <a:ext cx="339225" cy="2341465"/>
            </a:xfrm>
            <a:prstGeom prst="rect">
              <a:avLst/>
            </a:prstGeom>
            <a:grpFill/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52" name="Oval 8"/>
            <p:cNvSpPr>
              <a:spLocks noChangeArrowheads="1"/>
            </p:cNvSpPr>
            <p:nvPr/>
          </p:nvSpPr>
          <p:spPr bwMode="auto">
            <a:xfrm>
              <a:off x="1802741" y="5022192"/>
              <a:ext cx="829215" cy="820839"/>
            </a:xfrm>
            <a:prstGeom prst="ellipse">
              <a:avLst/>
            </a:prstGeom>
            <a:grpFill/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53" name="Rectangle 11"/>
          <p:cNvSpPr/>
          <p:nvPr/>
        </p:nvSpPr>
        <p:spPr>
          <a:xfrm>
            <a:off x="920276" y="4766069"/>
            <a:ext cx="95401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rPr>
              <a:t>75%</a:t>
            </a:r>
            <a:endParaRPr lang="en-US" sz="1266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 Light" panose="020B03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54" name="Group 4"/>
          <p:cNvGrpSpPr/>
          <p:nvPr/>
        </p:nvGrpSpPr>
        <p:grpSpPr>
          <a:xfrm>
            <a:off x="2116764" y="2269372"/>
            <a:ext cx="874515" cy="3245386"/>
            <a:chOff x="2899558" y="2765755"/>
            <a:chExt cx="829215" cy="3077276"/>
          </a:xfrm>
        </p:grpSpPr>
        <p:sp>
          <p:nvSpPr>
            <p:cNvPr id="55" name="Rectangle 7"/>
            <p:cNvSpPr>
              <a:spLocks noChangeArrowheads="1"/>
            </p:cNvSpPr>
            <p:nvPr/>
          </p:nvSpPr>
          <p:spPr bwMode="auto">
            <a:xfrm>
              <a:off x="3144554" y="2765755"/>
              <a:ext cx="339225" cy="2543312"/>
            </a:xfrm>
            <a:prstGeom prst="rect">
              <a:avLst/>
            </a:prstGeom>
            <a:solidFill>
              <a:srgbClr val="484F59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2899558" y="5022192"/>
              <a:ext cx="829215" cy="820839"/>
            </a:xfrm>
            <a:prstGeom prst="ellipse">
              <a:avLst/>
            </a:prstGeom>
            <a:solidFill>
              <a:srgbClr val="484F59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57" name="Rectangle 17"/>
          <p:cNvSpPr/>
          <p:nvPr/>
        </p:nvSpPr>
        <p:spPr>
          <a:xfrm>
            <a:off x="2077011" y="4766069"/>
            <a:ext cx="95401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rPr>
              <a:t>80%</a:t>
            </a:r>
            <a:endParaRPr lang="en-US" sz="1266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 Light" panose="020B03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58" name="Group 30"/>
          <p:cNvGrpSpPr/>
          <p:nvPr/>
        </p:nvGrpSpPr>
        <p:grpSpPr>
          <a:xfrm>
            <a:off x="3289413" y="3358638"/>
            <a:ext cx="874515" cy="2156121"/>
            <a:chOff x="4055006" y="3798597"/>
            <a:chExt cx="829215" cy="2044434"/>
          </a:xfrm>
          <a:solidFill>
            <a:schemeClr val="accent3"/>
          </a:solidFill>
        </p:grpSpPr>
        <p:sp>
          <p:nvSpPr>
            <p:cNvPr id="59" name="Rectangle 7"/>
            <p:cNvSpPr>
              <a:spLocks noChangeArrowheads="1"/>
            </p:cNvSpPr>
            <p:nvPr/>
          </p:nvSpPr>
          <p:spPr bwMode="auto">
            <a:xfrm>
              <a:off x="4300002" y="3798597"/>
              <a:ext cx="339225" cy="1510469"/>
            </a:xfrm>
            <a:prstGeom prst="rect">
              <a:avLst/>
            </a:prstGeom>
            <a:solidFill>
              <a:srgbClr val="FFC00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60" name="Oval 8"/>
            <p:cNvSpPr>
              <a:spLocks noChangeArrowheads="1"/>
            </p:cNvSpPr>
            <p:nvPr/>
          </p:nvSpPr>
          <p:spPr bwMode="auto">
            <a:xfrm>
              <a:off x="4055006" y="5022192"/>
              <a:ext cx="829215" cy="820839"/>
            </a:xfrm>
            <a:prstGeom prst="ellipse">
              <a:avLst/>
            </a:prstGeom>
            <a:solidFill>
              <a:srgbClr val="FFC00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61" name="Rectangle 23"/>
          <p:cNvSpPr/>
          <p:nvPr/>
        </p:nvSpPr>
        <p:spPr>
          <a:xfrm>
            <a:off x="3214326" y="4766069"/>
            <a:ext cx="95401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rPr>
              <a:t>50%</a:t>
            </a:r>
            <a:endParaRPr lang="en-US" sz="1266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 Light" panose="020B03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62" name="Group 33"/>
          <p:cNvGrpSpPr/>
          <p:nvPr/>
        </p:nvGrpSpPr>
        <p:grpSpPr>
          <a:xfrm>
            <a:off x="4446149" y="1875887"/>
            <a:ext cx="874515" cy="3638872"/>
            <a:chOff x="5151823" y="2392652"/>
            <a:chExt cx="829215" cy="3450379"/>
          </a:xfrm>
          <a:solidFill>
            <a:schemeClr val="accent4"/>
          </a:solidFill>
        </p:grpSpPr>
        <p:sp>
          <p:nvSpPr>
            <p:cNvPr id="63" name="Rectangle 7"/>
            <p:cNvSpPr>
              <a:spLocks noChangeArrowheads="1"/>
            </p:cNvSpPr>
            <p:nvPr/>
          </p:nvSpPr>
          <p:spPr bwMode="auto">
            <a:xfrm>
              <a:off x="5396819" y="2392652"/>
              <a:ext cx="339225" cy="2916414"/>
            </a:xfrm>
            <a:prstGeom prst="rect">
              <a:avLst/>
            </a:prstGeom>
            <a:solidFill>
              <a:srgbClr val="484F59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64" name="Oval 8"/>
            <p:cNvSpPr>
              <a:spLocks noChangeArrowheads="1"/>
            </p:cNvSpPr>
            <p:nvPr/>
          </p:nvSpPr>
          <p:spPr bwMode="auto">
            <a:xfrm>
              <a:off x="5151823" y="5022192"/>
              <a:ext cx="829215" cy="820839"/>
            </a:xfrm>
            <a:prstGeom prst="ellipse">
              <a:avLst/>
            </a:prstGeom>
            <a:solidFill>
              <a:srgbClr val="484F59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9"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65" name="Rectangle 29"/>
          <p:cNvSpPr/>
          <p:nvPr/>
        </p:nvSpPr>
        <p:spPr>
          <a:xfrm>
            <a:off x="4406396" y="4766069"/>
            <a:ext cx="95401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109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Open Sans Light" panose="020B0306030504020204" pitchFamily="34" charset="0"/>
                <a:sym typeface="Times New Roman" panose="02020603050405020304" pitchFamily="18" charset="0"/>
              </a:rPr>
              <a:t>90%</a:t>
            </a:r>
            <a:endParaRPr lang="en-US" sz="1266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Open Sans Light" panose="020B03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68" name="Group 76"/>
          <p:cNvGrpSpPr/>
          <p:nvPr/>
        </p:nvGrpSpPr>
        <p:grpSpPr>
          <a:xfrm>
            <a:off x="6656054" y="1271635"/>
            <a:ext cx="492960" cy="477966"/>
            <a:chOff x="4411266" y="2303265"/>
            <a:chExt cx="325040" cy="315154"/>
          </a:xfrm>
          <a:solidFill>
            <a:srgbClr val="F69C15"/>
          </a:solidFill>
        </p:grpSpPr>
        <p:sp>
          <p:nvSpPr>
            <p:cNvPr id="69" name="Freeform 28"/>
            <p:cNvSpPr>
              <a:spLocks/>
            </p:cNvSpPr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75" name="AutoShape 36"/>
          <p:cNvSpPr>
            <a:spLocks/>
          </p:cNvSpPr>
          <p:nvPr/>
        </p:nvSpPr>
        <p:spPr bwMode="auto">
          <a:xfrm>
            <a:off x="6595266" y="2437460"/>
            <a:ext cx="553748" cy="386652"/>
          </a:xfrm>
          <a:custGeom>
            <a:avLst/>
            <a:gdLst>
              <a:gd name="T0" fmla="*/ 2348 w 21600"/>
              <a:gd name="T1" fmla="*/ 2618 h 21600"/>
              <a:gd name="T2" fmla="*/ 13148 w 21600"/>
              <a:gd name="T3" fmla="*/ 2618 h 21600"/>
              <a:gd name="T4" fmla="*/ 13148 w 21600"/>
              <a:gd name="T5" fmla="*/ 2618 h 21600"/>
              <a:gd name="T6" fmla="*/ 13148 w 21600"/>
              <a:gd name="T7" fmla="*/ 1309 h 21600"/>
              <a:gd name="T8" fmla="*/ 13617 w 21600"/>
              <a:gd name="T9" fmla="*/ 0 h 21600"/>
              <a:gd name="T10" fmla="*/ 17843 w 21600"/>
              <a:gd name="T11" fmla="*/ 0 h 21600"/>
              <a:gd name="T12" fmla="*/ 18783 w 21600"/>
              <a:gd name="T13" fmla="*/ 1309 h 21600"/>
              <a:gd name="T14" fmla="*/ 18783 w 21600"/>
              <a:gd name="T15" fmla="*/ 2618 h 21600"/>
              <a:gd name="T16" fmla="*/ 18783 w 21600"/>
              <a:gd name="T17" fmla="*/ 2618 h 21600"/>
              <a:gd name="T18" fmla="*/ 19252 w 21600"/>
              <a:gd name="T19" fmla="*/ 2618 h 21600"/>
              <a:gd name="T20" fmla="*/ 21600 w 21600"/>
              <a:gd name="T21" fmla="*/ 5891 h 21600"/>
              <a:gd name="T22" fmla="*/ 21600 w 21600"/>
              <a:gd name="T23" fmla="*/ 18327 h 21600"/>
              <a:gd name="T24" fmla="*/ 19252 w 21600"/>
              <a:gd name="T25" fmla="*/ 21600 h 21600"/>
              <a:gd name="T26" fmla="*/ 2348 w 21600"/>
              <a:gd name="T27" fmla="*/ 21600 h 21600"/>
              <a:gd name="T28" fmla="*/ 0 w 21600"/>
              <a:gd name="T29" fmla="*/ 18327 h 21600"/>
              <a:gd name="T30" fmla="*/ 0 w 21600"/>
              <a:gd name="T31" fmla="*/ 5891 h 21600"/>
              <a:gd name="T32" fmla="*/ 2348 w 21600"/>
              <a:gd name="T33" fmla="*/ 2618 h 21600"/>
              <a:gd name="T34" fmla="*/ 14087 w 21600"/>
              <a:gd name="T35" fmla="*/ 2618 h 21600"/>
              <a:gd name="T36" fmla="*/ 17374 w 21600"/>
              <a:gd name="T37" fmla="*/ 2618 h 21600"/>
              <a:gd name="T38" fmla="*/ 17374 w 21600"/>
              <a:gd name="T39" fmla="*/ 1309 h 21600"/>
              <a:gd name="T40" fmla="*/ 14087 w 21600"/>
              <a:gd name="T41" fmla="*/ 1309 h 21600"/>
              <a:gd name="T42" fmla="*/ 14087 w 21600"/>
              <a:gd name="T43" fmla="*/ 2618 h 21600"/>
              <a:gd name="T44" fmla="*/ 11270 w 21600"/>
              <a:gd name="T45" fmla="*/ 4582 h 21600"/>
              <a:gd name="T46" fmla="*/ 5635 w 21600"/>
              <a:gd name="T47" fmla="*/ 12436 h 21600"/>
              <a:gd name="T48" fmla="*/ 11270 w 21600"/>
              <a:gd name="T49" fmla="*/ 19636 h 21600"/>
              <a:gd name="T50" fmla="*/ 16435 w 21600"/>
              <a:gd name="T51" fmla="*/ 12436 h 21600"/>
              <a:gd name="T52" fmla="*/ 11270 w 21600"/>
              <a:gd name="T53" fmla="*/ 4582 h 21600"/>
              <a:gd name="T54" fmla="*/ 14557 w 21600"/>
              <a:gd name="T55" fmla="*/ 12436 h 21600"/>
              <a:gd name="T56" fmla="*/ 11270 w 21600"/>
              <a:gd name="T57" fmla="*/ 7200 h 21600"/>
              <a:gd name="T58" fmla="*/ 7513 w 21600"/>
              <a:gd name="T59" fmla="*/ 12436 h 21600"/>
              <a:gd name="T60" fmla="*/ 11270 w 21600"/>
              <a:gd name="T61" fmla="*/ 17018 h 21600"/>
              <a:gd name="T62" fmla="*/ 14557 w 21600"/>
              <a:gd name="T63" fmla="*/ 12436 h 21600"/>
              <a:gd name="T64" fmla="*/ 11270 w 21600"/>
              <a:gd name="T65" fmla="*/ 6545 h 21600"/>
              <a:gd name="T66" fmla="*/ 6574 w 21600"/>
              <a:gd name="T67" fmla="*/ 12436 h 21600"/>
              <a:gd name="T68" fmla="*/ 11270 w 21600"/>
              <a:gd name="T69" fmla="*/ 18327 h 21600"/>
              <a:gd name="T70" fmla="*/ 15496 w 21600"/>
              <a:gd name="T71" fmla="*/ 12436 h 21600"/>
              <a:gd name="T72" fmla="*/ 11270 w 21600"/>
              <a:gd name="T73" fmla="*/ 6545 h 21600"/>
              <a:gd name="T74" fmla="*/ 11270 w 21600"/>
              <a:gd name="T75" fmla="*/ 654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00" h="21600">
                <a:moveTo>
                  <a:pt x="2348" y="2618"/>
                </a:moveTo>
                <a:cubicBezTo>
                  <a:pt x="13148" y="2618"/>
                  <a:pt x="13148" y="2618"/>
                  <a:pt x="13148" y="2618"/>
                </a:cubicBezTo>
                <a:cubicBezTo>
                  <a:pt x="13148" y="2618"/>
                  <a:pt x="13148" y="2618"/>
                  <a:pt x="13148" y="2618"/>
                </a:cubicBezTo>
                <a:cubicBezTo>
                  <a:pt x="13148" y="1309"/>
                  <a:pt x="13148" y="1309"/>
                  <a:pt x="13148" y="1309"/>
                </a:cubicBezTo>
                <a:cubicBezTo>
                  <a:pt x="13148" y="655"/>
                  <a:pt x="13148" y="0"/>
                  <a:pt x="13617" y="0"/>
                </a:cubicBezTo>
                <a:cubicBezTo>
                  <a:pt x="17843" y="0"/>
                  <a:pt x="17843" y="0"/>
                  <a:pt x="17843" y="0"/>
                </a:cubicBezTo>
                <a:cubicBezTo>
                  <a:pt x="18313" y="0"/>
                  <a:pt x="18783" y="655"/>
                  <a:pt x="18783" y="1309"/>
                </a:cubicBezTo>
                <a:cubicBezTo>
                  <a:pt x="18783" y="2618"/>
                  <a:pt x="18783" y="2618"/>
                  <a:pt x="18783" y="2618"/>
                </a:cubicBezTo>
                <a:cubicBezTo>
                  <a:pt x="18783" y="2618"/>
                  <a:pt x="18783" y="2618"/>
                  <a:pt x="18783" y="2618"/>
                </a:cubicBezTo>
                <a:cubicBezTo>
                  <a:pt x="19252" y="2618"/>
                  <a:pt x="19252" y="2618"/>
                  <a:pt x="19252" y="2618"/>
                </a:cubicBezTo>
                <a:cubicBezTo>
                  <a:pt x="20661" y="2618"/>
                  <a:pt x="21600" y="3927"/>
                  <a:pt x="21600" y="5891"/>
                </a:cubicBezTo>
                <a:cubicBezTo>
                  <a:pt x="21600" y="18327"/>
                  <a:pt x="21600" y="18327"/>
                  <a:pt x="21600" y="18327"/>
                </a:cubicBezTo>
                <a:cubicBezTo>
                  <a:pt x="21600" y="20291"/>
                  <a:pt x="20661" y="21600"/>
                  <a:pt x="19252" y="21600"/>
                </a:cubicBezTo>
                <a:cubicBezTo>
                  <a:pt x="2348" y="21600"/>
                  <a:pt x="2348" y="21600"/>
                  <a:pt x="2348" y="21600"/>
                </a:cubicBezTo>
                <a:cubicBezTo>
                  <a:pt x="939" y="21600"/>
                  <a:pt x="0" y="20291"/>
                  <a:pt x="0" y="18327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939" y="2618"/>
                  <a:pt x="2348" y="2618"/>
                </a:cubicBezTo>
                <a:close/>
                <a:moveTo>
                  <a:pt x="14087" y="2618"/>
                </a:moveTo>
                <a:cubicBezTo>
                  <a:pt x="17374" y="2618"/>
                  <a:pt x="17374" y="2618"/>
                  <a:pt x="17374" y="2618"/>
                </a:cubicBezTo>
                <a:cubicBezTo>
                  <a:pt x="17374" y="1309"/>
                  <a:pt x="17374" y="1309"/>
                  <a:pt x="17374" y="1309"/>
                </a:cubicBezTo>
                <a:cubicBezTo>
                  <a:pt x="14087" y="1309"/>
                  <a:pt x="14087" y="1309"/>
                  <a:pt x="14087" y="1309"/>
                </a:cubicBezTo>
                <a:cubicBezTo>
                  <a:pt x="14087" y="2618"/>
                  <a:pt x="14087" y="2618"/>
                  <a:pt x="14087" y="2618"/>
                </a:cubicBezTo>
                <a:close/>
                <a:moveTo>
                  <a:pt x="11270" y="4582"/>
                </a:moveTo>
                <a:cubicBezTo>
                  <a:pt x="7983" y="4582"/>
                  <a:pt x="5635" y="7855"/>
                  <a:pt x="5635" y="12436"/>
                </a:cubicBezTo>
                <a:cubicBezTo>
                  <a:pt x="5635" y="16364"/>
                  <a:pt x="7983" y="19636"/>
                  <a:pt x="11270" y="19636"/>
                </a:cubicBezTo>
                <a:cubicBezTo>
                  <a:pt x="14087" y="19636"/>
                  <a:pt x="16435" y="16364"/>
                  <a:pt x="16435" y="12436"/>
                </a:cubicBezTo>
                <a:cubicBezTo>
                  <a:pt x="16435" y="7855"/>
                  <a:pt x="14087" y="4582"/>
                  <a:pt x="11270" y="4582"/>
                </a:cubicBezTo>
                <a:close/>
                <a:moveTo>
                  <a:pt x="14557" y="12436"/>
                </a:moveTo>
                <a:cubicBezTo>
                  <a:pt x="14557" y="9818"/>
                  <a:pt x="13148" y="7200"/>
                  <a:pt x="11270" y="7200"/>
                </a:cubicBezTo>
                <a:cubicBezTo>
                  <a:pt x="8922" y="7200"/>
                  <a:pt x="7513" y="9818"/>
                  <a:pt x="7513" y="12436"/>
                </a:cubicBezTo>
                <a:cubicBezTo>
                  <a:pt x="7513" y="15055"/>
                  <a:pt x="8922" y="17018"/>
                  <a:pt x="11270" y="17018"/>
                </a:cubicBezTo>
                <a:cubicBezTo>
                  <a:pt x="13148" y="17018"/>
                  <a:pt x="14557" y="15055"/>
                  <a:pt x="14557" y="12436"/>
                </a:cubicBezTo>
                <a:close/>
                <a:moveTo>
                  <a:pt x="11270" y="6545"/>
                </a:moveTo>
                <a:cubicBezTo>
                  <a:pt x="8452" y="6545"/>
                  <a:pt x="6574" y="9164"/>
                  <a:pt x="6574" y="12436"/>
                </a:cubicBezTo>
                <a:cubicBezTo>
                  <a:pt x="6574" y="15709"/>
                  <a:pt x="8452" y="18327"/>
                  <a:pt x="11270" y="18327"/>
                </a:cubicBezTo>
                <a:cubicBezTo>
                  <a:pt x="13617" y="18327"/>
                  <a:pt x="15496" y="15709"/>
                  <a:pt x="15496" y="12436"/>
                </a:cubicBezTo>
                <a:cubicBezTo>
                  <a:pt x="15496" y="9164"/>
                  <a:pt x="13617" y="6545"/>
                  <a:pt x="11270" y="6545"/>
                </a:cubicBezTo>
                <a:close/>
                <a:moveTo>
                  <a:pt x="11270" y="6545"/>
                </a:moveTo>
              </a:path>
            </a:pathLst>
          </a:custGeom>
          <a:solidFill>
            <a:srgbClr val="484F59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0" name="AutoShape 38"/>
          <p:cNvSpPr>
            <a:spLocks/>
          </p:cNvSpPr>
          <p:nvPr/>
        </p:nvSpPr>
        <p:spPr bwMode="auto">
          <a:xfrm>
            <a:off x="6656054" y="3572131"/>
            <a:ext cx="492960" cy="496782"/>
          </a:xfrm>
          <a:custGeom>
            <a:avLst/>
            <a:gdLst>
              <a:gd name="T0" fmla="*/ 16241 w 21600"/>
              <a:gd name="T1" fmla="*/ 491 h 21600"/>
              <a:gd name="T2" fmla="*/ 15753 w 21600"/>
              <a:gd name="T3" fmla="*/ 0 h 21600"/>
              <a:gd name="T4" fmla="*/ 5847 w 21600"/>
              <a:gd name="T5" fmla="*/ 0 h 21600"/>
              <a:gd name="T6" fmla="*/ 5359 w 21600"/>
              <a:gd name="T7" fmla="*/ 491 h 21600"/>
              <a:gd name="T8" fmla="*/ 5359 w 21600"/>
              <a:gd name="T9" fmla="*/ 5400 h 21600"/>
              <a:gd name="T10" fmla="*/ 16241 w 21600"/>
              <a:gd name="T11" fmla="*/ 5400 h 21600"/>
              <a:gd name="T12" fmla="*/ 16241 w 21600"/>
              <a:gd name="T13" fmla="*/ 491 h 21600"/>
              <a:gd name="T14" fmla="*/ 16403 w 21600"/>
              <a:gd name="T15" fmla="*/ 16691 h 21600"/>
              <a:gd name="T16" fmla="*/ 15916 w 21600"/>
              <a:gd name="T17" fmla="*/ 16364 h 21600"/>
              <a:gd name="T18" fmla="*/ 5684 w 21600"/>
              <a:gd name="T19" fmla="*/ 16364 h 21600"/>
              <a:gd name="T20" fmla="*/ 5197 w 21600"/>
              <a:gd name="T21" fmla="*/ 16691 h 21600"/>
              <a:gd name="T22" fmla="*/ 3573 w 21600"/>
              <a:gd name="T23" fmla="*/ 21109 h 21600"/>
              <a:gd name="T24" fmla="*/ 3735 w 21600"/>
              <a:gd name="T25" fmla="*/ 21436 h 21600"/>
              <a:gd name="T26" fmla="*/ 4060 w 21600"/>
              <a:gd name="T27" fmla="*/ 21600 h 21600"/>
              <a:gd name="T28" fmla="*/ 17540 w 21600"/>
              <a:gd name="T29" fmla="*/ 21600 h 21600"/>
              <a:gd name="T30" fmla="*/ 17865 w 21600"/>
              <a:gd name="T31" fmla="*/ 21436 h 21600"/>
              <a:gd name="T32" fmla="*/ 18027 w 21600"/>
              <a:gd name="T33" fmla="*/ 21109 h 21600"/>
              <a:gd name="T34" fmla="*/ 16403 w 21600"/>
              <a:gd name="T35" fmla="*/ 16691 h 21600"/>
              <a:gd name="T36" fmla="*/ 4872 w 21600"/>
              <a:gd name="T37" fmla="*/ 9164 h 21600"/>
              <a:gd name="T38" fmla="*/ 4872 w 21600"/>
              <a:gd name="T39" fmla="*/ 10964 h 21600"/>
              <a:gd name="T40" fmla="*/ 16565 w 21600"/>
              <a:gd name="T41" fmla="*/ 10964 h 21600"/>
              <a:gd name="T42" fmla="*/ 16565 w 21600"/>
              <a:gd name="T43" fmla="*/ 9164 h 21600"/>
              <a:gd name="T44" fmla="*/ 15266 w 21600"/>
              <a:gd name="T45" fmla="*/ 6545 h 21600"/>
              <a:gd name="T46" fmla="*/ 6334 w 21600"/>
              <a:gd name="T47" fmla="*/ 6545 h 21600"/>
              <a:gd name="T48" fmla="*/ 4872 w 21600"/>
              <a:gd name="T49" fmla="*/ 9164 h 21600"/>
              <a:gd name="T50" fmla="*/ 10719 w 21600"/>
              <a:gd name="T51" fmla="*/ 8345 h 21600"/>
              <a:gd name="T52" fmla="*/ 12505 w 21600"/>
              <a:gd name="T53" fmla="*/ 9164 h 21600"/>
              <a:gd name="T54" fmla="*/ 10719 w 21600"/>
              <a:gd name="T55" fmla="*/ 10145 h 21600"/>
              <a:gd name="T56" fmla="*/ 9095 w 21600"/>
              <a:gd name="T57" fmla="*/ 9164 h 21600"/>
              <a:gd name="T58" fmla="*/ 10719 w 21600"/>
              <a:gd name="T59" fmla="*/ 8345 h 21600"/>
              <a:gd name="T60" fmla="*/ 19326 w 21600"/>
              <a:gd name="T61" fmla="*/ 6545 h 21600"/>
              <a:gd name="T62" fmla="*/ 16403 w 21600"/>
              <a:gd name="T63" fmla="*/ 6545 h 21600"/>
              <a:gd name="T64" fmla="*/ 17540 w 21600"/>
              <a:gd name="T65" fmla="*/ 8836 h 21600"/>
              <a:gd name="T66" fmla="*/ 17540 w 21600"/>
              <a:gd name="T67" fmla="*/ 8836 h 21600"/>
              <a:gd name="T68" fmla="*/ 17702 w 21600"/>
              <a:gd name="T69" fmla="*/ 9000 h 21600"/>
              <a:gd name="T70" fmla="*/ 17702 w 21600"/>
              <a:gd name="T71" fmla="*/ 11455 h 21600"/>
              <a:gd name="T72" fmla="*/ 17215 w 21600"/>
              <a:gd name="T73" fmla="*/ 11945 h 21600"/>
              <a:gd name="T74" fmla="*/ 4385 w 21600"/>
              <a:gd name="T75" fmla="*/ 11945 h 21600"/>
              <a:gd name="T76" fmla="*/ 3898 w 21600"/>
              <a:gd name="T77" fmla="*/ 11455 h 21600"/>
              <a:gd name="T78" fmla="*/ 3898 w 21600"/>
              <a:gd name="T79" fmla="*/ 9000 h 21600"/>
              <a:gd name="T80" fmla="*/ 4060 w 21600"/>
              <a:gd name="T81" fmla="*/ 8836 h 21600"/>
              <a:gd name="T82" fmla="*/ 5197 w 21600"/>
              <a:gd name="T83" fmla="*/ 6545 h 21600"/>
              <a:gd name="T84" fmla="*/ 2274 w 21600"/>
              <a:gd name="T85" fmla="*/ 6545 h 21600"/>
              <a:gd name="T86" fmla="*/ 0 w 21600"/>
              <a:gd name="T87" fmla="*/ 8836 h 21600"/>
              <a:gd name="T88" fmla="*/ 0 w 21600"/>
              <a:gd name="T89" fmla="*/ 16527 h 21600"/>
              <a:gd name="T90" fmla="*/ 2274 w 21600"/>
              <a:gd name="T91" fmla="*/ 18818 h 21600"/>
              <a:gd name="T92" fmla="*/ 3086 w 21600"/>
              <a:gd name="T93" fmla="*/ 18818 h 21600"/>
              <a:gd name="T94" fmla="*/ 4060 w 21600"/>
              <a:gd name="T95" fmla="*/ 16200 h 21600"/>
              <a:gd name="T96" fmla="*/ 5684 w 21600"/>
              <a:gd name="T97" fmla="*/ 15055 h 21600"/>
              <a:gd name="T98" fmla="*/ 15916 w 21600"/>
              <a:gd name="T99" fmla="*/ 15055 h 21600"/>
              <a:gd name="T100" fmla="*/ 17540 w 21600"/>
              <a:gd name="T101" fmla="*/ 16200 h 21600"/>
              <a:gd name="T102" fmla="*/ 18514 w 21600"/>
              <a:gd name="T103" fmla="*/ 18818 h 21600"/>
              <a:gd name="T104" fmla="*/ 19326 w 21600"/>
              <a:gd name="T105" fmla="*/ 18818 h 21600"/>
              <a:gd name="T106" fmla="*/ 21600 w 21600"/>
              <a:gd name="T107" fmla="*/ 16527 h 21600"/>
              <a:gd name="T108" fmla="*/ 21600 w 21600"/>
              <a:gd name="T109" fmla="*/ 8836 h 21600"/>
              <a:gd name="T110" fmla="*/ 19326 w 21600"/>
              <a:gd name="T111" fmla="*/ 6545 h 21600"/>
              <a:gd name="T112" fmla="*/ 19326 w 21600"/>
              <a:gd name="T113" fmla="*/ 654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5" name="AutoShape 32"/>
          <p:cNvSpPr>
            <a:spLocks/>
          </p:cNvSpPr>
          <p:nvPr/>
        </p:nvSpPr>
        <p:spPr bwMode="auto">
          <a:xfrm>
            <a:off x="6595266" y="4695511"/>
            <a:ext cx="576255" cy="475887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rgbClr val="484F59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363446" y="962964"/>
            <a:ext cx="3051344" cy="960425"/>
            <a:chOff x="7363446" y="1131424"/>
            <a:chExt cx="3051344" cy="960425"/>
          </a:xfrm>
        </p:grpSpPr>
        <p:sp>
          <p:nvSpPr>
            <p:cNvPr id="88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363446" y="2112381"/>
            <a:ext cx="3051344" cy="960425"/>
            <a:chOff x="7363446" y="1131424"/>
            <a:chExt cx="3051344" cy="960425"/>
          </a:xfrm>
        </p:grpSpPr>
        <p:sp>
          <p:nvSpPr>
            <p:cNvPr id="92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363446" y="3306042"/>
            <a:ext cx="3051344" cy="960425"/>
            <a:chOff x="7363446" y="1131424"/>
            <a:chExt cx="3051344" cy="960425"/>
          </a:xfrm>
        </p:grpSpPr>
        <p:sp>
          <p:nvSpPr>
            <p:cNvPr id="95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363446" y="4455459"/>
            <a:ext cx="3051344" cy="960425"/>
            <a:chOff x="7363446" y="1131424"/>
            <a:chExt cx="3051344" cy="960425"/>
          </a:xfrm>
        </p:grpSpPr>
        <p:sp>
          <p:nvSpPr>
            <p:cNvPr id="98" name="TextBox 76"/>
            <p:cNvSpPr txBox="1"/>
            <p:nvPr/>
          </p:nvSpPr>
          <p:spPr>
            <a:xfrm>
              <a:off x="7363446" y="1131424"/>
              <a:ext cx="10985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C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7363446" y="1439363"/>
              <a:ext cx="30513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</a:t>
              </a:r>
              <a:r>
                <a:rPr lang="zh-CN" altLang="en-US" sz="14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，单击此处编辑文字。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请在此添加文字说明。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782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7" grpId="0"/>
      <p:bldP spid="61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7588469" y="1388604"/>
            <a:ext cx="3782727" cy="2884488"/>
          </a:xfrm>
          <a:prstGeom prst="rect">
            <a:avLst/>
          </a:prstGeom>
          <a:solidFill>
            <a:srgbClr val="484F59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48474A"/>
              </a:solidFill>
              <a:cs typeface="+mn-ea"/>
              <a:sym typeface="+mn-lt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933177" y="1388604"/>
            <a:ext cx="6516688" cy="288448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48474A"/>
              </a:solidFill>
              <a:cs typeface="+mn-ea"/>
              <a:sym typeface="+mn-lt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8731891" y="2070746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21576" y="2761929"/>
            <a:ext cx="289615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10"/>
          <p:cNvSpPr/>
          <p:nvPr/>
        </p:nvSpPr>
        <p:spPr>
          <a:xfrm>
            <a:off x="933177" y="1388604"/>
            <a:ext cx="919374" cy="2889803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 11"/>
          <p:cNvSpPr/>
          <p:nvPr/>
        </p:nvSpPr>
        <p:spPr>
          <a:xfrm flipH="1" flipV="1">
            <a:off x="10953235" y="2901491"/>
            <a:ext cx="436367" cy="1371601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819" y="5164890"/>
            <a:ext cx="1032984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938819" y="4624002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0" name="任意多边形 10"/>
          <p:cNvSpPr/>
          <p:nvPr/>
        </p:nvSpPr>
        <p:spPr>
          <a:xfrm flipH="1" flipV="1">
            <a:off x="6577781" y="1383288"/>
            <a:ext cx="872084" cy="2889804"/>
          </a:xfrm>
          <a:custGeom>
            <a:avLst/>
            <a:gdLst>
              <a:gd name="connsiteX0" fmla="*/ 0 w 1171574"/>
              <a:gd name="connsiteY0" fmla="*/ 0 h 3682520"/>
              <a:gd name="connsiteX1" fmla="*/ 1171574 w 1171574"/>
              <a:gd name="connsiteY1" fmla="*/ 0 h 3682520"/>
              <a:gd name="connsiteX2" fmla="*/ 0 w 1171574"/>
              <a:gd name="connsiteY2" fmla="*/ 3682520 h 3682520"/>
              <a:gd name="connsiteX3" fmla="*/ 0 w 1171574"/>
              <a:gd name="connsiteY3" fmla="*/ 0 h 368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74" h="3682520">
                <a:moveTo>
                  <a:pt x="0" y="0"/>
                </a:moveTo>
                <a:lnTo>
                  <a:pt x="1171574" y="0"/>
                </a:lnTo>
                <a:lnTo>
                  <a:pt x="0" y="3682520"/>
                </a:lnTo>
                <a:lnTo>
                  <a:pt x="0" y="0"/>
                </a:lnTo>
                <a:close/>
              </a:path>
            </a:pathLst>
          </a:custGeom>
          <a:solidFill>
            <a:srgbClr val="484F5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978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371508" y="2686472"/>
            <a:ext cx="1448984" cy="1448984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636608" y="1945236"/>
            <a:ext cx="1393776" cy="1393776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636608" y="3476580"/>
            <a:ext cx="1393776" cy="1393776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167952" y="1945236"/>
            <a:ext cx="1387441" cy="1393776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167952" y="3476580"/>
            <a:ext cx="1387441" cy="1393776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484F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006367" y="2408193"/>
            <a:ext cx="640775" cy="291426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66698" y="2379360"/>
            <a:ext cx="400937" cy="403652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1389" y="3996871"/>
            <a:ext cx="570181" cy="35840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24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53066" y="3898721"/>
            <a:ext cx="344824" cy="515879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666589" y="3048160"/>
            <a:ext cx="715692" cy="596925"/>
            <a:chOff x="2760663" y="5032375"/>
            <a:chExt cx="1473200" cy="1228726"/>
          </a:xfrm>
          <a:solidFill>
            <a:srgbClr val="FFC000"/>
          </a:solidFill>
        </p:grpSpPr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TextBox 76"/>
          <p:cNvSpPr txBox="1"/>
          <p:nvPr/>
        </p:nvSpPr>
        <p:spPr>
          <a:xfrm>
            <a:off x="7386250" y="447379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386250" y="4834272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76"/>
          <p:cNvSpPr txBox="1"/>
          <p:nvPr/>
        </p:nvSpPr>
        <p:spPr>
          <a:xfrm>
            <a:off x="3707208" y="159151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754405" y="1951983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76"/>
          <p:cNvSpPr txBox="1"/>
          <p:nvPr/>
        </p:nvSpPr>
        <p:spPr>
          <a:xfrm>
            <a:off x="7386250" y="159151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386250" y="1951983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76"/>
          <p:cNvSpPr txBox="1"/>
          <p:nvPr/>
        </p:nvSpPr>
        <p:spPr>
          <a:xfrm>
            <a:off x="3707208" y="447379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C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754405" y="4834272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，单击此处编辑文字。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015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华文细黑"/>
        <a:ea typeface="微软雅黑 Light"/>
        <a:cs typeface=""/>
      </a:majorFont>
      <a:minorFont>
        <a:latin typeface="华文细黑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3093</Words>
  <Application>Microsoft Office PowerPoint</Application>
  <PresentationFormat>宽屏</PresentationFormat>
  <Paragraphs>187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Clear Sans</vt:lpstr>
      <vt:lpstr>Clear Sans Light</vt:lpstr>
      <vt:lpstr>Meiryo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Helvetica Light</vt:lpstr>
      <vt:lpstr>Open Sans</vt:lpstr>
      <vt:lpstr>Open Sans Light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28</cp:revision>
  <dcterms:created xsi:type="dcterms:W3CDTF">2016-12-22T17:05:00Z</dcterms:created>
  <dcterms:modified xsi:type="dcterms:W3CDTF">2018-06-06T07:48:52Z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