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6" r:id="rId3"/>
    <p:sldId id="257" r:id="rId4"/>
    <p:sldId id="281" r:id="rId5"/>
    <p:sldId id="258" r:id="rId6"/>
    <p:sldId id="260" r:id="rId7"/>
    <p:sldId id="261" r:id="rId8"/>
    <p:sldId id="262" r:id="rId9"/>
    <p:sldId id="259" r:id="rId10"/>
    <p:sldId id="263" r:id="rId11"/>
    <p:sldId id="270" r:id="rId12"/>
    <p:sldId id="271" r:id="rId13"/>
    <p:sldId id="272" r:id="rId14"/>
    <p:sldId id="282" r:id="rId15"/>
    <p:sldId id="269" r:id="rId16"/>
    <p:sldId id="274" r:id="rId17"/>
    <p:sldId id="275" r:id="rId18"/>
    <p:sldId id="277" r:id="rId19"/>
    <p:sldId id="283" r:id="rId20"/>
    <p:sldId id="278" r:id="rId21"/>
    <p:sldId id="279" r:id="rId22"/>
    <p:sldId id="280" r:id="rId23"/>
    <p:sldId id="284" r:id="rId24"/>
    <p:sldId id="285" r:id="rId25"/>
  </p:sldIdLst>
  <p:sldSz cx="12192000" cy="6858000"/>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37">
          <p15:clr>
            <a:srgbClr val="A4A3A4"/>
          </p15:clr>
        </p15:guide>
        <p15:guide id="2" orient="horz" pos="550">
          <p15:clr>
            <a:srgbClr val="A4A3A4"/>
          </p15:clr>
        </p15:guide>
        <p15:guide id="3" orient="horz" pos="4065">
          <p15:clr>
            <a:srgbClr val="A4A3A4"/>
          </p15:clr>
        </p15:guide>
        <p15:guide id="4" orient="horz" pos="777">
          <p15:clr>
            <a:srgbClr val="A4A3A4"/>
          </p15:clr>
        </p15:guide>
        <p15:guide id="5" pos="257">
          <p15:clr>
            <a:srgbClr val="A4A3A4"/>
          </p15:clr>
        </p15:guide>
        <p15:guide id="6" pos="742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BCED1"/>
    <a:srgbClr val="1E6991"/>
    <a:srgbClr val="DCDFE2"/>
    <a:srgbClr val="183D67"/>
    <a:srgbClr val="132F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618" y="114"/>
      </p:cViewPr>
      <p:guideLst>
        <p:guide orient="horz" pos="2137"/>
        <p:guide orient="horz" pos="550"/>
        <p:guide orient="horz" pos="4065"/>
        <p:guide orient="horz" pos="777"/>
        <p:guide pos="257"/>
        <p:guide pos="742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6158D7-C4CC-43CC-BE7B-C6513767B6E3}" type="datetimeFigureOut">
              <a:rPr lang="zh-CN" altLang="en-US" smtClean="0"/>
              <a:t>2022/6/15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1E829-E778-4F59-A9C1-3FBFD41D3B9C}" type="slidenum">
              <a:rPr lang="zh-CN" altLang="en-US" smtClean="0"/>
              <a:t>‹#›</a:t>
            </a:fld>
            <a:endParaRPr lang="zh-CN" altLang="en-US"/>
          </a:p>
        </p:txBody>
      </p:sp>
    </p:spTree>
    <p:extLst>
      <p:ext uri="{BB962C8B-B14F-4D97-AF65-F5344CB8AC3E}">
        <p14:creationId xmlns:p14="http://schemas.microsoft.com/office/powerpoint/2010/main" val="3063752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26801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EB1ADCCD-3B31-4913-850C-9A91817A2EF1}" type="datetimeFigureOut">
              <a:rPr lang="zh-CN" altLang="en-US"/>
              <a:pPr/>
              <a:t>2022/6/15</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BFA1F8B-66E8-4EEE-B958-9085DAB3B0B1}" type="slidenum">
              <a:rPr lang="zh-CN" altLang="en-US"/>
              <a:pPr/>
              <a:t>‹#›</a:t>
            </a:fld>
            <a:endParaRPr lang="zh-CN" altLang="en-US"/>
          </a:p>
        </p:txBody>
      </p:sp>
    </p:spTree>
    <p:extLst>
      <p:ext uri="{BB962C8B-B14F-4D97-AF65-F5344CB8AC3E}">
        <p14:creationId xmlns:p14="http://schemas.microsoft.com/office/powerpoint/2010/main" val="3908225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41CD85F-B782-4E67-B4D3-4BAEC7337AB9}" type="datetimeFigureOut">
              <a:rPr lang="zh-CN" altLang="en-US"/>
              <a:pPr/>
              <a:t>2022/6/15</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C834EF2-B15A-4D98-A7FE-C91FF5E76D57}" type="slidenum">
              <a:rPr lang="zh-CN" altLang="en-US"/>
              <a:pPr/>
              <a:t>‹#›</a:t>
            </a:fld>
            <a:endParaRPr lang="zh-CN" altLang="en-US"/>
          </a:p>
        </p:txBody>
      </p:sp>
    </p:spTree>
    <p:extLst>
      <p:ext uri="{BB962C8B-B14F-4D97-AF65-F5344CB8AC3E}">
        <p14:creationId xmlns:p14="http://schemas.microsoft.com/office/powerpoint/2010/main" val="491485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E5A0D38-C4CB-4FCF-BDAA-8B625965E37C}" type="datetimeFigureOut">
              <a:rPr lang="zh-CN" altLang="en-US"/>
              <a:pPr/>
              <a:t>2022/6/15</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1EBDC1E-7F16-418F-BB3B-2DA5F6AA5B5A}" type="slidenum">
              <a:rPr lang="zh-CN" altLang="en-US"/>
              <a:pPr/>
              <a:t>‹#›</a:t>
            </a:fld>
            <a:endParaRPr lang="zh-CN" altLang="en-US"/>
          </a:p>
        </p:txBody>
      </p:sp>
    </p:spTree>
    <p:extLst>
      <p:ext uri="{BB962C8B-B14F-4D97-AF65-F5344CB8AC3E}">
        <p14:creationId xmlns:p14="http://schemas.microsoft.com/office/powerpoint/2010/main" val="2053518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9942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1714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2730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2349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7299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62480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6154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906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8A73005-F134-44DC-9C6A-6E6B969EFF85}" type="datetimeFigureOut">
              <a:rPr lang="zh-CN" altLang="en-US"/>
              <a:pPr/>
              <a:t>2022/6/15</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B8DBBED3-9715-4D97-84CB-E388A8B2AD34}" type="slidenum">
              <a:rPr lang="zh-CN" altLang="en-US"/>
              <a:pPr/>
              <a:t>‹#›</a:t>
            </a:fld>
            <a:endParaRPr lang="zh-CN" altLang="en-US"/>
          </a:p>
        </p:txBody>
      </p:sp>
    </p:spTree>
    <p:extLst>
      <p:ext uri="{BB962C8B-B14F-4D97-AF65-F5344CB8AC3E}">
        <p14:creationId xmlns:p14="http://schemas.microsoft.com/office/powerpoint/2010/main" val="3215638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7915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799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439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646251A1-55BC-4AA3-B216-B50DC9C9669D}" type="datetimeFigureOut">
              <a:rPr lang="zh-CN" altLang="en-US"/>
              <a:pPr/>
              <a:t>2022/6/15</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7AE2E9F-8D6A-4C9F-BC1B-3A712C90E424}" type="slidenum">
              <a:rPr lang="zh-CN" altLang="en-US"/>
              <a:pPr/>
              <a:t>‹#›</a:t>
            </a:fld>
            <a:endParaRPr lang="zh-CN" altLang="en-US"/>
          </a:p>
        </p:txBody>
      </p:sp>
    </p:spTree>
    <p:extLst>
      <p:ext uri="{BB962C8B-B14F-4D97-AF65-F5344CB8AC3E}">
        <p14:creationId xmlns:p14="http://schemas.microsoft.com/office/powerpoint/2010/main" val="2214100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66DBEE7F-FE86-4968-8582-F79F833B1170}" type="datetimeFigureOut">
              <a:rPr lang="zh-CN" altLang="en-US"/>
              <a:pPr/>
              <a:t>2022/6/15</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341F5C01-DE45-4856-AAF0-74FEFFC1EC04}" type="slidenum">
              <a:rPr lang="zh-CN" altLang="en-US"/>
              <a:pPr/>
              <a:t>‹#›</a:t>
            </a:fld>
            <a:endParaRPr lang="zh-CN" altLang="en-US"/>
          </a:p>
        </p:txBody>
      </p:sp>
    </p:spTree>
    <p:extLst>
      <p:ext uri="{BB962C8B-B14F-4D97-AF65-F5344CB8AC3E}">
        <p14:creationId xmlns:p14="http://schemas.microsoft.com/office/powerpoint/2010/main" val="1171303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0D53F263-D7D1-47CA-A1C3-D1F564C7E75E}" type="datetimeFigureOut">
              <a:rPr lang="zh-CN" altLang="en-US"/>
              <a:pPr/>
              <a:t>2022/6/15</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CB2FEB5E-B92A-4C6C-84CB-79BE7EF349A1}" type="slidenum">
              <a:rPr lang="zh-CN" altLang="en-US"/>
              <a:pPr/>
              <a:t>‹#›</a:t>
            </a:fld>
            <a:endParaRPr lang="zh-CN" altLang="en-US"/>
          </a:p>
        </p:txBody>
      </p:sp>
    </p:spTree>
    <p:extLst>
      <p:ext uri="{BB962C8B-B14F-4D97-AF65-F5344CB8AC3E}">
        <p14:creationId xmlns:p14="http://schemas.microsoft.com/office/powerpoint/2010/main" val="3190591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92CEB501-7BA5-434A-8F43-1E0B3D131C1C}" type="datetimeFigureOut">
              <a:rPr lang="zh-CN" altLang="en-US"/>
              <a:pPr/>
              <a:t>2022/6/15</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32D67E8-39FC-44F5-9A3E-439056A7681B}" type="slidenum">
              <a:rPr lang="zh-CN" altLang="en-US"/>
              <a:pPr/>
              <a:t>‹#›</a:t>
            </a:fld>
            <a:endParaRPr lang="zh-CN" altLang="en-US"/>
          </a:p>
        </p:txBody>
      </p:sp>
    </p:spTree>
    <p:extLst>
      <p:ext uri="{BB962C8B-B14F-4D97-AF65-F5344CB8AC3E}">
        <p14:creationId xmlns:p14="http://schemas.microsoft.com/office/powerpoint/2010/main" val="24457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813F11EB-EE22-4A29-ACE1-B37D2B8B666D}" type="datetimeFigureOut">
              <a:rPr lang="zh-CN" altLang="en-US"/>
              <a:pPr/>
              <a:t>2022/6/15</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972475C6-AC50-43A7-A36F-F1E13AC0D3F1}" type="slidenum">
              <a:rPr lang="zh-CN" altLang="en-US"/>
              <a:pPr/>
              <a:t>‹#›</a:t>
            </a:fld>
            <a:endParaRPr lang="zh-CN" altLang="en-US"/>
          </a:p>
        </p:txBody>
      </p:sp>
    </p:spTree>
    <p:extLst>
      <p:ext uri="{BB962C8B-B14F-4D97-AF65-F5344CB8AC3E}">
        <p14:creationId xmlns:p14="http://schemas.microsoft.com/office/powerpoint/2010/main" val="3665555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794413AB-8A7F-47B7-9F4B-63F701D167FB}" type="datetimeFigureOut">
              <a:rPr lang="zh-CN" altLang="en-US"/>
              <a:pPr/>
              <a:t>2022/6/15</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C2FCB426-5FEE-4C92-B57B-786DCBD61086}" type="slidenum">
              <a:rPr lang="zh-CN" altLang="en-US"/>
              <a:pPr/>
              <a:t>‹#›</a:t>
            </a:fld>
            <a:endParaRPr lang="zh-CN" altLang="en-US"/>
          </a:p>
        </p:txBody>
      </p:sp>
    </p:spTree>
    <p:extLst>
      <p:ext uri="{BB962C8B-B14F-4D97-AF65-F5344CB8AC3E}">
        <p14:creationId xmlns:p14="http://schemas.microsoft.com/office/powerpoint/2010/main" val="4144473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3FA4E6D2-DBB4-4C3E-BC53-A513FDEF5863}" type="datetimeFigureOut">
              <a:rPr lang="zh-CN" altLang="en-US"/>
              <a:pPr/>
              <a:t>2022/6/15</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AC8BE555-BE3B-4BEA-A659-667DFF6F0C67}" type="slidenum">
              <a:rPr lang="zh-CN" altLang="en-US"/>
              <a:pPr/>
              <a:t>‹#›</a:t>
            </a:fld>
            <a:endParaRPr lang="zh-CN" altLang="en-US"/>
          </a:p>
        </p:txBody>
      </p:sp>
    </p:spTree>
    <p:extLst>
      <p:ext uri="{BB962C8B-B14F-4D97-AF65-F5344CB8AC3E}">
        <p14:creationId xmlns:p14="http://schemas.microsoft.com/office/powerpoint/2010/main" val="1790059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E3E7A53D-89A3-400E-B941-2ECC2A9F2E01}" type="datetimeFigureOut">
              <a:rPr lang="zh-CN" altLang="en-US"/>
              <a:pPr/>
              <a:t>2022/6/15</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defRPr>
            </a:lvl1pPr>
          </a:lstStyle>
          <a:p>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C6DAAB17-CBCA-4491-BEC2-DCA1B4FC216E}"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buFontTx/>
                <a:buNone/>
              </a:pPr>
              <a:t>2022/6/15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buFontTx/>
                <a:buNone/>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0276019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11.png"/><Relationship Id="rId7" Type="http://schemas.openxmlformats.org/officeDocument/2006/relationships/image" Target="../media/image4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12.png"/><Relationship Id="rId9" Type="http://schemas.openxmlformats.org/officeDocument/2006/relationships/image" Target="../media/image43.pn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1.png"/><Relationship Id="rId7" Type="http://schemas.openxmlformats.org/officeDocument/2006/relationships/image" Target="../media/image47.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1.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12.png"/><Relationship Id="rId9" Type="http://schemas.openxmlformats.org/officeDocument/2006/relationships/image" Target="../media/image53.png"/></Relationships>
</file>

<file path=ppt/slides/_rels/slide17.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11.png"/><Relationship Id="rId7" Type="http://schemas.openxmlformats.org/officeDocument/2006/relationships/image" Target="../media/image59.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12.png"/><Relationship Id="rId9" Type="http://schemas.openxmlformats.org/officeDocument/2006/relationships/image" Target="../media/image61.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11.png"/><Relationship Id="rId7" Type="http://schemas.openxmlformats.org/officeDocument/2006/relationships/image" Target="../media/image6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11.png"/><Relationship Id="rId7" Type="http://schemas.openxmlformats.org/officeDocument/2006/relationships/image" Target="../media/image69.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12.png"/><Relationship Id="rId9" Type="http://schemas.openxmlformats.org/officeDocument/2006/relationships/image" Target="../media/image71.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12.png"/><Relationship Id="rId9"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1.png"/><Relationship Id="rId7" Type="http://schemas.openxmlformats.org/officeDocument/2006/relationships/image" Target="../media/image33.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12.png"/><Relationship Id="rId9"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矩形 16"/>
          <p:cNvSpPr>
            <a:spLocks/>
          </p:cNvSpPr>
          <p:nvPr/>
        </p:nvSpPr>
        <p:spPr bwMode="auto">
          <a:xfrm>
            <a:off x="8551863" y="1504950"/>
            <a:ext cx="4860925" cy="5353050"/>
          </a:xfrm>
          <a:custGeom>
            <a:avLst/>
            <a:gdLst>
              <a:gd name="T0" fmla="*/ 5943600 w 6267450"/>
              <a:gd name="T1" fmla="*/ 0 h 6903089"/>
              <a:gd name="T2" fmla="*/ 6267450 w 6267450"/>
              <a:gd name="T3" fmla="*/ 19050 h 6903089"/>
              <a:gd name="T4" fmla="*/ 2533650 w 6267450"/>
              <a:gd name="T5" fmla="*/ 6903089 h 6903089"/>
              <a:gd name="T6" fmla="*/ 0 w 6267450"/>
              <a:gd name="T7" fmla="*/ 6903089 h 6903089"/>
              <a:gd name="T8" fmla="*/ 5943600 w 6267450"/>
              <a:gd name="T9" fmla="*/ 0 h 6903089"/>
            </a:gdLst>
            <a:ahLst/>
            <a:cxnLst>
              <a:cxn ang="0">
                <a:pos x="T0" y="T1"/>
              </a:cxn>
              <a:cxn ang="0">
                <a:pos x="T2" y="T3"/>
              </a:cxn>
              <a:cxn ang="0">
                <a:pos x="T4" y="T5"/>
              </a:cxn>
              <a:cxn ang="0">
                <a:pos x="T6" y="T7"/>
              </a:cxn>
              <a:cxn ang="0">
                <a:pos x="T8" y="T9"/>
              </a:cxn>
            </a:cxnLst>
            <a:rect l="0" t="0" r="r" b="b"/>
            <a:pathLst>
              <a:path w="6267450" h="6903089">
                <a:moveTo>
                  <a:pt x="5943600" y="0"/>
                </a:moveTo>
                <a:lnTo>
                  <a:pt x="6267450" y="19050"/>
                </a:lnTo>
                <a:lnTo>
                  <a:pt x="2533650" y="6903089"/>
                </a:lnTo>
                <a:lnTo>
                  <a:pt x="0" y="6903089"/>
                </a:lnTo>
                <a:lnTo>
                  <a:pt x="5943600" y="0"/>
                </a:lnTo>
                <a:close/>
              </a:path>
            </a:pathLst>
          </a:custGeom>
          <a:gradFill rotWithShape="1">
            <a:gsLst>
              <a:gs pos="0">
                <a:srgbClr val="FAFAFA">
                  <a:alpha val="0"/>
                </a:srgbClr>
              </a:gs>
              <a:gs pos="32001">
                <a:srgbClr val="D7D7D7">
                  <a:alpha val="9280"/>
                </a:srgbClr>
              </a:gs>
              <a:gs pos="80000">
                <a:srgbClr val="D7D7D7">
                  <a:alpha val="23199"/>
                </a:srgbClr>
              </a:gs>
              <a:gs pos="100000">
                <a:srgbClr val="E4E4E4">
                  <a:alpha val="2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 name="等腰三角形 4"/>
          <p:cNvSpPr>
            <a:spLocks noChangeArrowheads="1"/>
          </p:cNvSpPr>
          <p:nvPr/>
        </p:nvSpPr>
        <p:spPr bwMode="auto">
          <a:xfrm rot="18848016">
            <a:off x="-52387" y="5568950"/>
            <a:ext cx="1447800" cy="495300"/>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3076" name="图片 3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21088" y="1019175"/>
            <a:ext cx="4949825" cy="4321175"/>
          </a:xfrm>
          <a:prstGeom prst="rect">
            <a:avLst/>
          </a:prstGeom>
          <a:noFill/>
          <a:ln>
            <a:noFill/>
          </a:ln>
          <a:effectLst>
            <a:outerShdw dist="38100" dir="2700000" algn="ctr" rotWithShape="0">
              <a:srgbClr val="000000">
                <a:alpha val="20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等腰三角形 5"/>
          <p:cNvSpPr>
            <a:spLocks noChangeArrowheads="1"/>
          </p:cNvSpPr>
          <p:nvPr/>
        </p:nvSpPr>
        <p:spPr bwMode="auto">
          <a:xfrm rot="9949063">
            <a:off x="9910763" y="5480050"/>
            <a:ext cx="1219200" cy="51276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8" name="矩形 16"/>
          <p:cNvSpPr>
            <a:spLocks/>
          </p:cNvSpPr>
          <p:nvPr/>
        </p:nvSpPr>
        <p:spPr bwMode="auto">
          <a:xfrm flipH="1">
            <a:off x="-388938" y="-12700"/>
            <a:ext cx="3981451" cy="6883400"/>
          </a:xfrm>
          <a:custGeom>
            <a:avLst/>
            <a:gdLst>
              <a:gd name="T0" fmla="*/ 2933700 w 3981450"/>
              <a:gd name="T1" fmla="*/ 0 h 6884039"/>
              <a:gd name="T2" fmla="*/ 3981450 w 3981450"/>
              <a:gd name="T3" fmla="*/ 628650 h 6884039"/>
              <a:gd name="T4" fmla="*/ 2209800 w 3981450"/>
              <a:gd name="T5" fmla="*/ 4464689 h 6884039"/>
              <a:gd name="T6" fmla="*/ 0 w 3981450"/>
              <a:gd name="T7" fmla="*/ 6884039 h 6884039"/>
              <a:gd name="T8" fmla="*/ 2933700 w 3981450"/>
              <a:gd name="T9" fmla="*/ 0 h 6884039"/>
            </a:gdLst>
            <a:ahLst/>
            <a:cxnLst>
              <a:cxn ang="0">
                <a:pos x="T0" y="T1"/>
              </a:cxn>
              <a:cxn ang="0">
                <a:pos x="T2" y="T3"/>
              </a:cxn>
              <a:cxn ang="0">
                <a:pos x="T4" y="T5"/>
              </a:cxn>
              <a:cxn ang="0">
                <a:pos x="T6" y="T7"/>
              </a:cxn>
              <a:cxn ang="0">
                <a:pos x="T8" y="T9"/>
              </a:cxn>
            </a:cxnLst>
            <a:rect l="0" t="0" r="r" b="b"/>
            <a:pathLst>
              <a:path w="3981450" h="6884039">
                <a:moveTo>
                  <a:pt x="2933700" y="0"/>
                </a:moveTo>
                <a:lnTo>
                  <a:pt x="3981450" y="628650"/>
                </a:lnTo>
                <a:lnTo>
                  <a:pt x="2209800" y="4464689"/>
                </a:lnTo>
                <a:lnTo>
                  <a:pt x="0" y="6884039"/>
                </a:lnTo>
                <a:lnTo>
                  <a:pt x="2933700" y="0"/>
                </a:lnTo>
                <a:close/>
              </a:path>
            </a:pathLst>
          </a:custGeom>
          <a:gradFill rotWithShape="1">
            <a:gsLst>
              <a:gs pos="0">
                <a:srgbClr val="FAFAFA">
                  <a:alpha val="0"/>
                </a:srgbClr>
              </a:gs>
              <a:gs pos="46001">
                <a:srgbClr val="D7D7D7">
                  <a:alpha val="8740"/>
                </a:srgbClr>
              </a:gs>
              <a:gs pos="80000">
                <a:srgbClr val="D7D7D7">
                  <a:alpha val="15199"/>
                </a:srgbClr>
              </a:gs>
              <a:gs pos="100000">
                <a:srgbClr val="E4E4E4">
                  <a:alpha val="1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9" name="等腰三角形 6"/>
          <p:cNvSpPr>
            <a:spLocks noChangeArrowheads="1"/>
          </p:cNvSpPr>
          <p:nvPr/>
        </p:nvSpPr>
        <p:spPr bwMode="auto">
          <a:xfrm rot="1831200">
            <a:off x="11387138" y="1468438"/>
            <a:ext cx="1035050" cy="35401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0" name="等腰三角形 9"/>
          <p:cNvSpPr>
            <a:spLocks noChangeArrowheads="1"/>
          </p:cNvSpPr>
          <p:nvPr/>
        </p:nvSpPr>
        <p:spPr bwMode="auto">
          <a:xfrm rot="18237801">
            <a:off x="10520363" y="3857625"/>
            <a:ext cx="306387" cy="163513"/>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1" name="等腰三角形 14"/>
          <p:cNvSpPr>
            <a:spLocks noChangeArrowheads="1"/>
          </p:cNvSpPr>
          <p:nvPr/>
        </p:nvSpPr>
        <p:spPr bwMode="auto">
          <a:xfrm rot="19833911">
            <a:off x="9899650" y="2236788"/>
            <a:ext cx="246063" cy="196850"/>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4" name="矩形 19"/>
          <p:cNvSpPr>
            <a:spLocks noChangeArrowheads="1"/>
          </p:cNvSpPr>
          <p:nvPr/>
        </p:nvSpPr>
        <p:spPr bwMode="auto">
          <a:xfrm>
            <a:off x="3927476" y="1344613"/>
            <a:ext cx="4310062" cy="1892300"/>
          </a:xfrm>
          <a:prstGeom prst="rect">
            <a:avLst/>
          </a:prstGeom>
          <a:noFill/>
          <a:ln w="12700" cmpd="sng">
            <a:solidFill>
              <a:schemeClr val="bg1">
                <a:alpha val="50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p>
        </p:txBody>
      </p:sp>
      <p:sp>
        <p:nvSpPr>
          <p:cNvPr id="3085" name="矩形 21"/>
          <p:cNvSpPr>
            <a:spLocks noChangeArrowheads="1"/>
          </p:cNvSpPr>
          <p:nvPr/>
        </p:nvSpPr>
        <p:spPr bwMode="auto">
          <a:xfrm>
            <a:off x="3797300" y="3355975"/>
            <a:ext cx="45974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3600" b="1" dirty="0">
                <a:solidFill>
                  <a:schemeClr val="bg1"/>
                </a:solidFill>
                <a:effectLst>
                  <a:outerShdw blurRad="38100" dist="38100" dir="2700000" algn="tl">
                    <a:srgbClr val="C0C0C0"/>
                  </a:outerShdw>
                </a:effectLst>
                <a:latin typeface="Arial" pitchFamily="34" charset="0"/>
              </a:rPr>
              <a:t>BUSINESS REPORT</a:t>
            </a:r>
          </a:p>
          <a:p>
            <a:pPr algn="ctr" eaLnBrk="1" hangingPunct="1"/>
            <a:r>
              <a:rPr lang="en-US" sz="2800" dirty="0">
                <a:solidFill>
                  <a:schemeClr val="bg1"/>
                </a:solidFill>
                <a:effectLst>
                  <a:outerShdw blurRad="38100" dist="38100" dir="2700000" algn="tl">
                    <a:srgbClr val="C0C0C0"/>
                  </a:outerShdw>
                </a:effectLst>
                <a:latin typeface="Arial" pitchFamily="34" charset="0"/>
              </a:rPr>
              <a:t>POWERPOINT TEMPLATE</a:t>
            </a:r>
            <a:endParaRPr lang="zh-CN" altLang="en-US" sz="2800" dirty="0">
              <a:solidFill>
                <a:schemeClr val="bg1"/>
              </a:solidFill>
              <a:effectLst>
                <a:outerShdw blurRad="38100" dist="38100" dir="2700000" algn="tl">
                  <a:srgbClr val="C0C0C0"/>
                </a:outerShdw>
              </a:effectLst>
            </a:endParaRPr>
          </a:p>
        </p:txBody>
      </p:sp>
      <p:cxnSp>
        <p:nvCxnSpPr>
          <p:cNvPr id="3086" name="直接连接符 23"/>
          <p:cNvCxnSpPr>
            <a:cxnSpLocks noChangeShapeType="1"/>
          </p:cNvCxnSpPr>
          <p:nvPr/>
        </p:nvCxnSpPr>
        <p:spPr bwMode="auto">
          <a:xfrm>
            <a:off x="3927475" y="4516438"/>
            <a:ext cx="4367213" cy="0"/>
          </a:xfrm>
          <a:prstGeom prst="line">
            <a:avLst/>
          </a:prstGeom>
          <a:noFill/>
          <a:ln w="12700" cmpd="sng">
            <a:solidFill>
              <a:schemeClr val="bg1">
                <a:alpha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87" name="矩形 24"/>
          <p:cNvSpPr>
            <a:spLocks noChangeArrowheads="1"/>
          </p:cNvSpPr>
          <p:nvPr/>
        </p:nvSpPr>
        <p:spPr bwMode="auto">
          <a:xfrm>
            <a:off x="3840163" y="4648200"/>
            <a:ext cx="4511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00">
                <a:solidFill>
                  <a:schemeClr val="bg1"/>
                </a:solidFill>
                <a:latin typeface="Arial" pitchFamily="34" charset="0"/>
                <a:cs typeface="Arial" pitchFamily="34" charset="0"/>
              </a:rPr>
              <a:t>Your life can be enhanced, and your happiness enriched, when you choose to change your perspective. </a:t>
            </a:r>
            <a:endParaRPr lang="zh-CN" altLang="en-US" sz="1200">
              <a:solidFill>
                <a:schemeClr val="bg1"/>
              </a:solidFill>
            </a:endParaRPr>
          </a:p>
        </p:txBody>
      </p:sp>
      <p:pic>
        <p:nvPicPr>
          <p:cNvPr id="3088" name="图片 2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675063" y="525463"/>
            <a:ext cx="835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图片 3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537575" y="4164013"/>
            <a:ext cx="21907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0" name="等腰三角形 8"/>
          <p:cNvSpPr>
            <a:spLocks noChangeArrowheads="1"/>
          </p:cNvSpPr>
          <p:nvPr/>
        </p:nvSpPr>
        <p:spPr bwMode="auto">
          <a:xfrm rot="10359249">
            <a:off x="1965325" y="3281363"/>
            <a:ext cx="339725" cy="446087"/>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91" name="等腰三角形 15"/>
          <p:cNvSpPr>
            <a:spLocks noChangeArrowheads="1"/>
          </p:cNvSpPr>
          <p:nvPr/>
        </p:nvSpPr>
        <p:spPr bwMode="auto">
          <a:xfrm rot="1831200">
            <a:off x="-368300" y="1052513"/>
            <a:ext cx="1035050" cy="35401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3092" name="文本框 37"/>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650163" y="682625"/>
            <a:ext cx="107315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 name="文本框 2"/>
          <p:cNvSpPr txBox="1"/>
          <p:nvPr/>
        </p:nvSpPr>
        <p:spPr>
          <a:xfrm>
            <a:off x="3940408" y="1247777"/>
            <a:ext cx="4434682" cy="2246769"/>
          </a:xfrm>
          <a:prstGeom prst="rect">
            <a:avLst/>
          </a:prstGeom>
          <a:noFill/>
        </p:spPr>
        <p:txBody>
          <a:bodyPr wrap="square" rtlCol="0">
            <a:spAutoFit/>
          </a:bodyPr>
          <a:lstStyle/>
          <a:p>
            <a:r>
              <a:rPr lang="en-US" altLang="zh-CN" sz="13600" dirty="0" smtClean="0">
                <a:solidFill>
                  <a:srgbClr val="CBCED1"/>
                </a:solidFill>
                <a:latin typeface="微软雅黑" panose="020B0503020204020204" pitchFamily="34" charset="-122"/>
                <a:ea typeface="微软雅黑" panose="020B0503020204020204" pitchFamily="34" charset="-122"/>
              </a:rPr>
              <a:t>2030</a:t>
            </a:r>
            <a:endParaRPr lang="zh-CN" altLang="en-US" sz="13600" dirty="0">
              <a:solidFill>
                <a:srgbClr val="CBCED1"/>
              </a:solidFill>
              <a:latin typeface="微软雅黑" panose="020B0503020204020204" pitchFamily="34" charset="-122"/>
              <a:ea typeface="微软雅黑" panose="020B0503020204020204" pitchFamily="34" charset="-122"/>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077"/>
                                        </p:tgtEl>
                                        <p:attrNameLst>
                                          <p:attrName>style.visibility</p:attrName>
                                        </p:attrNameLst>
                                      </p:cBhvr>
                                      <p:to>
                                        <p:strVal val="visible"/>
                                      </p:to>
                                    </p:set>
                                    <p:anim calcmode="lin" valueType="num">
                                      <p:cBhvr>
                                        <p:cTn id="7" dur="500" fill="hold"/>
                                        <p:tgtEl>
                                          <p:spTgt spid="3077"/>
                                        </p:tgtEl>
                                        <p:attrNameLst>
                                          <p:attrName>ppt_w</p:attrName>
                                        </p:attrNameLst>
                                      </p:cBhvr>
                                      <p:tavLst>
                                        <p:tav tm="0">
                                          <p:val>
                                            <p:fltVal val="0"/>
                                          </p:val>
                                        </p:tav>
                                        <p:tav tm="100000">
                                          <p:val>
                                            <p:strVal val="#ppt_w"/>
                                          </p:val>
                                        </p:tav>
                                      </p:tavLst>
                                    </p:anim>
                                    <p:anim calcmode="lin" valueType="num">
                                      <p:cBhvr>
                                        <p:cTn id="8" dur="500" fill="hold"/>
                                        <p:tgtEl>
                                          <p:spTgt spid="3077"/>
                                        </p:tgtEl>
                                        <p:attrNameLst>
                                          <p:attrName>ppt_h</p:attrName>
                                        </p:attrNameLst>
                                      </p:cBhvr>
                                      <p:tavLst>
                                        <p:tav tm="0">
                                          <p:val>
                                            <p:fltVal val="0"/>
                                          </p:val>
                                        </p:tav>
                                        <p:tav tm="100000">
                                          <p:val>
                                            <p:strVal val="#ppt_h"/>
                                          </p:val>
                                        </p:tav>
                                      </p:tavLst>
                                    </p:anim>
                                    <p:anim calcmode="lin" valueType="num">
                                      <p:cBhvr>
                                        <p:cTn id="9" dur="500" fill="hold"/>
                                        <p:tgtEl>
                                          <p:spTgt spid="3077"/>
                                        </p:tgtEl>
                                        <p:attrNameLst>
                                          <p:attrName>ppt_x</p:attrName>
                                        </p:attrNameLst>
                                      </p:cBhvr>
                                      <p:tavLst>
                                        <p:tav tm="0">
                                          <p:val>
                                            <p:fltVal val="0.5"/>
                                          </p:val>
                                        </p:tav>
                                        <p:tav tm="100000">
                                          <p:val>
                                            <p:strVal val="#ppt_x"/>
                                          </p:val>
                                        </p:tav>
                                      </p:tavLst>
                                    </p:anim>
                                    <p:anim calcmode="lin" valueType="num">
                                      <p:cBhvr>
                                        <p:cTn id="10" dur="500" fill="hold"/>
                                        <p:tgtEl>
                                          <p:spTgt spid="3077"/>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p:cTn id="13" dur="500" fill="hold"/>
                                        <p:tgtEl>
                                          <p:spTgt spid="3075"/>
                                        </p:tgtEl>
                                        <p:attrNameLst>
                                          <p:attrName>ppt_w</p:attrName>
                                        </p:attrNameLst>
                                      </p:cBhvr>
                                      <p:tavLst>
                                        <p:tav tm="0">
                                          <p:val>
                                            <p:fltVal val="0"/>
                                          </p:val>
                                        </p:tav>
                                        <p:tav tm="100000">
                                          <p:val>
                                            <p:strVal val="#ppt_w"/>
                                          </p:val>
                                        </p:tav>
                                      </p:tavLst>
                                    </p:anim>
                                    <p:anim calcmode="lin" valueType="num">
                                      <p:cBhvr>
                                        <p:cTn id="14" dur="500" fill="hold"/>
                                        <p:tgtEl>
                                          <p:spTgt spid="3075"/>
                                        </p:tgtEl>
                                        <p:attrNameLst>
                                          <p:attrName>ppt_h</p:attrName>
                                        </p:attrNameLst>
                                      </p:cBhvr>
                                      <p:tavLst>
                                        <p:tav tm="0">
                                          <p:val>
                                            <p:fltVal val="0"/>
                                          </p:val>
                                        </p:tav>
                                        <p:tav tm="100000">
                                          <p:val>
                                            <p:strVal val="#ppt_h"/>
                                          </p:val>
                                        </p:tav>
                                      </p:tavLst>
                                    </p:anim>
                                    <p:anim calcmode="lin" valueType="num">
                                      <p:cBhvr>
                                        <p:cTn id="15" dur="500" fill="hold"/>
                                        <p:tgtEl>
                                          <p:spTgt spid="3075"/>
                                        </p:tgtEl>
                                        <p:attrNameLst>
                                          <p:attrName>ppt_x</p:attrName>
                                        </p:attrNameLst>
                                      </p:cBhvr>
                                      <p:tavLst>
                                        <p:tav tm="0">
                                          <p:val>
                                            <p:fltVal val="0.5"/>
                                          </p:val>
                                        </p:tav>
                                        <p:tav tm="100000">
                                          <p:val>
                                            <p:strVal val="#ppt_x"/>
                                          </p:val>
                                        </p:tav>
                                      </p:tavLst>
                                    </p:anim>
                                    <p:anim calcmode="lin" valueType="num">
                                      <p:cBhvr>
                                        <p:cTn id="16" dur="500" fill="hold"/>
                                        <p:tgtEl>
                                          <p:spTgt spid="307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50"/>
                                  </p:stCondLst>
                                  <p:childTnLst>
                                    <p:set>
                                      <p:cBhvr>
                                        <p:cTn id="18" dur="1" fill="hold">
                                          <p:stCondLst>
                                            <p:cond delay="0"/>
                                          </p:stCondLst>
                                        </p:cTn>
                                        <p:tgtEl>
                                          <p:spTgt spid="3090"/>
                                        </p:tgtEl>
                                        <p:attrNameLst>
                                          <p:attrName>style.visibility</p:attrName>
                                        </p:attrNameLst>
                                      </p:cBhvr>
                                      <p:to>
                                        <p:strVal val="visible"/>
                                      </p:to>
                                    </p:set>
                                    <p:anim calcmode="lin" valueType="num">
                                      <p:cBhvr>
                                        <p:cTn id="19" dur="500" fill="hold"/>
                                        <p:tgtEl>
                                          <p:spTgt spid="3090"/>
                                        </p:tgtEl>
                                        <p:attrNameLst>
                                          <p:attrName>ppt_w</p:attrName>
                                        </p:attrNameLst>
                                      </p:cBhvr>
                                      <p:tavLst>
                                        <p:tav tm="0">
                                          <p:val>
                                            <p:fltVal val="0"/>
                                          </p:val>
                                        </p:tav>
                                        <p:tav tm="100000">
                                          <p:val>
                                            <p:strVal val="#ppt_w"/>
                                          </p:val>
                                        </p:tav>
                                      </p:tavLst>
                                    </p:anim>
                                    <p:anim calcmode="lin" valueType="num">
                                      <p:cBhvr>
                                        <p:cTn id="20" dur="500" fill="hold"/>
                                        <p:tgtEl>
                                          <p:spTgt spid="3090"/>
                                        </p:tgtEl>
                                        <p:attrNameLst>
                                          <p:attrName>ppt_h</p:attrName>
                                        </p:attrNameLst>
                                      </p:cBhvr>
                                      <p:tavLst>
                                        <p:tav tm="0">
                                          <p:val>
                                            <p:fltVal val="0"/>
                                          </p:val>
                                        </p:tav>
                                        <p:tav tm="100000">
                                          <p:val>
                                            <p:strVal val="#ppt_h"/>
                                          </p:val>
                                        </p:tav>
                                      </p:tavLst>
                                    </p:anim>
                                    <p:anim calcmode="lin" valueType="num">
                                      <p:cBhvr>
                                        <p:cTn id="21" dur="500" fill="hold"/>
                                        <p:tgtEl>
                                          <p:spTgt spid="3090"/>
                                        </p:tgtEl>
                                        <p:attrNameLst>
                                          <p:attrName>ppt_x</p:attrName>
                                        </p:attrNameLst>
                                      </p:cBhvr>
                                      <p:tavLst>
                                        <p:tav tm="0">
                                          <p:val>
                                            <p:fltVal val="0.5"/>
                                          </p:val>
                                        </p:tav>
                                        <p:tav tm="100000">
                                          <p:val>
                                            <p:strVal val="#ppt_x"/>
                                          </p:val>
                                        </p:tav>
                                      </p:tavLst>
                                    </p:anim>
                                    <p:anim calcmode="lin" valueType="num">
                                      <p:cBhvr>
                                        <p:cTn id="22" dur="500" fill="hold"/>
                                        <p:tgtEl>
                                          <p:spTgt spid="309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50"/>
                                  </p:stCondLst>
                                  <p:childTnLst>
                                    <p:set>
                                      <p:cBhvr>
                                        <p:cTn id="24" dur="1" fill="hold">
                                          <p:stCondLst>
                                            <p:cond delay="0"/>
                                          </p:stCondLst>
                                        </p:cTn>
                                        <p:tgtEl>
                                          <p:spTgt spid="3080"/>
                                        </p:tgtEl>
                                        <p:attrNameLst>
                                          <p:attrName>style.visibility</p:attrName>
                                        </p:attrNameLst>
                                      </p:cBhvr>
                                      <p:to>
                                        <p:strVal val="visible"/>
                                      </p:to>
                                    </p:set>
                                    <p:anim calcmode="lin" valueType="num">
                                      <p:cBhvr>
                                        <p:cTn id="25" dur="500" fill="hold"/>
                                        <p:tgtEl>
                                          <p:spTgt spid="3080"/>
                                        </p:tgtEl>
                                        <p:attrNameLst>
                                          <p:attrName>ppt_w</p:attrName>
                                        </p:attrNameLst>
                                      </p:cBhvr>
                                      <p:tavLst>
                                        <p:tav tm="0">
                                          <p:val>
                                            <p:fltVal val="0"/>
                                          </p:val>
                                        </p:tav>
                                        <p:tav tm="100000">
                                          <p:val>
                                            <p:strVal val="#ppt_w"/>
                                          </p:val>
                                        </p:tav>
                                      </p:tavLst>
                                    </p:anim>
                                    <p:anim calcmode="lin" valueType="num">
                                      <p:cBhvr>
                                        <p:cTn id="26" dur="500" fill="hold"/>
                                        <p:tgtEl>
                                          <p:spTgt spid="3080"/>
                                        </p:tgtEl>
                                        <p:attrNameLst>
                                          <p:attrName>ppt_h</p:attrName>
                                        </p:attrNameLst>
                                      </p:cBhvr>
                                      <p:tavLst>
                                        <p:tav tm="0">
                                          <p:val>
                                            <p:fltVal val="0"/>
                                          </p:val>
                                        </p:tav>
                                        <p:tav tm="100000">
                                          <p:val>
                                            <p:strVal val="#ppt_h"/>
                                          </p:val>
                                        </p:tav>
                                      </p:tavLst>
                                    </p:anim>
                                    <p:anim calcmode="lin" valueType="num">
                                      <p:cBhvr>
                                        <p:cTn id="27" dur="500" fill="hold"/>
                                        <p:tgtEl>
                                          <p:spTgt spid="3080"/>
                                        </p:tgtEl>
                                        <p:attrNameLst>
                                          <p:attrName>ppt_x</p:attrName>
                                        </p:attrNameLst>
                                      </p:cBhvr>
                                      <p:tavLst>
                                        <p:tav tm="0">
                                          <p:val>
                                            <p:fltVal val="0.5"/>
                                          </p:val>
                                        </p:tav>
                                        <p:tav tm="100000">
                                          <p:val>
                                            <p:strVal val="#ppt_x"/>
                                          </p:val>
                                        </p:tav>
                                      </p:tavLst>
                                    </p:anim>
                                    <p:anim calcmode="lin" valueType="num">
                                      <p:cBhvr>
                                        <p:cTn id="28" dur="500" fill="hold"/>
                                        <p:tgtEl>
                                          <p:spTgt spid="3080"/>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500"/>
                                  </p:stCondLst>
                                  <p:childTnLst>
                                    <p:set>
                                      <p:cBhvr>
                                        <p:cTn id="30" dur="1" fill="hold">
                                          <p:stCondLst>
                                            <p:cond delay="0"/>
                                          </p:stCondLst>
                                        </p:cTn>
                                        <p:tgtEl>
                                          <p:spTgt spid="3088"/>
                                        </p:tgtEl>
                                        <p:attrNameLst>
                                          <p:attrName>style.visibility</p:attrName>
                                        </p:attrNameLst>
                                      </p:cBhvr>
                                      <p:to>
                                        <p:strVal val="visible"/>
                                      </p:to>
                                    </p:set>
                                    <p:anim calcmode="lin" valueType="num">
                                      <p:cBhvr>
                                        <p:cTn id="31" dur="500" fill="hold"/>
                                        <p:tgtEl>
                                          <p:spTgt spid="3088"/>
                                        </p:tgtEl>
                                        <p:attrNameLst>
                                          <p:attrName>ppt_w</p:attrName>
                                        </p:attrNameLst>
                                      </p:cBhvr>
                                      <p:tavLst>
                                        <p:tav tm="0">
                                          <p:val>
                                            <p:fltVal val="0"/>
                                          </p:val>
                                        </p:tav>
                                        <p:tav tm="100000">
                                          <p:val>
                                            <p:strVal val="#ppt_w"/>
                                          </p:val>
                                        </p:tav>
                                      </p:tavLst>
                                    </p:anim>
                                    <p:anim calcmode="lin" valueType="num">
                                      <p:cBhvr>
                                        <p:cTn id="32" dur="500" fill="hold"/>
                                        <p:tgtEl>
                                          <p:spTgt spid="3088"/>
                                        </p:tgtEl>
                                        <p:attrNameLst>
                                          <p:attrName>ppt_h</p:attrName>
                                        </p:attrNameLst>
                                      </p:cBhvr>
                                      <p:tavLst>
                                        <p:tav tm="0">
                                          <p:val>
                                            <p:fltVal val="0"/>
                                          </p:val>
                                        </p:tav>
                                        <p:tav tm="100000">
                                          <p:val>
                                            <p:strVal val="#ppt_h"/>
                                          </p:val>
                                        </p:tav>
                                      </p:tavLst>
                                    </p:anim>
                                    <p:anim calcmode="lin" valueType="num">
                                      <p:cBhvr>
                                        <p:cTn id="33" dur="500" fill="hold"/>
                                        <p:tgtEl>
                                          <p:spTgt spid="3088"/>
                                        </p:tgtEl>
                                        <p:attrNameLst>
                                          <p:attrName>ppt_x</p:attrName>
                                        </p:attrNameLst>
                                      </p:cBhvr>
                                      <p:tavLst>
                                        <p:tav tm="0">
                                          <p:val>
                                            <p:fltVal val="0.5"/>
                                          </p:val>
                                        </p:tav>
                                        <p:tav tm="100000">
                                          <p:val>
                                            <p:strVal val="#ppt_x"/>
                                          </p:val>
                                        </p:tav>
                                      </p:tavLst>
                                    </p:anim>
                                    <p:anim calcmode="lin" valueType="num">
                                      <p:cBhvr>
                                        <p:cTn id="34" dur="500" fill="hold"/>
                                        <p:tgtEl>
                                          <p:spTgt spid="308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3081"/>
                                        </p:tgtEl>
                                        <p:attrNameLst>
                                          <p:attrName>style.visibility</p:attrName>
                                        </p:attrNameLst>
                                      </p:cBhvr>
                                      <p:to>
                                        <p:strVal val="visible"/>
                                      </p:to>
                                    </p:set>
                                    <p:anim calcmode="lin" valueType="num">
                                      <p:cBhvr>
                                        <p:cTn id="37" dur="500" fill="hold"/>
                                        <p:tgtEl>
                                          <p:spTgt spid="3081"/>
                                        </p:tgtEl>
                                        <p:attrNameLst>
                                          <p:attrName>ppt_w</p:attrName>
                                        </p:attrNameLst>
                                      </p:cBhvr>
                                      <p:tavLst>
                                        <p:tav tm="0">
                                          <p:val>
                                            <p:fltVal val="0"/>
                                          </p:val>
                                        </p:tav>
                                        <p:tav tm="100000">
                                          <p:val>
                                            <p:strVal val="#ppt_w"/>
                                          </p:val>
                                        </p:tav>
                                      </p:tavLst>
                                    </p:anim>
                                    <p:anim calcmode="lin" valueType="num">
                                      <p:cBhvr>
                                        <p:cTn id="38" dur="500" fill="hold"/>
                                        <p:tgtEl>
                                          <p:spTgt spid="3081"/>
                                        </p:tgtEl>
                                        <p:attrNameLst>
                                          <p:attrName>ppt_h</p:attrName>
                                        </p:attrNameLst>
                                      </p:cBhvr>
                                      <p:tavLst>
                                        <p:tav tm="0">
                                          <p:val>
                                            <p:fltVal val="0"/>
                                          </p:val>
                                        </p:tav>
                                        <p:tav tm="100000">
                                          <p:val>
                                            <p:strVal val="#ppt_h"/>
                                          </p:val>
                                        </p:tav>
                                      </p:tavLst>
                                    </p:anim>
                                    <p:anim calcmode="lin" valueType="num">
                                      <p:cBhvr>
                                        <p:cTn id="39" dur="500" fill="hold"/>
                                        <p:tgtEl>
                                          <p:spTgt spid="3081"/>
                                        </p:tgtEl>
                                        <p:attrNameLst>
                                          <p:attrName>ppt_x</p:attrName>
                                        </p:attrNameLst>
                                      </p:cBhvr>
                                      <p:tavLst>
                                        <p:tav tm="0">
                                          <p:val>
                                            <p:fltVal val="0.5"/>
                                          </p:val>
                                        </p:tav>
                                        <p:tav tm="100000">
                                          <p:val>
                                            <p:strVal val="#ppt_x"/>
                                          </p:val>
                                        </p:tav>
                                      </p:tavLst>
                                    </p:anim>
                                    <p:anim calcmode="lin" valueType="num">
                                      <p:cBhvr>
                                        <p:cTn id="40" dur="500" fill="hold"/>
                                        <p:tgtEl>
                                          <p:spTgt spid="308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750"/>
                                  </p:stCondLst>
                                  <p:childTnLst>
                                    <p:set>
                                      <p:cBhvr>
                                        <p:cTn id="42" dur="1" fill="hold">
                                          <p:stCondLst>
                                            <p:cond delay="0"/>
                                          </p:stCondLst>
                                        </p:cTn>
                                        <p:tgtEl>
                                          <p:spTgt spid="3091"/>
                                        </p:tgtEl>
                                        <p:attrNameLst>
                                          <p:attrName>style.visibility</p:attrName>
                                        </p:attrNameLst>
                                      </p:cBhvr>
                                      <p:to>
                                        <p:strVal val="visible"/>
                                      </p:to>
                                    </p:set>
                                    <p:anim calcmode="lin" valueType="num">
                                      <p:cBhvr>
                                        <p:cTn id="43" dur="500" fill="hold"/>
                                        <p:tgtEl>
                                          <p:spTgt spid="3091"/>
                                        </p:tgtEl>
                                        <p:attrNameLst>
                                          <p:attrName>ppt_w</p:attrName>
                                        </p:attrNameLst>
                                      </p:cBhvr>
                                      <p:tavLst>
                                        <p:tav tm="0">
                                          <p:val>
                                            <p:fltVal val="0"/>
                                          </p:val>
                                        </p:tav>
                                        <p:tav tm="100000">
                                          <p:val>
                                            <p:strVal val="#ppt_w"/>
                                          </p:val>
                                        </p:tav>
                                      </p:tavLst>
                                    </p:anim>
                                    <p:anim calcmode="lin" valueType="num">
                                      <p:cBhvr>
                                        <p:cTn id="44" dur="500" fill="hold"/>
                                        <p:tgtEl>
                                          <p:spTgt spid="3091"/>
                                        </p:tgtEl>
                                        <p:attrNameLst>
                                          <p:attrName>ppt_h</p:attrName>
                                        </p:attrNameLst>
                                      </p:cBhvr>
                                      <p:tavLst>
                                        <p:tav tm="0">
                                          <p:val>
                                            <p:fltVal val="0"/>
                                          </p:val>
                                        </p:tav>
                                        <p:tav tm="100000">
                                          <p:val>
                                            <p:strVal val="#ppt_h"/>
                                          </p:val>
                                        </p:tav>
                                      </p:tavLst>
                                    </p:anim>
                                    <p:anim calcmode="lin" valueType="num">
                                      <p:cBhvr>
                                        <p:cTn id="45" dur="500" fill="hold"/>
                                        <p:tgtEl>
                                          <p:spTgt spid="3091"/>
                                        </p:tgtEl>
                                        <p:attrNameLst>
                                          <p:attrName>ppt_x</p:attrName>
                                        </p:attrNameLst>
                                      </p:cBhvr>
                                      <p:tavLst>
                                        <p:tav tm="0">
                                          <p:val>
                                            <p:fltVal val="0.5"/>
                                          </p:val>
                                        </p:tav>
                                        <p:tav tm="100000">
                                          <p:val>
                                            <p:strVal val="#ppt_x"/>
                                          </p:val>
                                        </p:tav>
                                      </p:tavLst>
                                    </p:anim>
                                    <p:anim calcmode="lin" valueType="num">
                                      <p:cBhvr>
                                        <p:cTn id="46" dur="500" fill="hold"/>
                                        <p:tgtEl>
                                          <p:spTgt spid="3091"/>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750"/>
                                  </p:stCondLst>
                                  <p:childTnLst>
                                    <p:set>
                                      <p:cBhvr>
                                        <p:cTn id="48" dur="1" fill="hold">
                                          <p:stCondLst>
                                            <p:cond delay="0"/>
                                          </p:stCondLst>
                                        </p:cTn>
                                        <p:tgtEl>
                                          <p:spTgt spid="3089"/>
                                        </p:tgtEl>
                                        <p:attrNameLst>
                                          <p:attrName>style.visibility</p:attrName>
                                        </p:attrNameLst>
                                      </p:cBhvr>
                                      <p:to>
                                        <p:strVal val="visible"/>
                                      </p:to>
                                    </p:set>
                                    <p:anim calcmode="lin" valueType="num">
                                      <p:cBhvr>
                                        <p:cTn id="49" dur="500" fill="hold"/>
                                        <p:tgtEl>
                                          <p:spTgt spid="3089"/>
                                        </p:tgtEl>
                                        <p:attrNameLst>
                                          <p:attrName>ppt_w</p:attrName>
                                        </p:attrNameLst>
                                      </p:cBhvr>
                                      <p:tavLst>
                                        <p:tav tm="0">
                                          <p:val>
                                            <p:fltVal val="0"/>
                                          </p:val>
                                        </p:tav>
                                        <p:tav tm="100000">
                                          <p:val>
                                            <p:strVal val="#ppt_w"/>
                                          </p:val>
                                        </p:tav>
                                      </p:tavLst>
                                    </p:anim>
                                    <p:anim calcmode="lin" valueType="num">
                                      <p:cBhvr>
                                        <p:cTn id="50" dur="500" fill="hold"/>
                                        <p:tgtEl>
                                          <p:spTgt spid="3089"/>
                                        </p:tgtEl>
                                        <p:attrNameLst>
                                          <p:attrName>ppt_h</p:attrName>
                                        </p:attrNameLst>
                                      </p:cBhvr>
                                      <p:tavLst>
                                        <p:tav tm="0">
                                          <p:val>
                                            <p:fltVal val="0"/>
                                          </p:val>
                                        </p:tav>
                                        <p:tav tm="100000">
                                          <p:val>
                                            <p:strVal val="#ppt_h"/>
                                          </p:val>
                                        </p:tav>
                                      </p:tavLst>
                                    </p:anim>
                                    <p:anim calcmode="lin" valueType="num">
                                      <p:cBhvr>
                                        <p:cTn id="51" dur="500" fill="hold"/>
                                        <p:tgtEl>
                                          <p:spTgt spid="3089"/>
                                        </p:tgtEl>
                                        <p:attrNameLst>
                                          <p:attrName>ppt_x</p:attrName>
                                        </p:attrNameLst>
                                      </p:cBhvr>
                                      <p:tavLst>
                                        <p:tav tm="0">
                                          <p:val>
                                            <p:fltVal val="0.5"/>
                                          </p:val>
                                        </p:tav>
                                        <p:tav tm="100000">
                                          <p:val>
                                            <p:strVal val="#ppt_x"/>
                                          </p:val>
                                        </p:tav>
                                      </p:tavLst>
                                    </p:anim>
                                    <p:anim calcmode="lin" valueType="num">
                                      <p:cBhvr>
                                        <p:cTn id="52" dur="500" fill="hold"/>
                                        <p:tgtEl>
                                          <p:spTgt spid="3089"/>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1000"/>
                                  </p:stCondLst>
                                  <p:childTnLst>
                                    <p:set>
                                      <p:cBhvr>
                                        <p:cTn id="54" dur="1" fill="hold">
                                          <p:stCondLst>
                                            <p:cond delay="0"/>
                                          </p:stCondLst>
                                        </p:cTn>
                                        <p:tgtEl>
                                          <p:spTgt spid="3079"/>
                                        </p:tgtEl>
                                        <p:attrNameLst>
                                          <p:attrName>style.visibility</p:attrName>
                                        </p:attrNameLst>
                                      </p:cBhvr>
                                      <p:to>
                                        <p:strVal val="visible"/>
                                      </p:to>
                                    </p:set>
                                    <p:anim calcmode="lin" valueType="num">
                                      <p:cBhvr>
                                        <p:cTn id="55" dur="500" fill="hold"/>
                                        <p:tgtEl>
                                          <p:spTgt spid="3079"/>
                                        </p:tgtEl>
                                        <p:attrNameLst>
                                          <p:attrName>ppt_w</p:attrName>
                                        </p:attrNameLst>
                                      </p:cBhvr>
                                      <p:tavLst>
                                        <p:tav tm="0">
                                          <p:val>
                                            <p:fltVal val="0"/>
                                          </p:val>
                                        </p:tav>
                                        <p:tav tm="100000">
                                          <p:val>
                                            <p:strVal val="#ppt_w"/>
                                          </p:val>
                                        </p:tav>
                                      </p:tavLst>
                                    </p:anim>
                                    <p:anim calcmode="lin" valueType="num">
                                      <p:cBhvr>
                                        <p:cTn id="56" dur="500" fill="hold"/>
                                        <p:tgtEl>
                                          <p:spTgt spid="3079"/>
                                        </p:tgtEl>
                                        <p:attrNameLst>
                                          <p:attrName>ppt_h</p:attrName>
                                        </p:attrNameLst>
                                      </p:cBhvr>
                                      <p:tavLst>
                                        <p:tav tm="0">
                                          <p:val>
                                            <p:fltVal val="0"/>
                                          </p:val>
                                        </p:tav>
                                        <p:tav tm="100000">
                                          <p:val>
                                            <p:strVal val="#ppt_h"/>
                                          </p:val>
                                        </p:tav>
                                      </p:tavLst>
                                    </p:anim>
                                    <p:anim calcmode="lin" valueType="num">
                                      <p:cBhvr>
                                        <p:cTn id="57" dur="500" fill="hold"/>
                                        <p:tgtEl>
                                          <p:spTgt spid="3079"/>
                                        </p:tgtEl>
                                        <p:attrNameLst>
                                          <p:attrName>ppt_x</p:attrName>
                                        </p:attrNameLst>
                                      </p:cBhvr>
                                      <p:tavLst>
                                        <p:tav tm="0">
                                          <p:val>
                                            <p:fltVal val="0.5"/>
                                          </p:val>
                                        </p:tav>
                                        <p:tav tm="100000">
                                          <p:val>
                                            <p:strVal val="#ppt_x"/>
                                          </p:val>
                                        </p:tav>
                                      </p:tavLst>
                                    </p:anim>
                                    <p:anim calcmode="lin" valueType="num">
                                      <p:cBhvr>
                                        <p:cTn id="58" dur="500" fill="hold"/>
                                        <p:tgtEl>
                                          <p:spTgt spid="3079"/>
                                        </p:tgtEl>
                                        <p:attrNameLst>
                                          <p:attrName>ppt_y</p:attrName>
                                        </p:attrNameLst>
                                      </p:cBhvr>
                                      <p:tavLst>
                                        <p:tav tm="0">
                                          <p:val>
                                            <p:fltVal val="0.5"/>
                                          </p:val>
                                        </p:tav>
                                        <p:tav tm="100000">
                                          <p:val>
                                            <p:strVal val="#ppt_y"/>
                                          </p:val>
                                        </p:tav>
                                      </p:tavLst>
                                    </p:anim>
                                  </p:childTnLst>
                                </p:cTn>
                              </p:par>
                              <p:par>
                                <p:cTn id="59" presetID="22" presetClass="entr" presetSubtype="4" fill="hold" grpId="0" nodeType="withEffect">
                                  <p:stCondLst>
                                    <p:cond delay="1250"/>
                                  </p:stCondLst>
                                  <p:childTnLst>
                                    <p:set>
                                      <p:cBhvr>
                                        <p:cTn id="60" dur="1" fill="hold">
                                          <p:stCondLst>
                                            <p:cond delay="0"/>
                                          </p:stCondLst>
                                        </p:cTn>
                                        <p:tgtEl>
                                          <p:spTgt spid="3078"/>
                                        </p:tgtEl>
                                        <p:attrNameLst>
                                          <p:attrName>style.visibility</p:attrName>
                                        </p:attrNameLst>
                                      </p:cBhvr>
                                      <p:to>
                                        <p:strVal val="visible"/>
                                      </p:to>
                                    </p:set>
                                    <p:animEffect transition="in" filter="wipe(down)">
                                      <p:cBhvr>
                                        <p:cTn id="61" dur="500"/>
                                        <p:tgtEl>
                                          <p:spTgt spid="3078"/>
                                        </p:tgtEl>
                                      </p:cBhvr>
                                    </p:animEffect>
                                  </p:childTnLst>
                                </p:cTn>
                              </p:par>
                              <p:par>
                                <p:cTn id="62" presetID="22" presetClass="entr" presetSubtype="4" fill="hold" grpId="0" nodeType="withEffect">
                                  <p:stCondLst>
                                    <p:cond delay="1500"/>
                                  </p:stCondLst>
                                  <p:childTnLst>
                                    <p:set>
                                      <p:cBhvr>
                                        <p:cTn id="63" dur="1" fill="hold">
                                          <p:stCondLst>
                                            <p:cond delay="0"/>
                                          </p:stCondLst>
                                        </p:cTn>
                                        <p:tgtEl>
                                          <p:spTgt spid="3074"/>
                                        </p:tgtEl>
                                        <p:attrNameLst>
                                          <p:attrName>style.visibility</p:attrName>
                                        </p:attrNameLst>
                                      </p:cBhvr>
                                      <p:to>
                                        <p:strVal val="visible"/>
                                      </p:to>
                                    </p:set>
                                    <p:animEffect transition="in" filter="wipe(down)">
                                      <p:cBhvr>
                                        <p:cTn id="64" dur="500"/>
                                        <p:tgtEl>
                                          <p:spTgt spid="3074"/>
                                        </p:tgtEl>
                                      </p:cBhvr>
                                    </p:animEffect>
                                  </p:childTnLst>
                                </p:cTn>
                              </p:par>
                            </p:childTnLst>
                          </p:cTn>
                        </p:par>
                        <p:par>
                          <p:cTn id="65" fill="hold" nodeType="afterGroup">
                            <p:stCondLst>
                              <p:cond delay="2000"/>
                            </p:stCondLst>
                            <p:childTnLst>
                              <p:par>
                                <p:cTn id="66" presetID="12" presetClass="entr" presetSubtype="4" fill="hold" nodeType="afterEffect">
                                  <p:stCondLst>
                                    <p:cond delay="0"/>
                                  </p:stCondLst>
                                  <p:childTnLst>
                                    <p:set>
                                      <p:cBhvr>
                                        <p:cTn id="67" dur="1" fill="hold">
                                          <p:stCondLst>
                                            <p:cond delay="0"/>
                                          </p:stCondLst>
                                        </p:cTn>
                                        <p:tgtEl>
                                          <p:spTgt spid="3092"/>
                                        </p:tgtEl>
                                        <p:attrNameLst>
                                          <p:attrName>style.visibility</p:attrName>
                                        </p:attrNameLst>
                                      </p:cBhvr>
                                      <p:to>
                                        <p:strVal val="visible"/>
                                      </p:to>
                                    </p:set>
                                    <p:anim calcmode="lin" valueType="num">
                                      <p:cBhvr additive="base">
                                        <p:cTn id="68" dur="500"/>
                                        <p:tgtEl>
                                          <p:spTgt spid="3092"/>
                                        </p:tgtEl>
                                        <p:attrNameLst>
                                          <p:attrName>ppt_y</p:attrName>
                                        </p:attrNameLst>
                                      </p:cBhvr>
                                      <p:tavLst>
                                        <p:tav tm="0">
                                          <p:val>
                                            <p:strVal val="#ppt_y+#ppt_h*1.125000"/>
                                          </p:val>
                                        </p:tav>
                                        <p:tav tm="100000">
                                          <p:val>
                                            <p:strVal val="#ppt_y"/>
                                          </p:val>
                                        </p:tav>
                                      </p:tavLst>
                                    </p:anim>
                                    <p:animEffect transition="in" filter="wipe(up)">
                                      <p:cBhvr>
                                        <p:cTn id="69" dur="500"/>
                                        <p:tgtEl>
                                          <p:spTgt spid="3092"/>
                                        </p:tgtEl>
                                      </p:cBhvr>
                                    </p:animEffect>
                                  </p:childTnLst>
                                </p:cTn>
                              </p:par>
                            </p:childTnLst>
                          </p:cTn>
                        </p:par>
                        <p:par>
                          <p:cTn id="70" fill="hold" nodeType="afterGroup">
                            <p:stCondLst>
                              <p:cond delay="2500"/>
                            </p:stCondLst>
                            <p:childTnLst>
                              <p:par>
                                <p:cTn id="71" presetID="10" presetClass="entr" presetSubtype="0" fill="hold" nodeType="afterEffect">
                                  <p:stCondLst>
                                    <p:cond delay="0"/>
                                  </p:stCondLst>
                                  <p:childTnLst>
                                    <p:set>
                                      <p:cBhvr>
                                        <p:cTn id="72" dur="1" fill="hold">
                                          <p:stCondLst>
                                            <p:cond delay="0"/>
                                          </p:stCondLst>
                                        </p:cTn>
                                        <p:tgtEl>
                                          <p:spTgt spid="3076"/>
                                        </p:tgtEl>
                                        <p:attrNameLst>
                                          <p:attrName>style.visibility</p:attrName>
                                        </p:attrNameLst>
                                      </p:cBhvr>
                                      <p:to>
                                        <p:strVal val="visible"/>
                                      </p:to>
                                    </p:set>
                                    <p:animEffect transition="in" filter="fade">
                                      <p:cBhvr>
                                        <p:cTn id="73" dur="500"/>
                                        <p:tgtEl>
                                          <p:spTgt spid="3076"/>
                                        </p:tgtEl>
                                      </p:cBhvr>
                                    </p:animEffect>
                                  </p:childTnLst>
                                </p:cTn>
                              </p:par>
                            </p:childTnLst>
                          </p:cTn>
                        </p:par>
                        <p:par>
                          <p:cTn id="74" fill="hold" nodeType="afterGroup">
                            <p:stCondLst>
                              <p:cond delay="3000"/>
                            </p:stCondLst>
                            <p:childTnLst>
                              <p:par>
                                <p:cTn id="75" presetID="22" presetClass="entr" presetSubtype="1" fill="hold" grpId="0" nodeType="afterEffect">
                                  <p:stCondLst>
                                    <p:cond delay="0"/>
                                  </p:stCondLst>
                                  <p:iterate type="lt">
                                    <p:tmPct val="10000"/>
                                  </p:iterate>
                                  <p:childTnLst>
                                    <p:set>
                                      <p:cBhvr>
                                        <p:cTn id="76" dur="1" fill="hold">
                                          <p:stCondLst>
                                            <p:cond delay="0"/>
                                          </p:stCondLst>
                                        </p:cTn>
                                        <p:tgtEl>
                                          <p:spTgt spid="3085"/>
                                        </p:tgtEl>
                                        <p:attrNameLst>
                                          <p:attrName>style.visibility</p:attrName>
                                        </p:attrNameLst>
                                      </p:cBhvr>
                                      <p:to>
                                        <p:strVal val="visible"/>
                                      </p:to>
                                    </p:set>
                                    <p:animEffect transition="in" filter="wipe(up)">
                                      <p:cBhvr>
                                        <p:cTn id="77" dur="500"/>
                                        <p:tgtEl>
                                          <p:spTgt spid="3085"/>
                                        </p:tgtEl>
                                      </p:cBhvr>
                                    </p:animEffect>
                                  </p:childTnLst>
                                </p:cTn>
                              </p:par>
                            </p:childTnLst>
                          </p:cTn>
                        </p:par>
                        <p:par>
                          <p:cTn id="78" fill="hold" nodeType="afterGroup">
                            <p:stCondLst>
                              <p:cond delay="5050"/>
                            </p:stCondLst>
                            <p:childTnLst>
                              <p:par>
                                <p:cTn id="79" presetID="16" presetClass="entr" presetSubtype="37" fill="hold" nodeType="afterEffect">
                                  <p:stCondLst>
                                    <p:cond delay="0"/>
                                  </p:stCondLst>
                                  <p:childTnLst>
                                    <p:set>
                                      <p:cBhvr>
                                        <p:cTn id="80" dur="1" fill="hold">
                                          <p:stCondLst>
                                            <p:cond delay="0"/>
                                          </p:stCondLst>
                                        </p:cTn>
                                        <p:tgtEl>
                                          <p:spTgt spid="3086"/>
                                        </p:tgtEl>
                                        <p:attrNameLst>
                                          <p:attrName>style.visibility</p:attrName>
                                        </p:attrNameLst>
                                      </p:cBhvr>
                                      <p:to>
                                        <p:strVal val="visible"/>
                                      </p:to>
                                    </p:set>
                                    <p:animEffect transition="in" filter="barn(outVertical)">
                                      <p:cBhvr>
                                        <p:cTn id="81" dur="500"/>
                                        <p:tgtEl>
                                          <p:spTgt spid="3086"/>
                                        </p:tgtEl>
                                      </p:cBhvr>
                                    </p:animEffect>
                                  </p:childTnLst>
                                </p:cTn>
                              </p:par>
                            </p:childTnLst>
                          </p:cTn>
                        </p:par>
                        <p:par>
                          <p:cTn id="82" fill="hold" nodeType="afterGroup">
                            <p:stCondLst>
                              <p:cond delay="5550"/>
                            </p:stCondLst>
                            <p:childTnLst>
                              <p:par>
                                <p:cTn id="83" presetID="12" presetClass="entr" presetSubtype="4" fill="hold" grpId="0" nodeType="afterEffect">
                                  <p:stCondLst>
                                    <p:cond delay="0"/>
                                  </p:stCondLst>
                                  <p:childTnLst>
                                    <p:set>
                                      <p:cBhvr>
                                        <p:cTn id="84" dur="1" fill="hold">
                                          <p:stCondLst>
                                            <p:cond delay="0"/>
                                          </p:stCondLst>
                                        </p:cTn>
                                        <p:tgtEl>
                                          <p:spTgt spid="3087"/>
                                        </p:tgtEl>
                                        <p:attrNameLst>
                                          <p:attrName>style.visibility</p:attrName>
                                        </p:attrNameLst>
                                      </p:cBhvr>
                                      <p:to>
                                        <p:strVal val="visible"/>
                                      </p:to>
                                    </p:set>
                                    <p:anim calcmode="lin" valueType="num">
                                      <p:cBhvr additive="base">
                                        <p:cTn id="85" dur="500"/>
                                        <p:tgtEl>
                                          <p:spTgt spid="3087"/>
                                        </p:tgtEl>
                                        <p:attrNameLst>
                                          <p:attrName>ppt_y</p:attrName>
                                        </p:attrNameLst>
                                      </p:cBhvr>
                                      <p:tavLst>
                                        <p:tav tm="0">
                                          <p:val>
                                            <p:strVal val="#ppt_y+#ppt_h*1.125000"/>
                                          </p:val>
                                        </p:tav>
                                        <p:tav tm="100000">
                                          <p:val>
                                            <p:strVal val="#ppt_y"/>
                                          </p:val>
                                        </p:tav>
                                      </p:tavLst>
                                    </p:anim>
                                    <p:animEffect transition="in" filter="wipe(up)">
                                      <p:cBhvr>
                                        <p:cTn id="86" dur="5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autoUpdateAnimBg="0"/>
      <p:bldP spid="3077" grpId="0" animBg="1" autoUpdateAnimBg="0"/>
      <p:bldP spid="3078" grpId="0" animBg="1"/>
      <p:bldP spid="3079" grpId="0" animBg="1" autoUpdateAnimBg="0"/>
      <p:bldP spid="3080" grpId="0" animBg="1" autoUpdateAnimBg="0"/>
      <p:bldP spid="3081" grpId="0" animBg="1" autoUpdateAnimBg="0"/>
      <p:bldP spid="3085" grpId="0" autoUpdateAnimBg="0"/>
      <p:bldP spid="3087" grpId="0" autoUpdateAnimBg="0"/>
      <p:bldP spid="3090" grpId="0" animBg="1" autoUpdateAnimBg="0"/>
      <p:bldP spid="309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3314"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3315"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3316"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3317"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02</a:t>
            </a:r>
            <a:endParaRPr lang="zh-CN" altLang="en-US" sz="2400" b="1">
              <a:solidFill>
                <a:srgbClr val="132F55"/>
              </a:solidFill>
              <a:latin typeface="华文细黑" pitchFamily="2" charset="-122"/>
              <a:ea typeface="华文细黑" pitchFamily="2" charset="-122"/>
            </a:endParaRPr>
          </a:p>
        </p:txBody>
      </p:sp>
      <p:cxnSp>
        <p:nvCxnSpPr>
          <p:cNvPr id="13318"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3319"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13320" name="组合 7"/>
          <p:cNvGrpSpPr>
            <a:grpSpLocks/>
          </p:cNvGrpSpPr>
          <p:nvPr/>
        </p:nvGrpSpPr>
        <p:grpSpPr bwMode="auto">
          <a:xfrm>
            <a:off x="506413" y="1668463"/>
            <a:ext cx="1943100" cy="1943100"/>
            <a:chOff x="0" y="0"/>
            <a:chExt cx="1944000" cy="1944000"/>
          </a:xfrm>
        </p:grpSpPr>
        <p:grpSp>
          <p:nvGrpSpPr>
            <p:cNvPr id="13321" name="组合 8"/>
            <p:cNvGrpSpPr>
              <a:grpSpLocks/>
            </p:cNvGrpSpPr>
            <p:nvPr/>
          </p:nvGrpSpPr>
          <p:grpSpPr bwMode="auto">
            <a:xfrm>
              <a:off x="0" y="0"/>
              <a:ext cx="1944000" cy="1944000"/>
              <a:chOff x="0" y="0"/>
              <a:chExt cx="1944000" cy="1944000"/>
            </a:xfrm>
          </p:grpSpPr>
          <p:sp>
            <p:nvSpPr>
              <p:cNvPr id="13322" name="椭圆 18"/>
              <p:cNvSpPr>
                <a:spLocks noChangeArrowheads="1"/>
              </p:cNvSpPr>
              <p:nvPr/>
            </p:nvSpPr>
            <p:spPr bwMode="auto">
              <a:xfrm>
                <a:off x="0" y="0"/>
                <a:ext cx="1944000" cy="1944000"/>
              </a:xfrm>
              <a:prstGeom prst="ellipse">
                <a:avLst/>
              </a:prstGeom>
              <a:solidFill>
                <a:schemeClr val="bg1">
                  <a:alpha val="70000"/>
                </a:schemeClr>
              </a:solidFill>
              <a:ln w="63500" cmpd="sng">
                <a:solidFill>
                  <a:srgbClr val="D9D9D9"/>
                </a:solidFill>
                <a:round/>
                <a:headEnd/>
                <a:tailEnd/>
              </a:ln>
            </p:spPr>
            <p:txBody>
              <a:bodyPr anchor="ctr"/>
              <a:lstStyle/>
              <a:p>
                <a:pPr algn="ctr" eaLnBrk="1" hangingPunct="1"/>
                <a:endParaRPr lang="zh-CN" altLang="en-US">
                  <a:solidFill>
                    <a:srgbClr val="FFFFFF"/>
                  </a:solidFill>
                </a:endParaRPr>
              </a:p>
            </p:txBody>
          </p:sp>
          <p:sp>
            <p:nvSpPr>
              <p:cNvPr id="13323" name="弧形 19"/>
              <p:cNvSpPr>
                <a:spLocks/>
              </p:cNvSpPr>
              <p:nvPr/>
            </p:nvSpPr>
            <p:spPr bwMode="auto">
              <a:xfrm>
                <a:off x="0" y="0"/>
                <a:ext cx="1944000" cy="1944000"/>
              </a:xfrm>
              <a:custGeom>
                <a:avLst/>
                <a:gdLst>
                  <a:gd name="T0" fmla="*/ 1023982 w 1944000"/>
                  <a:gd name="T1" fmla="*/ 1391 h 1944000"/>
                  <a:gd name="T2" fmla="*/ 1943739 w 1944000"/>
                  <a:gd name="T3" fmla="*/ 994516 h 1944000"/>
                  <a:gd name="T4" fmla="*/ 978972 w 1944000"/>
                  <a:gd name="T5" fmla="*/ 1943975 h 1944000"/>
                  <a:gd name="T6" fmla="*/ 684 w 1944000"/>
                  <a:gd name="T7" fmla="*/ 1008453 h 1944000"/>
                  <a:gd name="T8" fmla="*/ 972000 w 1944000"/>
                  <a:gd name="T9" fmla="*/ 972000 h 1944000"/>
                  <a:gd name="T10" fmla="*/ 1023982 w 1944000"/>
                  <a:gd name="T11" fmla="*/ 1391 h 1944000"/>
                  <a:gd name="T12" fmla="*/ 1023982 w 1944000"/>
                  <a:gd name="T13" fmla="*/ 1391 h 1944000"/>
                  <a:gd name="T14" fmla="*/ 1943739 w 1944000"/>
                  <a:gd name="T15" fmla="*/ 994516 h 1944000"/>
                  <a:gd name="T16" fmla="*/ 978972 w 1944000"/>
                  <a:gd name="T17" fmla="*/ 1943975 h 1944000"/>
                  <a:gd name="T18" fmla="*/ 684 w 1944000"/>
                  <a:gd name="T19" fmla="*/ 1008453 h 194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4000" h="1944000" stroke="0">
                    <a:moveTo>
                      <a:pt x="1023982" y="1391"/>
                    </a:moveTo>
                    <a:cubicBezTo>
                      <a:pt x="1548570" y="29486"/>
                      <a:pt x="1955908" y="469316"/>
                      <a:pt x="1943739" y="994516"/>
                    </a:cubicBezTo>
                    <a:cubicBezTo>
                      <a:pt x="1931570" y="1519715"/>
                      <a:pt x="1504298" y="1940207"/>
                      <a:pt x="978972" y="1943975"/>
                    </a:cubicBezTo>
                    <a:cubicBezTo>
                      <a:pt x="453645" y="1947743"/>
                      <a:pt x="20386" y="1533423"/>
                      <a:pt x="684" y="1008453"/>
                    </a:cubicBezTo>
                    <a:lnTo>
                      <a:pt x="972000" y="972000"/>
                    </a:lnTo>
                    <a:lnTo>
                      <a:pt x="1023982" y="1391"/>
                    </a:lnTo>
                    <a:close/>
                  </a:path>
                  <a:path w="1944000" h="1944000" fill="none">
                    <a:moveTo>
                      <a:pt x="1023982" y="1391"/>
                    </a:moveTo>
                    <a:cubicBezTo>
                      <a:pt x="1548570" y="29486"/>
                      <a:pt x="1955908" y="469316"/>
                      <a:pt x="1943739" y="994516"/>
                    </a:cubicBezTo>
                    <a:cubicBezTo>
                      <a:pt x="1931570" y="1519715"/>
                      <a:pt x="1504298" y="1940207"/>
                      <a:pt x="978972" y="1943975"/>
                    </a:cubicBezTo>
                    <a:cubicBezTo>
                      <a:pt x="453645" y="1947743"/>
                      <a:pt x="20386" y="1533423"/>
                      <a:pt x="684" y="1008453"/>
                    </a:cubicBezTo>
                  </a:path>
                </a:pathLst>
              </a:custGeom>
              <a:noFill/>
              <a:ln w="66675" cap="rnd"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13324" name="组合 10"/>
            <p:cNvGrpSpPr>
              <a:grpSpLocks/>
            </p:cNvGrpSpPr>
            <p:nvPr/>
          </p:nvGrpSpPr>
          <p:grpSpPr bwMode="auto">
            <a:xfrm>
              <a:off x="400573" y="356857"/>
              <a:ext cx="1128741" cy="1249058"/>
              <a:chOff x="0" y="0"/>
              <a:chExt cx="1128741" cy="1249058"/>
            </a:xfrm>
          </p:grpSpPr>
          <p:sp>
            <p:nvSpPr>
              <p:cNvPr id="13325" name="文本框 13"/>
              <p:cNvSpPr txBox="1">
                <a:spLocks noChangeArrowheads="1"/>
              </p:cNvSpPr>
              <p:nvPr/>
            </p:nvSpPr>
            <p:spPr bwMode="auto">
              <a:xfrm>
                <a:off x="70391" y="848948"/>
                <a:ext cx="10020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E6991"/>
                    </a:solidFill>
                    <a:latin typeface="Arial" pitchFamily="34" charset="0"/>
                    <a:cs typeface="Arial" pitchFamily="34" charset="0"/>
                  </a:rPr>
                  <a:t>75%</a:t>
                </a:r>
                <a:endParaRPr lang="zh-CN" altLang="en-US" sz="2000">
                  <a:solidFill>
                    <a:srgbClr val="1E6991"/>
                  </a:solidFill>
                  <a:latin typeface="Arial" pitchFamily="34" charset="0"/>
                  <a:cs typeface="Arial" pitchFamily="34" charset="0"/>
                </a:endParaRPr>
              </a:p>
            </p:txBody>
          </p:sp>
          <p:cxnSp>
            <p:nvCxnSpPr>
              <p:cNvPr id="13326" name="直接连接符 16"/>
              <p:cNvCxnSpPr>
                <a:cxnSpLocks noChangeShapeType="1"/>
              </p:cNvCxnSpPr>
              <p:nvPr/>
            </p:nvCxnSpPr>
            <p:spPr bwMode="auto">
              <a:xfrm>
                <a:off x="-338" y="716790"/>
                <a:ext cx="1129235" cy="0"/>
              </a:xfrm>
              <a:prstGeom prst="line">
                <a:avLst/>
              </a:prstGeom>
              <a:noFill/>
              <a:ln w="22225" cap="rnd" cmpd="sng">
                <a:solidFill>
                  <a:srgbClr val="183D67"/>
                </a:solidFill>
                <a:round/>
                <a:headEnd/>
                <a:tailEnd/>
              </a:ln>
              <a:extLst>
                <a:ext uri="{909E8E84-426E-40DD-AFC4-6F175D3DCCD1}">
                  <a14:hiddenFill xmlns:a14="http://schemas.microsoft.com/office/drawing/2010/main">
                    <a:noFill/>
                  </a14:hiddenFill>
                </a:ext>
              </a:extLst>
            </p:spPr>
          </p:cxnSp>
          <p:sp>
            <p:nvSpPr>
              <p:cNvPr id="13327" name="Freeform 311"/>
              <p:cNvSpPr>
                <a:spLocks noEditPoints="1"/>
              </p:cNvSpPr>
              <p:nvPr/>
            </p:nvSpPr>
            <p:spPr bwMode="auto">
              <a:xfrm>
                <a:off x="257982" y="0"/>
                <a:ext cx="612775" cy="527748"/>
              </a:xfrm>
              <a:custGeom>
                <a:avLst/>
                <a:gdLst>
                  <a:gd name="T0" fmla="*/ 4 w 94"/>
                  <a:gd name="T1" fmla="*/ 19 h 81"/>
                  <a:gd name="T2" fmla="*/ 46 w 94"/>
                  <a:gd name="T3" fmla="*/ 19 h 81"/>
                  <a:gd name="T4" fmla="*/ 50 w 94"/>
                  <a:gd name="T5" fmla="*/ 17 h 81"/>
                  <a:gd name="T6" fmla="*/ 73 w 94"/>
                  <a:gd name="T7" fmla="*/ 0 h 81"/>
                  <a:gd name="T8" fmla="*/ 73 w 94"/>
                  <a:gd name="T9" fmla="*/ 33 h 81"/>
                  <a:gd name="T10" fmla="*/ 73 w 94"/>
                  <a:gd name="T11" fmla="*/ 66 h 81"/>
                  <a:gd name="T12" fmla="*/ 50 w 94"/>
                  <a:gd name="T13" fmla="*/ 50 h 81"/>
                  <a:gd name="T14" fmla="*/ 46 w 94"/>
                  <a:gd name="T15" fmla="*/ 47 h 81"/>
                  <a:gd name="T16" fmla="*/ 34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4 h 81"/>
                  <a:gd name="T40" fmla="*/ 87 w 94"/>
                  <a:gd name="T41" fmla="*/ 66 h 81"/>
                  <a:gd name="T42" fmla="*/ 78 w 94"/>
                  <a:gd name="T43" fmla="*/ 66 h 81"/>
                  <a:gd name="T44" fmla="*/ 78 w 94"/>
                  <a:gd name="T45" fmla="*/ 1 h 81"/>
                  <a:gd name="T46" fmla="*/ 87 w 94"/>
                  <a:gd name="T47" fmla="*/ 1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7"/>
                      <a:pt x="50" y="17"/>
                      <a:pt x="50" y="17"/>
                    </a:cubicBezTo>
                    <a:cubicBezTo>
                      <a:pt x="73" y="0"/>
                      <a:pt x="73" y="0"/>
                      <a:pt x="73" y="0"/>
                    </a:cubicBezTo>
                    <a:cubicBezTo>
                      <a:pt x="73" y="33"/>
                      <a:pt x="73" y="33"/>
                      <a:pt x="73" y="33"/>
                    </a:cubicBezTo>
                    <a:cubicBezTo>
                      <a:pt x="73" y="66"/>
                      <a:pt x="73" y="66"/>
                      <a:pt x="73" y="66"/>
                    </a:cubicBezTo>
                    <a:cubicBezTo>
                      <a:pt x="50" y="50"/>
                      <a:pt x="50" y="50"/>
                      <a:pt x="50" y="50"/>
                    </a:cubicBezTo>
                    <a:cubicBezTo>
                      <a:pt x="46" y="47"/>
                      <a:pt x="46" y="47"/>
                      <a:pt x="46" y="47"/>
                    </a:cubicBezTo>
                    <a:cubicBezTo>
                      <a:pt x="34" y="47"/>
                      <a:pt x="34" y="47"/>
                      <a:pt x="34"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8"/>
                      <a:pt x="0" y="29"/>
                      <a:pt x="4" y="19"/>
                    </a:cubicBezTo>
                    <a:close/>
                    <a:moveTo>
                      <a:pt x="87" y="23"/>
                    </a:moveTo>
                    <a:cubicBezTo>
                      <a:pt x="91" y="25"/>
                      <a:pt x="94" y="29"/>
                      <a:pt x="94" y="33"/>
                    </a:cubicBezTo>
                    <a:cubicBezTo>
                      <a:pt x="94" y="38"/>
                      <a:pt x="91" y="42"/>
                      <a:pt x="87" y="44"/>
                    </a:cubicBezTo>
                    <a:cubicBezTo>
                      <a:pt x="87" y="66"/>
                      <a:pt x="87" y="66"/>
                      <a:pt x="87" y="66"/>
                    </a:cubicBezTo>
                    <a:cubicBezTo>
                      <a:pt x="78" y="66"/>
                      <a:pt x="78" y="66"/>
                      <a:pt x="78" y="66"/>
                    </a:cubicBezTo>
                    <a:cubicBezTo>
                      <a:pt x="78" y="1"/>
                      <a:pt x="78" y="1"/>
                      <a:pt x="78" y="1"/>
                    </a:cubicBezTo>
                    <a:cubicBezTo>
                      <a:pt x="87" y="1"/>
                      <a:pt x="87" y="1"/>
                      <a:pt x="87" y="1"/>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328" name="矩形 20"/>
          <p:cNvSpPr>
            <a:spLocks noChangeArrowheads="1"/>
          </p:cNvSpPr>
          <p:nvPr/>
        </p:nvSpPr>
        <p:spPr bwMode="auto">
          <a:xfrm>
            <a:off x="2614613" y="2265363"/>
            <a:ext cx="321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200">
                <a:solidFill>
                  <a:schemeClr val="bg1"/>
                </a:solidFill>
                <a:latin typeface="Arial" pitchFamily="34" charset="0"/>
              </a:rPr>
              <a:t>Happiness is not about being immortal nor having food or rights in one's hand. It’s about having each tiny wish come true, or having something to eat when you are hungry or having someone's love when you need love. </a:t>
            </a:r>
            <a:r>
              <a:rPr lang="zh-CN" altLang="en-US" sz="1200">
                <a:solidFill>
                  <a:schemeClr val="bg1"/>
                </a:solidFill>
                <a:latin typeface="Arial" pitchFamily="34" charset="0"/>
              </a:rPr>
              <a:t>　</a:t>
            </a:r>
            <a:endParaRPr lang="zh-CN" altLang="en-US" sz="1200">
              <a:solidFill>
                <a:schemeClr val="bg1"/>
              </a:solidFill>
              <a:latin typeface="Arial" pitchFamily="34" charset="0"/>
              <a:cs typeface="Arial" pitchFamily="34" charset="0"/>
            </a:endParaRPr>
          </a:p>
        </p:txBody>
      </p:sp>
      <p:sp>
        <p:nvSpPr>
          <p:cNvPr id="13329" name="文本框 21"/>
          <p:cNvSpPr txBox="1">
            <a:spLocks noChangeArrowheads="1"/>
          </p:cNvSpPr>
          <p:nvPr/>
        </p:nvSpPr>
        <p:spPr bwMode="auto">
          <a:xfrm>
            <a:off x="2614613" y="1998663"/>
            <a:ext cx="2455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13330" name="矩形 22"/>
          <p:cNvSpPr>
            <a:spLocks noChangeArrowheads="1"/>
          </p:cNvSpPr>
          <p:nvPr/>
        </p:nvSpPr>
        <p:spPr bwMode="auto">
          <a:xfrm>
            <a:off x="2614613" y="4808538"/>
            <a:ext cx="321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200">
                <a:solidFill>
                  <a:schemeClr val="bg1"/>
                </a:solidFill>
                <a:latin typeface="Arial" pitchFamily="34" charset="0"/>
              </a:rPr>
              <a:t>Happiness is not about being immortal nor having food or rights in one's hand. It’s about having each tiny wish come true, or having something to eat when you are hungry or having someone's love when you need love. </a:t>
            </a:r>
            <a:r>
              <a:rPr lang="zh-CN" altLang="en-US" sz="1200">
                <a:solidFill>
                  <a:schemeClr val="bg1"/>
                </a:solidFill>
                <a:latin typeface="Arial" pitchFamily="34" charset="0"/>
              </a:rPr>
              <a:t>　</a:t>
            </a:r>
            <a:endParaRPr lang="zh-CN" altLang="en-US" sz="1200">
              <a:solidFill>
                <a:schemeClr val="bg1"/>
              </a:solidFill>
              <a:latin typeface="Arial" pitchFamily="34" charset="0"/>
              <a:cs typeface="Arial" pitchFamily="34" charset="0"/>
            </a:endParaRPr>
          </a:p>
        </p:txBody>
      </p:sp>
      <p:sp>
        <p:nvSpPr>
          <p:cNvPr id="13331" name="文本框 23"/>
          <p:cNvSpPr txBox="1">
            <a:spLocks noChangeArrowheads="1"/>
          </p:cNvSpPr>
          <p:nvPr/>
        </p:nvSpPr>
        <p:spPr bwMode="auto">
          <a:xfrm>
            <a:off x="2614613" y="4541838"/>
            <a:ext cx="24558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13332" name="矩形 24"/>
          <p:cNvSpPr>
            <a:spLocks noChangeArrowheads="1"/>
          </p:cNvSpPr>
          <p:nvPr/>
        </p:nvSpPr>
        <p:spPr bwMode="auto">
          <a:xfrm>
            <a:off x="8632825" y="2265363"/>
            <a:ext cx="321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200">
                <a:solidFill>
                  <a:schemeClr val="bg1"/>
                </a:solidFill>
                <a:latin typeface="Arial" pitchFamily="34" charset="0"/>
              </a:rPr>
              <a:t>Happiness is not about being immortal nor having food or rights in one's hand. It’s about having each tiny wish come true, or having something to eat when you are hungry or having someone's love when you need love. </a:t>
            </a:r>
            <a:r>
              <a:rPr lang="zh-CN" altLang="en-US" sz="1200">
                <a:solidFill>
                  <a:schemeClr val="bg1"/>
                </a:solidFill>
                <a:latin typeface="Arial" pitchFamily="34" charset="0"/>
              </a:rPr>
              <a:t>　</a:t>
            </a:r>
            <a:endParaRPr lang="zh-CN" altLang="en-US" sz="1200">
              <a:solidFill>
                <a:schemeClr val="bg1"/>
              </a:solidFill>
              <a:latin typeface="Arial" pitchFamily="34" charset="0"/>
              <a:cs typeface="Arial" pitchFamily="34" charset="0"/>
            </a:endParaRPr>
          </a:p>
        </p:txBody>
      </p:sp>
      <p:sp>
        <p:nvSpPr>
          <p:cNvPr id="13333" name="文本框 25"/>
          <p:cNvSpPr txBox="1">
            <a:spLocks noChangeArrowheads="1"/>
          </p:cNvSpPr>
          <p:nvPr/>
        </p:nvSpPr>
        <p:spPr bwMode="auto">
          <a:xfrm>
            <a:off x="8632825" y="1998663"/>
            <a:ext cx="2454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13334" name="矩形 26"/>
          <p:cNvSpPr>
            <a:spLocks noChangeArrowheads="1"/>
          </p:cNvSpPr>
          <p:nvPr/>
        </p:nvSpPr>
        <p:spPr bwMode="auto">
          <a:xfrm>
            <a:off x="8632825" y="4808538"/>
            <a:ext cx="321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200">
                <a:solidFill>
                  <a:schemeClr val="bg1"/>
                </a:solidFill>
                <a:latin typeface="Arial" pitchFamily="34" charset="0"/>
              </a:rPr>
              <a:t>Happiness is not about being immortal nor having food or rights in one's hand. It’s about having each tiny wish come true, or having something to eat when you are hungry or having someone's love when you need love. </a:t>
            </a:r>
            <a:r>
              <a:rPr lang="zh-CN" altLang="en-US" sz="1200">
                <a:solidFill>
                  <a:schemeClr val="bg1"/>
                </a:solidFill>
                <a:latin typeface="Arial" pitchFamily="34" charset="0"/>
              </a:rPr>
              <a:t>　</a:t>
            </a:r>
            <a:endParaRPr lang="zh-CN" altLang="en-US" sz="1200">
              <a:solidFill>
                <a:schemeClr val="bg1"/>
              </a:solidFill>
              <a:latin typeface="Arial" pitchFamily="34" charset="0"/>
              <a:cs typeface="Arial" pitchFamily="34" charset="0"/>
            </a:endParaRPr>
          </a:p>
        </p:txBody>
      </p:sp>
      <p:sp>
        <p:nvSpPr>
          <p:cNvPr id="13335" name="文本框 27"/>
          <p:cNvSpPr txBox="1">
            <a:spLocks noChangeArrowheads="1"/>
          </p:cNvSpPr>
          <p:nvPr/>
        </p:nvSpPr>
        <p:spPr bwMode="auto">
          <a:xfrm>
            <a:off x="8632825" y="4541838"/>
            <a:ext cx="24542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grpSp>
        <p:nvGrpSpPr>
          <p:cNvPr id="13336" name="组合 28"/>
          <p:cNvGrpSpPr>
            <a:grpSpLocks/>
          </p:cNvGrpSpPr>
          <p:nvPr/>
        </p:nvGrpSpPr>
        <p:grpSpPr bwMode="auto">
          <a:xfrm>
            <a:off x="6523038" y="1668463"/>
            <a:ext cx="1944687" cy="1943100"/>
            <a:chOff x="0" y="0"/>
            <a:chExt cx="1944000" cy="1944000"/>
          </a:xfrm>
        </p:grpSpPr>
        <p:grpSp>
          <p:nvGrpSpPr>
            <p:cNvPr id="13337" name="组合 29"/>
            <p:cNvGrpSpPr>
              <a:grpSpLocks/>
            </p:cNvGrpSpPr>
            <p:nvPr/>
          </p:nvGrpSpPr>
          <p:grpSpPr bwMode="auto">
            <a:xfrm>
              <a:off x="0" y="0"/>
              <a:ext cx="1944000" cy="1944000"/>
              <a:chOff x="0" y="0"/>
              <a:chExt cx="1944000" cy="1944000"/>
            </a:xfrm>
          </p:grpSpPr>
          <p:grpSp>
            <p:nvGrpSpPr>
              <p:cNvPr id="13338" name="组合 31"/>
              <p:cNvGrpSpPr>
                <a:grpSpLocks/>
              </p:cNvGrpSpPr>
              <p:nvPr/>
            </p:nvGrpSpPr>
            <p:grpSpPr bwMode="auto">
              <a:xfrm>
                <a:off x="0" y="0"/>
                <a:ext cx="1944000" cy="1944000"/>
                <a:chOff x="0" y="0"/>
                <a:chExt cx="1944000" cy="1944000"/>
              </a:xfrm>
            </p:grpSpPr>
            <p:sp>
              <p:nvSpPr>
                <p:cNvPr id="13339" name="椭圆 35"/>
                <p:cNvSpPr>
                  <a:spLocks noChangeArrowheads="1"/>
                </p:cNvSpPr>
                <p:nvPr/>
              </p:nvSpPr>
              <p:spPr bwMode="auto">
                <a:xfrm>
                  <a:off x="0" y="0"/>
                  <a:ext cx="1944000" cy="1944000"/>
                </a:xfrm>
                <a:prstGeom prst="ellipse">
                  <a:avLst/>
                </a:prstGeom>
                <a:solidFill>
                  <a:schemeClr val="bg1">
                    <a:alpha val="70000"/>
                  </a:schemeClr>
                </a:solidFill>
                <a:ln w="63500" cmpd="sng">
                  <a:solidFill>
                    <a:srgbClr val="D9D9D9"/>
                  </a:solidFill>
                  <a:round/>
                  <a:headEnd/>
                  <a:tailEnd/>
                </a:ln>
              </p:spPr>
              <p:txBody>
                <a:bodyPr anchor="ctr"/>
                <a:lstStyle/>
                <a:p>
                  <a:pPr algn="ctr" eaLnBrk="1" hangingPunct="1"/>
                  <a:endParaRPr lang="zh-CN" altLang="en-US">
                    <a:solidFill>
                      <a:srgbClr val="FFFFFF"/>
                    </a:solidFill>
                  </a:endParaRPr>
                </a:p>
              </p:txBody>
            </p:sp>
            <p:sp>
              <p:nvSpPr>
                <p:cNvPr id="13340" name="弧形 36"/>
                <p:cNvSpPr>
                  <a:spLocks/>
                </p:cNvSpPr>
                <p:nvPr/>
              </p:nvSpPr>
              <p:spPr bwMode="auto">
                <a:xfrm>
                  <a:off x="0" y="0"/>
                  <a:ext cx="1944000" cy="1944000"/>
                </a:xfrm>
                <a:custGeom>
                  <a:avLst/>
                  <a:gdLst>
                    <a:gd name="T0" fmla="*/ 1023982 w 1944000"/>
                    <a:gd name="T1" fmla="*/ 1391 h 1944000"/>
                    <a:gd name="T2" fmla="*/ 1943972 w 1944000"/>
                    <a:gd name="T3" fmla="*/ 964657 h 1944000"/>
                    <a:gd name="T4" fmla="*/ 972000 w 1944000"/>
                    <a:gd name="T5" fmla="*/ 972000 h 1944000"/>
                    <a:gd name="T6" fmla="*/ 1023982 w 1944000"/>
                    <a:gd name="T7" fmla="*/ 1391 h 1944000"/>
                    <a:gd name="T8" fmla="*/ 1023982 w 1944000"/>
                    <a:gd name="T9" fmla="*/ 1391 h 1944000"/>
                    <a:gd name="T10" fmla="*/ 1943972 w 1944000"/>
                    <a:gd name="T11" fmla="*/ 964657 h 1944000"/>
                  </a:gdLst>
                  <a:ahLst/>
                  <a:cxnLst>
                    <a:cxn ang="0">
                      <a:pos x="T0" y="T1"/>
                    </a:cxn>
                    <a:cxn ang="0">
                      <a:pos x="T2" y="T3"/>
                    </a:cxn>
                    <a:cxn ang="0">
                      <a:pos x="T4" y="T5"/>
                    </a:cxn>
                    <a:cxn ang="0">
                      <a:pos x="T6" y="T7"/>
                    </a:cxn>
                    <a:cxn ang="0">
                      <a:pos x="T8" y="T9"/>
                    </a:cxn>
                    <a:cxn ang="0">
                      <a:pos x="T10" y="T11"/>
                    </a:cxn>
                  </a:cxnLst>
                  <a:rect l="0" t="0" r="r" b="b"/>
                  <a:pathLst>
                    <a:path w="1944000" h="1944000" stroke="0">
                      <a:moveTo>
                        <a:pt x="1023982" y="1391"/>
                      </a:moveTo>
                      <a:cubicBezTo>
                        <a:pt x="1537033" y="28868"/>
                        <a:pt x="1940090" y="450885"/>
                        <a:pt x="1943972" y="964657"/>
                      </a:cubicBezTo>
                      <a:lnTo>
                        <a:pt x="972000" y="972000"/>
                      </a:lnTo>
                      <a:lnTo>
                        <a:pt x="1023982" y="1391"/>
                      </a:lnTo>
                      <a:close/>
                    </a:path>
                    <a:path w="1944000" h="1944000" fill="none">
                      <a:moveTo>
                        <a:pt x="1023982" y="1391"/>
                      </a:moveTo>
                      <a:cubicBezTo>
                        <a:pt x="1537033" y="28868"/>
                        <a:pt x="1940090" y="450885"/>
                        <a:pt x="1943972" y="964657"/>
                      </a:cubicBezTo>
                    </a:path>
                  </a:pathLst>
                </a:custGeom>
                <a:noFill/>
                <a:ln w="66675" cap="rnd"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13341" name="组合 32"/>
              <p:cNvGrpSpPr>
                <a:grpSpLocks/>
              </p:cNvGrpSpPr>
              <p:nvPr/>
            </p:nvGrpSpPr>
            <p:grpSpPr bwMode="auto">
              <a:xfrm>
                <a:off x="400573" y="1074071"/>
                <a:ext cx="1128741" cy="531844"/>
                <a:chOff x="0" y="0"/>
                <a:chExt cx="1128741" cy="531844"/>
              </a:xfrm>
            </p:grpSpPr>
            <p:sp>
              <p:nvSpPr>
                <p:cNvPr id="13342" name="文本框 33"/>
                <p:cNvSpPr txBox="1">
                  <a:spLocks noChangeArrowheads="1"/>
                </p:cNvSpPr>
                <p:nvPr/>
              </p:nvSpPr>
              <p:spPr bwMode="auto">
                <a:xfrm>
                  <a:off x="70391" y="131734"/>
                  <a:ext cx="10020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E6991"/>
                      </a:solidFill>
                      <a:latin typeface="Arial" pitchFamily="34" charset="0"/>
                      <a:cs typeface="Arial" pitchFamily="34" charset="0"/>
                    </a:rPr>
                    <a:t>15%</a:t>
                  </a:r>
                  <a:endParaRPr lang="zh-CN" altLang="en-US" sz="2000">
                    <a:solidFill>
                      <a:srgbClr val="1E6991"/>
                    </a:solidFill>
                    <a:latin typeface="Arial" pitchFamily="34" charset="0"/>
                    <a:cs typeface="Arial" pitchFamily="34" charset="0"/>
                  </a:endParaRPr>
                </a:p>
              </p:txBody>
            </p:sp>
            <p:cxnSp>
              <p:nvCxnSpPr>
                <p:cNvPr id="13343" name="直接连接符 34"/>
                <p:cNvCxnSpPr>
                  <a:cxnSpLocks noChangeShapeType="1"/>
                </p:cNvCxnSpPr>
                <p:nvPr/>
              </p:nvCxnSpPr>
              <p:spPr bwMode="auto">
                <a:xfrm>
                  <a:off x="-665" y="-424"/>
                  <a:ext cx="1129901" cy="0"/>
                </a:xfrm>
                <a:prstGeom prst="line">
                  <a:avLst/>
                </a:prstGeom>
                <a:noFill/>
                <a:ln w="22225" cap="rnd" cmpd="sng">
                  <a:solidFill>
                    <a:srgbClr val="1E6991"/>
                  </a:solidFill>
                  <a:round/>
                  <a:headEnd/>
                  <a:tailEnd/>
                </a:ln>
                <a:extLst>
                  <a:ext uri="{909E8E84-426E-40DD-AFC4-6F175D3DCCD1}">
                    <a14:hiddenFill xmlns:a14="http://schemas.microsoft.com/office/drawing/2010/main">
                      <a:noFill/>
                    </a14:hiddenFill>
                  </a:ext>
                </a:extLst>
              </p:spPr>
            </p:cxnSp>
          </p:grpSp>
        </p:grpSp>
        <p:sp>
          <p:nvSpPr>
            <p:cNvPr id="13344" name="Freeform 253"/>
            <p:cNvSpPr>
              <a:spLocks noEditPoints="1"/>
            </p:cNvSpPr>
            <p:nvPr/>
          </p:nvSpPr>
          <p:spPr bwMode="auto">
            <a:xfrm>
              <a:off x="682269" y="380683"/>
              <a:ext cx="657385" cy="536360"/>
            </a:xfrm>
            <a:custGeom>
              <a:avLst/>
              <a:gdLst>
                <a:gd name="T0" fmla="*/ 86 w 108"/>
                <a:gd name="T1" fmla="*/ 88 h 88"/>
                <a:gd name="T2" fmla="*/ 83 w 108"/>
                <a:gd name="T3" fmla="*/ 44 h 88"/>
                <a:gd name="T4" fmla="*/ 79 w 108"/>
                <a:gd name="T5" fmla="*/ 70 h 88"/>
                <a:gd name="T6" fmla="*/ 108 w 108"/>
                <a:gd name="T7" fmla="*/ 0 h 88"/>
                <a:gd name="T8" fmla="*/ 91 w 108"/>
                <a:gd name="T9" fmla="*/ 33 h 88"/>
                <a:gd name="T10" fmla="*/ 80 w 108"/>
                <a:gd name="T11" fmla="*/ 24 h 88"/>
                <a:gd name="T12" fmla="*/ 67 w 108"/>
                <a:gd name="T13" fmla="*/ 67 h 88"/>
                <a:gd name="T14" fmla="*/ 36 w 108"/>
                <a:gd name="T15" fmla="*/ 72 h 88"/>
                <a:gd name="T16" fmla="*/ 19 w 108"/>
                <a:gd name="T17" fmla="*/ 62 h 88"/>
                <a:gd name="T18" fmla="*/ 0 w 108"/>
                <a:gd name="T19" fmla="*/ 55 h 88"/>
                <a:gd name="T20" fmla="*/ 24 w 108"/>
                <a:gd name="T21" fmla="*/ 48 h 88"/>
                <a:gd name="T22" fmla="*/ 30 w 108"/>
                <a:gd name="T23" fmla="*/ 57 h 88"/>
                <a:gd name="T24" fmla="*/ 43 w 108"/>
                <a:gd name="T25" fmla="*/ 29 h 88"/>
                <a:gd name="T26" fmla="*/ 65 w 108"/>
                <a:gd name="T27" fmla="*/ 50 h 88"/>
                <a:gd name="T28" fmla="*/ 68 w 108"/>
                <a:gd name="T29" fmla="*/ 18 h 88"/>
                <a:gd name="T30" fmla="*/ 77 w 108"/>
                <a:gd name="T31" fmla="*/ 11 h 88"/>
                <a:gd name="T32" fmla="*/ 90 w 108"/>
                <a:gd name="T33" fmla="*/ 0 h 88"/>
                <a:gd name="T34" fmla="*/ 22 w 108"/>
                <a:gd name="T35" fmla="*/ 88 h 88"/>
                <a:gd name="T36" fmla="*/ 28 w 108"/>
                <a:gd name="T37" fmla="*/ 80 h 88"/>
                <a:gd name="T38" fmla="*/ 22 w 108"/>
                <a:gd name="T39" fmla="*/ 78 h 88"/>
                <a:gd name="T40" fmla="*/ 10 w 108"/>
                <a:gd name="T41" fmla="*/ 88 h 88"/>
                <a:gd name="T42" fmla="*/ 17 w 108"/>
                <a:gd name="T43" fmla="*/ 71 h 88"/>
                <a:gd name="T44" fmla="*/ 10 w 108"/>
                <a:gd name="T45" fmla="*/ 72 h 88"/>
                <a:gd name="T46" fmla="*/ 33 w 108"/>
                <a:gd name="T47" fmla="*/ 88 h 88"/>
                <a:gd name="T48" fmla="*/ 40 w 108"/>
                <a:gd name="T49" fmla="*/ 78 h 88"/>
                <a:gd name="T50" fmla="*/ 33 w 108"/>
                <a:gd name="T51" fmla="*/ 80 h 88"/>
                <a:gd name="T52" fmla="*/ 45 w 108"/>
                <a:gd name="T53" fmla="*/ 88 h 88"/>
                <a:gd name="T54" fmla="*/ 51 w 108"/>
                <a:gd name="T55" fmla="*/ 62 h 88"/>
                <a:gd name="T56" fmla="*/ 45 w 108"/>
                <a:gd name="T57" fmla="*/ 68 h 88"/>
                <a:gd name="T58" fmla="*/ 56 w 108"/>
                <a:gd name="T59" fmla="*/ 88 h 88"/>
                <a:gd name="T60" fmla="*/ 63 w 108"/>
                <a:gd name="T61" fmla="*/ 73 h 88"/>
                <a:gd name="T62" fmla="*/ 56 w 108"/>
                <a:gd name="T63" fmla="*/ 88 h 88"/>
                <a:gd name="T64" fmla="*/ 74 w 108"/>
                <a:gd name="T65" fmla="*/ 88 h 88"/>
                <a:gd name="T66" fmla="*/ 68 w 108"/>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8" h="88">
                  <a:moveTo>
                    <a:pt x="79" y="88"/>
                  </a:moveTo>
                  <a:cubicBezTo>
                    <a:pt x="86" y="88"/>
                    <a:pt x="86" y="88"/>
                    <a:pt x="86" y="88"/>
                  </a:cubicBezTo>
                  <a:cubicBezTo>
                    <a:pt x="86" y="43"/>
                    <a:pt x="86" y="43"/>
                    <a:pt x="86" y="43"/>
                  </a:cubicBezTo>
                  <a:cubicBezTo>
                    <a:pt x="83" y="44"/>
                    <a:pt x="83" y="44"/>
                    <a:pt x="83" y="44"/>
                  </a:cubicBezTo>
                  <a:cubicBezTo>
                    <a:pt x="82" y="69"/>
                    <a:pt x="82" y="69"/>
                    <a:pt x="82" y="69"/>
                  </a:cubicBezTo>
                  <a:cubicBezTo>
                    <a:pt x="79" y="70"/>
                    <a:pt x="79" y="70"/>
                    <a:pt x="79" y="70"/>
                  </a:cubicBezTo>
                  <a:cubicBezTo>
                    <a:pt x="79" y="88"/>
                    <a:pt x="79" y="88"/>
                    <a:pt x="79" y="88"/>
                  </a:cubicBezTo>
                  <a:close/>
                  <a:moveTo>
                    <a:pt x="108" y="0"/>
                  </a:moveTo>
                  <a:cubicBezTo>
                    <a:pt x="100" y="16"/>
                    <a:pt x="100" y="16"/>
                    <a:pt x="100" y="16"/>
                  </a:cubicBezTo>
                  <a:cubicBezTo>
                    <a:pt x="91" y="33"/>
                    <a:pt x="91" y="33"/>
                    <a:pt x="91" y="33"/>
                  </a:cubicBezTo>
                  <a:cubicBezTo>
                    <a:pt x="84" y="22"/>
                    <a:pt x="84" y="22"/>
                    <a:pt x="84" y="22"/>
                  </a:cubicBezTo>
                  <a:cubicBezTo>
                    <a:pt x="80" y="24"/>
                    <a:pt x="80" y="24"/>
                    <a:pt x="80" y="24"/>
                  </a:cubicBezTo>
                  <a:cubicBezTo>
                    <a:pt x="77" y="63"/>
                    <a:pt x="77" y="63"/>
                    <a:pt x="77" y="63"/>
                  </a:cubicBezTo>
                  <a:cubicBezTo>
                    <a:pt x="67" y="67"/>
                    <a:pt x="67" y="67"/>
                    <a:pt x="67" y="67"/>
                  </a:cubicBezTo>
                  <a:cubicBezTo>
                    <a:pt x="47" y="49"/>
                    <a:pt x="47" y="49"/>
                    <a:pt x="47" y="49"/>
                  </a:cubicBezTo>
                  <a:cubicBezTo>
                    <a:pt x="36" y="72"/>
                    <a:pt x="36" y="72"/>
                    <a:pt x="36" y="72"/>
                  </a:cubicBezTo>
                  <a:cubicBezTo>
                    <a:pt x="25" y="73"/>
                    <a:pt x="25" y="73"/>
                    <a:pt x="25" y="73"/>
                  </a:cubicBezTo>
                  <a:cubicBezTo>
                    <a:pt x="19" y="62"/>
                    <a:pt x="19" y="62"/>
                    <a:pt x="19" y="62"/>
                  </a:cubicBezTo>
                  <a:cubicBezTo>
                    <a:pt x="3" y="67"/>
                    <a:pt x="3" y="67"/>
                    <a:pt x="3" y="67"/>
                  </a:cubicBezTo>
                  <a:cubicBezTo>
                    <a:pt x="0" y="55"/>
                    <a:pt x="0" y="55"/>
                    <a:pt x="0" y="55"/>
                  </a:cubicBezTo>
                  <a:cubicBezTo>
                    <a:pt x="20" y="49"/>
                    <a:pt x="20" y="49"/>
                    <a:pt x="20" y="49"/>
                  </a:cubicBezTo>
                  <a:cubicBezTo>
                    <a:pt x="24" y="48"/>
                    <a:pt x="24" y="48"/>
                    <a:pt x="24" y="48"/>
                  </a:cubicBezTo>
                  <a:cubicBezTo>
                    <a:pt x="27" y="52"/>
                    <a:pt x="27" y="52"/>
                    <a:pt x="27" y="52"/>
                  </a:cubicBezTo>
                  <a:cubicBezTo>
                    <a:pt x="30" y="57"/>
                    <a:pt x="30" y="57"/>
                    <a:pt x="30" y="57"/>
                  </a:cubicBezTo>
                  <a:cubicBezTo>
                    <a:pt x="39" y="36"/>
                    <a:pt x="39" y="36"/>
                    <a:pt x="39" y="36"/>
                  </a:cubicBezTo>
                  <a:cubicBezTo>
                    <a:pt x="43" y="29"/>
                    <a:pt x="43" y="29"/>
                    <a:pt x="43" y="29"/>
                  </a:cubicBezTo>
                  <a:cubicBezTo>
                    <a:pt x="49" y="35"/>
                    <a:pt x="49" y="35"/>
                    <a:pt x="49" y="35"/>
                  </a:cubicBezTo>
                  <a:cubicBezTo>
                    <a:pt x="65" y="50"/>
                    <a:pt x="65" y="50"/>
                    <a:pt x="65" y="50"/>
                  </a:cubicBezTo>
                  <a:cubicBezTo>
                    <a:pt x="67" y="21"/>
                    <a:pt x="67" y="21"/>
                    <a:pt x="67" y="21"/>
                  </a:cubicBezTo>
                  <a:cubicBezTo>
                    <a:pt x="68" y="18"/>
                    <a:pt x="68" y="18"/>
                    <a:pt x="68" y="18"/>
                  </a:cubicBezTo>
                  <a:cubicBezTo>
                    <a:pt x="70" y="16"/>
                    <a:pt x="70" y="16"/>
                    <a:pt x="70" y="16"/>
                  </a:cubicBezTo>
                  <a:cubicBezTo>
                    <a:pt x="77" y="11"/>
                    <a:pt x="77" y="11"/>
                    <a:pt x="77" y="11"/>
                  </a:cubicBezTo>
                  <a:cubicBezTo>
                    <a:pt x="71" y="1"/>
                    <a:pt x="71" y="1"/>
                    <a:pt x="71" y="1"/>
                  </a:cubicBezTo>
                  <a:cubicBezTo>
                    <a:pt x="90" y="0"/>
                    <a:pt x="90" y="0"/>
                    <a:pt x="90" y="0"/>
                  </a:cubicBezTo>
                  <a:cubicBezTo>
                    <a:pt x="108" y="0"/>
                    <a:pt x="108" y="0"/>
                    <a:pt x="108" y="0"/>
                  </a:cubicBezTo>
                  <a:close/>
                  <a:moveTo>
                    <a:pt x="22" y="88"/>
                  </a:moveTo>
                  <a:cubicBezTo>
                    <a:pt x="24" y="88"/>
                    <a:pt x="26" y="88"/>
                    <a:pt x="28" y="88"/>
                  </a:cubicBezTo>
                  <a:cubicBezTo>
                    <a:pt x="28" y="80"/>
                    <a:pt x="28" y="80"/>
                    <a:pt x="28" y="80"/>
                  </a:cubicBezTo>
                  <a:cubicBezTo>
                    <a:pt x="23" y="80"/>
                    <a:pt x="23" y="80"/>
                    <a:pt x="23" y="80"/>
                  </a:cubicBezTo>
                  <a:cubicBezTo>
                    <a:pt x="22" y="78"/>
                    <a:pt x="22" y="78"/>
                    <a:pt x="22" y="78"/>
                  </a:cubicBezTo>
                  <a:cubicBezTo>
                    <a:pt x="22" y="88"/>
                    <a:pt x="22" y="88"/>
                    <a:pt x="22" y="88"/>
                  </a:cubicBezTo>
                  <a:close/>
                  <a:moveTo>
                    <a:pt x="10" y="88"/>
                  </a:moveTo>
                  <a:cubicBezTo>
                    <a:pt x="17" y="88"/>
                    <a:pt x="17" y="88"/>
                    <a:pt x="17" y="88"/>
                  </a:cubicBezTo>
                  <a:cubicBezTo>
                    <a:pt x="17" y="71"/>
                    <a:pt x="17" y="71"/>
                    <a:pt x="17" y="71"/>
                  </a:cubicBezTo>
                  <a:cubicBezTo>
                    <a:pt x="17" y="70"/>
                    <a:pt x="17" y="70"/>
                    <a:pt x="17" y="70"/>
                  </a:cubicBezTo>
                  <a:cubicBezTo>
                    <a:pt x="10" y="72"/>
                    <a:pt x="10" y="72"/>
                    <a:pt x="10" y="72"/>
                  </a:cubicBezTo>
                  <a:cubicBezTo>
                    <a:pt x="10" y="88"/>
                    <a:pt x="10" y="88"/>
                    <a:pt x="10" y="88"/>
                  </a:cubicBezTo>
                  <a:close/>
                  <a:moveTo>
                    <a:pt x="33" y="88"/>
                  </a:moveTo>
                  <a:cubicBezTo>
                    <a:pt x="35" y="88"/>
                    <a:pt x="38" y="88"/>
                    <a:pt x="40" y="88"/>
                  </a:cubicBezTo>
                  <a:cubicBezTo>
                    <a:pt x="40" y="78"/>
                    <a:pt x="40" y="78"/>
                    <a:pt x="40" y="78"/>
                  </a:cubicBezTo>
                  <a:cubicBezTo>
                    <a:pt x="39" y="79"/>
                    <a:pt x="39" y="79"/>
                    <a:pt x="39" y="79"/>
                  </a:cubicBezTo>
                  <a:cubicBezTo>
                    <a:pt x="33" y="80"/>
                    <a:pt x="33" y="80"/>
                    <a:pt x="33" y="80"/>
                  </a:cubicBezTo>
                  <a:cubicBezTo>
                    <a:pt x="33" y="88"/>
                    <a:pt x="33" y="88"/>
                    <a:pt x="33" y="88"/>
                  </a:cubicBezTo>
                  <a:close/>
                  <a:moveTo>
                    <a:pt x="45" y="88"/>
                  </a:moveTo>
                  <a:cubicBezTo>
                    <a:pt x="47" y="88"/>
                    <a:pt x="49" y="88"/>
                    <a:pt x="51" y="88"/>
                  </a:cubicBezTo>
                  <a:cubicBezTo>
                    <a:pt x="51" y="62"/>
                    <a:pt x="51" y="62"/>
                    <a:pt x="51" y="62"/>
                  </a:cubicBezTo>
                  <a:cubicBezTo>
                    <a:pt x="49" y="60"/>
                    <a:pt x="49" y="60"/>
                    <a:pt x="49" y="60"/>
                  </a:cubicBezTo>
                  <a:cubicBezTo>
                    <a:pt x="45" y="68"/>
                    <a:pt x="45" y="68"/>
                    <a:pt x="45" y="68"/>
                  </a:cubicBezTo>
                  <a:cubicBezTo>
                    <a:pt x="45" y="88"/>
                    <a:pt x="45" y="88"/>
                    <a:pt x="45" y="88"/>
                  </a:cubicBezTo>
                  <a:close/>
                  <a:moveTo>
                    <a:pt x="56" y="88"/>
                  </a:moveTo>
                  <a:cubicBezTo>
                    <a:pt x="58" y="88"/>
                    <a:pt x="60" y="88"/>
                    <a:pt x="63" y="88"/>
                  </a:cubicBezTo>
                  <a:cubicBezTo>
                    <a:pt x="63" y="73"/>
                    <a:pt x="63" y="73"/>
                    <a:pt x="63" y="73"/>
                  </a:cubicBezTo>
                  <a:cubicBezTo>
                    <a:pt x="56" y="67"/>
                    <a:pt x="56" y="67"/>
                    <a:pt x="56" y="67"/>
                  </a:cubicBezTo>
                  <a:cubicBezTo>
                    <a:pt x="56" y="88"/>
                    <a:pt x="56" y="88"/>
                    <a:pt x="56" y="88"/>
                  </a:cubicBezTo>
                  <a:close/>
                  <a:moveTo>
                    <a:pt x="68" y="88"/>
                  </a:moveTo>
                  <a:cubicBezTo>
                    <a:pt x="70" y="88"/>
                    <a:pt x="72" y="88"/>
                    <a:pt x="74" y="88"/>
                  </a:cubicBezTo>
                  <a:cubicBezTo>
                    <a:pt x="74" y="72"/>
                    <a:pt x="74" y="72"/>
                    <a:pt x="74" y="72"/>
                  </a:cubicBezTo>
                  <a:cubicBezTo>
                    <a:pt x="68" y="75"/>
                    <a:pt x="68" y="75"/>
                    <a:pt x="68" y="75"/>
                  </a:cubicBezTo>
                  <a:lnTo>
                    <a:pt x="68" y="88"/>
                  </a:ln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45" name="组合 37"/>
          <p:cNvGrpSpPr>
            <a:grpSpLocks/>
          </p:cNvGrpSpPr>
          <p:nvPr/>
        </p:nvGrpSpPr>
        <p:grpSpPr bwMode="auto">
          <a:xfrm>
            <a:off x="6523038" y="4211638"/>
            <a:ext cx="1944687" cy="1943100"/>
            <a:chOff x="0" y="0"/>
            <a:chExt cx="1944000" cy="1944000"/>
          </a:xfrm>
        </p:grpSpPr>
        <p:grpSp>
          <p:nvGrpSpPr>
            <p:cNvPr id="13346" name="组合 38"/>
            <p:cNvGrpSpPr>
              <a:grpSpLocks/>
            </p:cNvGrpSpPr>
            <p:nvPr/>
          </p:nvGrpSpPr>
          <p:grpSpPr bwMode="auto">
            <a:xfrm>
              <a:off x="0" y="0"/>
              <a:ext cx="1944000" cy="1944000"/>
              <a:chOff x="0" y="0"/>
              <a:chExt cx="1944000" cy="1944000"/>
            </a:xfrm>
          </p:grpSpPr>
          <p:sp>
            <p:nvSpPr>
              <p:cNvPr id="13347" name="椭圆 43"/>
              <p:cNvSpPr>
                <a:spLocks noChangeArrowheads="1"/>
              </p:cNvSpPr>
              <p:nvPr/>
            </p:nvSpPr>
            <p:spPr bwMode="auto">
              <a:xfrm>
                <a:off x="0" y="0"/>
                <a:ext cx="1944000" cy="1944000"/>
              </a:xfrm>
              <a:prstGeom prst="ellipse">
                <a:avLst/>
              </a:prstGeom>
              <a:solidFill>
                <a:schemeClr val="bg1">
                  <a:alpha val="70000"/>
                </a:schemeClr>
              </a:solidFill>
              <a:ln w="63500" cmpd="sng">
                <a:solidFill>
                  <a:srgbClr val="D9D9D9"/>
                </a:solidFill>
                <a:round/>
                <a:headEnd/>
                <a:tailEnd/>
              </a:ln>
            </p:spPr>
            <p:txBody>
              <a:bodyPr anchor="ctr"/>
              <a:lstStyle/>
              <a:p>
                <a:pPr algn="ctr" eaLnBrk="1" hangingPunct="1"/>
                <a:endParaRPr lang="zh-CN" altLang="en-US">
                  <a:solidFill>
                    <a:srgbClr val="FFFFFF"/>
                  </a:solidFill>
                </a:endParaRPr>
              </a:p>
            </p:txBody>
          </p:sp>
          <p:sp>
            <p:nvSpPr>
              <p:cNvPr id="13348" name="弧形 44"/>
              <p:cNvSpPr>
                <a:spLocks/>
              </p:cNvSpPr>
              <p:nvPr/>
            </p:nvSpPr>
            <p:spPr bwMode="auto">
              <a:xfrm>
                <a:off x="0" y="0"/>
                <a:ext cx="1944000" cy="1944000"/>
              </a:xfrm>
              <a:custGeom>
                <a:avLst/>
                <a:gdLst>
                  <a:gd name="T0" fmla="*/ 1023982 w 1944000"/>
                  <a:gd name="T1" fmla="*/ 1391 h 1944000"/>
                  <a:gd name="T2" fmla="*/ 1901805 w 1944000"/>
                  <a:gd name="T3" fmla="*/ 688724 h 1944000"/>
                  <a:gd name="T4" fmla="*/ 1556335 w 1944000"/>
                  <a:gd name="T5" fmla="*/ 1748748 h 1944000"/>
                  <a:gd name="T6" fmla="*/ 442087 w 1944000"/>
                  <a:gd name="T7" fmla="*/ 1786849 h 1944000"/>
                  <a:gd name="T8" fmla="*/ 972000 w 1944000"/>
                  <a:gd name="T9" fmla="*/ 972000 h 1944000"/>
                  <a:gd name="T10" fmla="*/ 1023982 w 1944000"/>
                  <a:gd name="T11" fmla="*/ 1391 h 1944000"/>
                  <a:gd name="T12" fmla="*/ 1023982 w 1944000"/>
                  <a:gd name="T13" fmla="*/ 1391 h 1944000"/>
                  <a:gd name="T14" fmla="*/ 1901805 w 1944000"/>
                  <a:gd name="T15" fmla="*/ 688724 h 1944000"/>
                  <a:gd name="T16" fmla="*/ 1556335 w 1944000"/>
                  <a:gd name="T17" fmla="*/ 1748748 h 1944000"/>
                  <a:gd name="T18" fmla="*/ 442087 w 1944000"/>
                  <a:gd name="T19" fmla="*/ 1786849 h 194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4000" h="1944000" stroke="0">
                    <a:moveTo>
                      <a:pt x="1023982" y="1391"/>
                    </a:moveTo>
                    <a:cubicBezTo>
                      <a:pt x="1431965" y="23241"/>
                      <a:pt x="1782734" y="297892"/>
                      <a:pt x="1901805" y="688724"/>
                    </a:cubicBezTo>
                    <a:cubicBezTo>
                      <a:pt x="2020877" y="1079556"/>
                      <a:pt x="1882830" y="1503130"/>
                      <a:pt x="1556335" y="1748748"/>
                    </a:cubicBezTo>
                    <a:cubicBezTo>
                      <a:pt x="1229840" y="1994366"/>
                      <a:pt x="784598" y="2009590"/>
                      <a:pt x="442087" y="1786849"/>
                    </a:cubicBezTo>
                    <a:lnTo>
                      <a:pt x="972000" y="972000"/>
                    </a:lnTo>
                    <a:lnTo>
                      <a:pt x="1023982" y="1391"/>
                    </a:lnTo>
                    <a:close/>
                  </a:path>
                  <a:path w="1944000" h="1944000" fill="none">
                    <a:moveTo>
                      <a:pt x="1023982" y="1391"/>
                    </a:moveTo>
                    <a:cubicBezTo>
                      <a:pt x="1431965" y="23241"/>
                      <a:pt x="1782734" y="297892"/>
                      <a:pt x="1901805" y="688724"/>
                    </a:cubicBezTo>
                    <a:cubicBezTo>
                      <a:pt x="2020877" y="1079556"/>
                      <a:pt x="1882830" y="1503130"/>
                      <a:pt x="1556335" y="1748748"/>
                    </a:cubicBezTo>
                    <a:cubicBezTo>
                      <a:pt x="1229840" y="1994366"/>
                      <a:pt x="784598" y="2009590"/>
                      <a:pt x="442087" y="1786849"/>
                    </a:cubicBezTo>
                  </a:path>
                </a:pathLst>
              </a:custGeom>
              <a:noFill/>
              <a:ln w="66675" cap="rnd"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13349" name="组合 39"/>
            <p:cNvGrpSpPr>
              <a:grpSpLocks/>
            </p:cNvGrpSpPr>
            <p:nvPr/>
          </p:nvGrpSpPr>
          <p:grpSpPr bwMode="auto">
            <a:xfrm>
              <a:off x="400573" y="1074071"/>
              <a:ext cx="1128741" cy="531844"/>
              <a:chOff x="0" y="0"/>
              <a:chExt cx="1128741" cy="531844"/>
            </a:xfrm>
          </p:grpSpPr>
          <p:sp>
            <p:nvSpPr>
              <p:cNvPr id="13350" name="文本框 41"/>
              <p:cNvSpPr txBox="1">
                <a:spLocks noChangeArrowheads="1"/>
              </p:cNvSpPr>
              <p:nvPr/>
            </p:nvSpPr>
            <p:spPr bwMode="auto">
              <a:xfrm>
                <a:off x="70391" y="131734"/>
                <a:ext cx="10020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E6991"/>
                    </a:solidFill>
                    <a:latin typeface="Arial" pitchFamily="34" charset="0"/>
                    <a:cs typeface="Arial" pitchFamily="34" charset="0"/>
                  </a:rPr>
                  <a:t>60%</a:t>
                </a:r>
                <a:endParaRPr lang="zh-CN" altLang="en-US" sz="2000">
                  <a:solidFill>
                    <a:srgbClr val="1E6991"/>
                  </a:solidFill>
                  <a:latin typeface="Arial" pitchFamily="34" charset="0"/>
                  <a:cs typeface="Arial" pitchFamily="34" charset="0"/>
                </a:endParaRPr>
              </a:p>
            </p:txBody>
          </p:sp>
          <p:cxnSp>
            <p:nvCxnSpPr>
              <p:cNvPr id="13351" name="直接连接符 42"/>
              <p:cNvCxnSpPr>
                <a:cxnSpLocks noChangeShapeType="1"/>
              </p:cNvCxnSpPr>
              <p:nvPr/>
            </p:nvCxnSpPr>
            <p:spPr bwMode="auto">
              <a:xfrm>
                <a:off x="-665" y="-424"/>
                <a:ext cx="1129901" cy="0"/>
              </a:xfrm>
              <a:prstGeom prst="line">
                <a:avLst/>
              </a:prstGeom>
              <a:noFill/>
              <a:ln w="22225" cap="rnd" cmpd="sng">
                <a:solidFill>
                  <a:srgbClr val="1E6991"/>
                </a:solidFill>
                <a:round/>
                <a:headEnd/>
                <a:tailEnd/>
              </a:ln>
              <a:extLst>
                <a:ext uri="{909E8E84-426E-40DD-AFC4-6F175D3DCCD1}">
                  <a14:hiddenFill xmlns:a14="http://schemas.microsoft.com/office/drawing/2010/main">
                    <a:noFill/>
                  </a14:hiddenFill>
                </a:ext>
              </a:extLst>
            </p:spPr>
          </p:cxnSp>
        </p:grpSp>
        <p:sp>
          <p:nvSpPr>
            <p:cNvPr id="13352" name="Freeform 298"/>
            <p:cNvSpPr>
              <a:spLocks noEditPoints="1"/>
            </p:cNvSpPr>
            <p:nvPr/>
          </p:nvSpPr>
          <p:spPr bwMode="auto">
            <a:xfrm>
              <a:off x="652753" y="442655"/>
              <a:ext cx="624379" cy="517106"/>
            </a:xfrm>
            <a:custGeom>
              <a:avLst/>
              <a:gdLst>
                <a:gd name="T0" fmla="*/ 19 w 102"/>
                <a:gd name="T1" fmla="*/ 33 h 85"/>
                <a:gd name="T2" fmla="*/ 9 w 102"/>
                <a:gd name="T3" fmla="*/ 32 h 85"/>
                <a:gd name="T4" fmla="*/ 18 w 102"/>
                <a:gd name="T5" fmla="*/ 35 h 85"/>
                <a:gd name="T6" fmla="*/ 28 w 102"/>
                <a:gd name="T7" fmla="*/ 37 h 85"/>
                <a:gd name="T8" fmla="*/ 88 w 102"/>
                <a:gd name="T9" fmla="*/ 51 h 85"/>
                <a:gd name="T10" fmla="*/ 102 w 102"/>
                <a:gd name="T11" fmla="*/ 47 h 85"/>
                <a:gd name="T12" fmla="*/ 88 w 102"/>
                <a:gd name="T13" fmla="*/ 85 h 85"/>
                <a:gd name="T14" fmla="*/ 70 w 102"/>
                <a:gd name="T15" fmla="*/ 72 h 85"/>
                <a:gd name="T16" fmla="*/ 3 w 102"/>
                <a:gd name="T17" fmla="*/ 65 h 85"/>
                <a:gd name="T18" fmla="*/ 0 w 102"/>
                <a:gd name="T19" fmla="*/ 58 h 85"/>
                <a:gd name="T20" fmla="*/ 0 w 102"/>
                <a:gd name="T21" fmla="*/ 51 h 85"/>
                <a:gd name="T22" fmla="*/ 31 w 102"/>
                <a:gd name="T23" fmla="*/ 53 h 85"/>
                <a:gd name="T24" fmla="*/ 54 w 102"/>
                <a:gd name="T25" fmla="*/ 45 h 85"/>
                <a:gd name="T26" fmla="*/ 40 w 102"/>
                <a:gd name="T27" fmla="*/ 37 h 85"/>
                <a:gd name="T28" fmla="*/ 86 w 102"/>
                <a:gd name="T29" fmla="*/ 50 h 85"/>
                <a:gd name="T30" fmla="*/ 19 w 102"/>
                <a:gd name="T31" fmla="*/ 32 h 85"/>
                <a:gd name="T32" fmla="*/ 31 w 102"/>
                <a:gd name="T33" fmla="*/ 37 h 85"/>
                <a:gd name="T34" fmla="*/ 30 w 102"/>
                <a:gd name="T35" fmla="*/ 43 h 85"/>
                <a:gd name="T36" fmla="*/ 5 w 102"/>
                <a:gd name="T37" fmla="*/ 38 h 85"/>
                <a:gd name="T38" fmla="*/ 6 w 102"/>
                <a:gd name="T39" fmla="*/ 31 h 85"/>
                <a:gd name="T40" fmla="*/ 11 w 102"/>
                <a:gd name="T41" fmla="*/ 30 h 85"/>
                <a:gd name="T42" fmla="*/ 38 w 102"/>
                <a:gd name="T43" fmla="*/ 27 h 85"/>
                <a:gd name="T44" fmla="*/ 31 w 102"/>
                <a:gd name="T45" fmla="*/ 13 h 85"/>
                <a:gd name="T46" fmla="*/ 30 w 102"/>
                <a:gd name="T47" fmla="*/ 14 h 85"/>
                <a:gd name="T48" fmla="*/ 37 w 102"/>
                <a:gd name="T49" fmla="*/ 28 h 85"/>
                <a:gd name="T50" fmla="*/ 38 w 102"/>
                <a:gd name="T51" fmla="*/ 27 h 85"/>
                <a:gd name="T52" fmla="*/ 40 w 102"/>
                <a:gd name="T53" fmla="*/ 27 h 85"/>
                <a:gd name="T54" fmla="*/ 40 w 102"/>
                <a:gd name="T55" fmla="*/ 32 h 85"/>
                <a:gd name="T56" fmla="*/ 34 w 102"/>
                <a:gd name="T57" fmla="*/ 35 h 85"/>
                <a:gd name="T58" fmla="*/ 23 w 102"/>
                <a:gd name="T59" fmla="*/ 12 h 85"/>
                <a:gd name="T60" fmla="*/ 29 w 102"/>
                <a:gd name="T61" fmla="*/ 9 h 85"/>
                <a:gd name="T62" fmla="*/ 37 w 102"/>
                <a:gd name="T63" fmla="*/ 19 h 85"/>
                <a:gd name="T64" fmla="*/ 45 w 102"/>
                <a:gd name="T65" fmla="*/ 11 h 85"/>
                <a:gd name="T66" fmla="*/ 43 w 102"/>
                <a:gd name="T67" fmla="*/ 19 h 85"/>
                <a:gd name="T68" fmla="*/ 47 w 102"/>
                <a:gd name="T69" fmla="*/ 12 h 85"/>
                <a:gd name="T70" fmla="*/ 49 w 102"/>
                <a:gd name="T71" fmla="*/ 3 h 85"/>
                <a:gd name="T72" fmla="*/ 43 w 102"/>
                <a:gd name="T73" fmla="*/ 10 h 85"/>
                <a:gd name="T74" fmla="*/ 41 w 102"/>
                <a:gd name="T75" fmla="*/ 21 h 85"/>
                <a:gd name="T76" fmla="*/ 46 w 102"/>
                <a:gd name="T77" fmla="*/ 24 h 85"/>
                <a:gd name="T78" fmla="*/ 56 w 102"/>
                <a:gd name="T79" fmla="*/ 3 h 85"/>
                <a:gd name="T80" fmla="*/ 50 w 102"/>
                <a:gd name="T81" fmla="*/ 0 h 85"/>
                <a:gd name="T82" fmla="*/ 47 w 102"/>
                <a:gd name="T83" fmla="*/ 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53" name="组合 45"/>
          <p:cNvGrpSpPr>
            <a:grpSpLocks/>
          </p:cNvGrpSpPr>
          <p:nvPr/>
        </p:nvGrpSpPr>
        <p:grpSpPr bwMode="auto">
          <a:xfrm>
            <a:off x="506413" y="4211638"/>
            <a:ext cx="1943100" cy="1943100"/>
            <a:chOff x="0" y="0"/>
            <a:chExt cx="1944000" cy="1944000"/>
          </a:xfrm>
        </p:grpSpPr>
        <p:grpSp>
          <p:nvGrpSpPr>
            <p:cNvPr id="13354" name="组合 46"/>
            <p:cNvGrpSpPr>
              <a:grpSpLocks/>
            </p:cNvGrpSpPr>
            <p:nvPr/>
          </p:nvGrpSpPr>
          <p:grpSpPr bwMode="auto">
            <a:xfrm>
              <a:off x="0" y="0"/>
              <a:ext cx="1944000" cy="1944000"/>
              <a:chOff x="0" y="0"/>
              <a:chExt cx="1944000" cy="1944000"/>
            </a:xfrm>
          </p:grpSpPr>
          <p:sp>
            <p:nvSpPr>
              <p:cNvPr id="13355" name="椭圆 51"/>
              <p:cNvSpPr>
                <a:spLocks noChangeArrowheads="1"/>
              </p:cNvSpPr>
              <p:nvPr/>
            </p:nvSpPr>
            <p:spPr bwMode="auto">
              <a:xfrm>
                <a:off x="0" y="0"/>
                <a:ext cx="1944000" cy="1944000"/>
              </a:xfrm>
              <a:prstGeom prst="ellipse">
                <a:avLst/>
              </a:prstGeom>
              <a:solidFill>
                <a:schemeClr val="bg1">
                  <a:alpha val="70000"/>
                </a:schemeClr>
              </a:solidFill>
              <a:ln w="63500" cmpd="sng">
                <a:solidFill>
                  <a:srgbClr val="D9D9D9"/>
                </a:solidFill>
                <a:round/>
                <a:headEnd/>
                <a:tailEnd/>
              </a:ln>
            </p:spPr>
            <p:txBody>
              <a:bodyPr anchor="ctr"/>
              <a:lstStyle/>
              <a:p>
                <a:pPr algn="ctr" eaLnBrk="1" hangingPunct="1"/>
                <a:endParaRPr lang="zh-CN" altLang="en-US">
                  <a:solidFill>
                    <a:srgbClr val="FFFFFF"/>
                  </a:solidFill>
                </a:endParaRPr>
              </a:p>
            </p:txBody>
          </p:sp>
          <p:sp>
            <p:nvSpPr>
              <p:cNvPr id="13356" name="弧形 52"/>
              <p:cNvSpPr>
                <a:spLocks/>
              </p:cNvSpPr>
              <p:nvPr/>
            </p:nvSpPr>
            <p:spPr bwMode="auto">
              <a:xfrm>
                <a:off x="0" y="0"/>
                <a:ext cx="1944000" cy="1944000"/>
              </a:xfrm>
              <a:custGeom>
                <a:avLst/>
                <a:gdLst>
                  <a:gd name="T0" fmla="*/ 1023982 w 1944000"/>
                  <a:gd name="T1" fmla="*/ 1391 h 1944000"/>
                  <a:gd name="T2" fmla="*/ 1943691 w 1944000"/>
                  <a:gd name="T3" fmla="*/ 996493 h 1944000"/>
                  <a:gd name="T4" fmla="*/ 975016 w 1944000"/>
                  <a:gd name="T5" fmla="*/ 1943996 h 1944000"/>
                  <a:gd name="T6" fmla="*/ 972000 w 1944000"/>
                  <a:gd name="T7" fmla="*/ 972000 h 1944000"/>
                  <a:gd name="T8" fmla="*/ 1023982 w 1944000"/>
                  <a:gd name="T9" fmla="*/ 1391 h 1944000"/>
                  <a:gd name="T10" fmla="*/ 1023982 w 1944000"/>
                  <a:gd name="T11" fmla="*/ 1391 h 1944000"/>
                  <a:gd name="T12" fmla="*/ 1943691 w 1944000"/>
                  <a:gd name="T13" fmla="*/ 996493 h 1944000"/>
                  <a:gd name="T14" fmla="*/ 975016 w 1944000"/>
                  <a:gd name="T15" fmla="*/ 1943996 h 19440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4000" h="1944000" stroke="0">
                    <a:moveTo>
                      <a:pt x="1023982" y="1391"/>
                    </a:moveTo>
                    <a:cubicBezTo>
                      <a:pt x="1549337" y="29527"/>
                      <a:pt x="1956948" y="470552"/>
                      <a:pt x="1943691" y="996493"/>
                    </a:cubicBezTo>
                    <a:cubicBezTo>
                      <a:pt x="1930434" y="1522434"/>
                      <a:pt x="1501122" y="1942363"/>
                      <a:pt x="975016" y="1943996"/>
                    </a:cubicBezTo>
                    <a:cubicBezTo>
                      <a:pt x="974011" y="1619997"/>
                      <a:pt x="973005" y="1295999"/>
                      <a:pt x="972000" y="972000"/>
                    </a:cubicBezTo>
                    <a:lnTo>
                      <a:pt x="1023982" y="1391"/>
                    </a:lnTo>
                    <a:close/>
                  </a:path>
                  <a:path w="1944000" h="1944000" fill="none">
                    <a:moveTo>
                      <a:pt x="1023982" y="1391"/>
                    </a:moveTo>
                    <a:cubicBezTo>
                      <a:pt x="1549337" y="29527"/>
                      <a:pt x="1956948" y="470552"/>
                      <a:pt x="1943691" y="996493"/>
                    </a:cubicBezTo>
                    <a:cubicBezTo>
                      <a:pt x="1930434" y="1522434"/>
                      <a:pt x="1501122" y="1942363"/>
                      <a:pt x="975016" y="1943996"/>
                    </a:cubicBezTo>
                  </a:path>
                </a:pathLst>
              </a:custGeom>
              <a:noFill/>
              <a:ln w="66675" cap="rnd"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13357" name="组合 47"/>
            <p:cNvGrpSpPr>
              <a:grpSpLocks/>
            </p:cNvGrpSpPr>
            <p:nvPr/>
          </p:nvGrpSpPr>
          <p:grpSpPr bwMode="auto">
            <a:xfrm>
              <a:off x="400573" y="1074071"/>
              <a:ext cx="1128741" cy="531844"/>
              <a:chOff x="0" y="0"/>
              <a:chExt cx="1128741" cy="531844"/>
            </a:xfrm>
          </p:grpSpPr>
          <p:sp>
            <p:nvSpPr>
              <p:cNvPr id="13358" name="文本框 49"/>
              <p:cNvSpPr txBox="1">
                <a:spLocks noChangeArrowheads="1"/>
              </p:cNvSpPr>
              <p:nvPr/>
            </p:nvSpPr>
            <p:spPr bwMode="auto">
              <a:xfrm>
                <a:off x="70391" y="131734"/>
                <a:ext cx="10020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E6991"/>
                    </a:solidFill>
                    <a:latin typeface="Arial" pitchFamily="34" charset="0"/>
                    <a:cs typeface="Arial" pitchFamily="34" charset="0"/>
                  </a:rPr>
                  <a:t>50%</a:t>
                </a:r>
                <a:endParaRPr lang="zh-CN" altLang="en-US" sz="2000">
                  <a:solidFill>
                    <a:srgbClr val="1E6991"/>
                  </a:solidFill>
                  <a:latin typeface="Arial" pitchFamily="34" charset="0"/>
                  <a:cs typeface="Arial" pitchFamily="34" charset="0"/>
                </a:endParaRPr>
              </a:p>
            </p:txBody>
          </p:sp>
          <p:cxnSp>
            <p:nvCxnSpPr>
              <p:cNvPr id="13359" name="直接连接符 50"/>
              <p:cNvCxnSpPr>
                <a:cxnSpLocks noChangeShapeType="1"/>
              </p:cNvCxnSpPr>
              <p:nvPr/>
            </p:nvCxnSpPr>
            <p:spPr bwMode="auto">
              <a:xfrm>
                <a:off x="-338" y="-424"/>
                <a:ext cx="1129235" cy="0"/>
              </a:xfrm>
              <a:prstGeom prst="line">
                <a:avLst/>
              </a:prstGeom>
              <a:noFill/>
              <a:ln w="22225" cap="rnd" cmpd="sng">
                <a:solidFill>
                  <a:srgbClr val="1E6991"/>
                </a:solidFill>
                <a:round/>
                <a:headEnd/>
                <a:tailEnd/>
              </a:ln>
              <a:extLst>
                <a:ext uri="{909E8E84-426E-40DD-AFC4-6F175D3DCCD1}">
                  <a14:hiddenFill xmlns:a14="http://schemas.microsoft.com/office/drawing/2010/main">
                    <a:noFill/>
                  </a14:hiddenFill>
                </a:ext>
              </a:extLst>
            </p:spPr>
          </p:cxnSp>
        </p:grpSp>
        <p:sp>
          <p:nvSpPr>
            <p:cNvPr id="13360" name="Freeform 320"/>
            <p:cNvSpPr>
              <a:spLocks noEditPoints="1"/>
            </p:cNvSpPr>
            <p:nvPr/>
          </p:nvSpPr>
          <p:spPr bwMode="auto">
            <a:xfrm>
              <a:off x="675110" y="415113"/>
              <a:ext cx="566616" cy="506104"/>
            </a:xfrm>
            <a:custGeom>
              <a:avLst/>
              <a:gdLst>
                <a:gd name="T0" fmla="*/ 17 w 93"/>
                <a:gd name="T1" fmla="*/ 18 h 83"/>
                <a:gd name="T2" fmla="*/ 9 w 93"/>
                <a:gd name="T3" fmla="*/ 28 h 83"/>
                <a:gd name="T4" fmla="*/ 84 w 93"/>
                <a:gd name="T5" fmla="*/ 74 h 83"/>
                <a:gd name="T6" fmla="*/ 70 w 93"/>
                <a:gd name="T7" fmla="*/ 28 h 83"/>
                <a:gd name="T8" fmla="*/ 24 w 93"/>
                <a:gd name="T9" fmla="*/ 34 h 83"/>
                <a:gd name="T10" fmla="*/ 24 w 93"/>
                <a:gd name="T11" fmla="*/ 18 h 83"/>
                <a:gd name="T12" fmla="*/ 30 w 93"/>
                <a:gd name="T13" fmla="*/ 13 h 83"/>
                <a:gd name="T14" fmla="*/ 46 w 93"/>
                <a:gd name="T15" fmla="*/ 0 h 83"/>
                <a:gd name="T16" fmla="*/ 63 w 93"/>
                <a:gd name="T17" fmla="*/ 13 h 83"/>
                <a:gd name="T18" fmla="*/ 70 w 93"/>
                <a:gd name="T19" fmla="*/ 18 h 83"/>
                <a:gd name="T20" fmla="*/ 93 w 93"/>
                <a:gd name="T21" fmla="*/ 18 h 83"/>
                <a:gd name="T22" fmla="*/ 93 w 93"/>
                <a:gd name="T23" fmla="*/ 79 h 83"/>
                <a:gd name="T24" fmla="*/ 89 w 93"/>
                <a:gd name="T25" fmla="*/ 83 h 83"/>
                <a:gd name="T26" fmla="*/ 0 w 93"/>
                <a:gd name="T27" fmla="*/ 83 h 83"/>
                <a:gd name="T28" fmla="*/ 0 w 93"/>
                <a:gd name="T29" fmla="*/ 23 h 83"/>
                <a:gd name="T30" fmla="*/ 5 w 93"/>
                <a:gd name="T31" fmla="*/ 18 h 83"/>
                <a:gd name="T32" fmla="*/ 14 w 93"/>
                <a:gd name="T33" fmla="*/ 70 h 83"/>
                <a:gd name="T34" fmla="*/ 39 w 93"/>
                <a:gd name="T35" fmla="*/ 62 h 83"/>
                <a:gd name="T36" fmla="*/ 29 w 93"/>
                <a:gd name="T37" fmla="*/ 63 h 83"/>
                <a:gd name="T38" fmla="*/ 29 w 93"/>
                <a:gd name="T39" fmla="*/ 60 h 83"/>
                <a:gd name="T40" fmla="*/ 26 w 93"/>
                <a:gd name="T41" fmla="*/ 59 h 83"/>
                <a:gd name="T42" fmla="*/ 26 w 93"/>
                <a:gd name="T43" fmla="*/ 61 h 83"/>
                <a:gd name="T44" fmla="*/ 21 w 93"/>
                <a:gd name="T45" fmla="*/ 59 h 83"/>
                <a:gd name="T46" fmla="*/ 35 w 93"/>
                <a:gd name="T47" fmla="*/ 42 h 83"/>
                <a:gd name="T48" fmla="*/ 23 w 93"/>
                <a:gd name="T49" fmla="*/ 57 h 83"/>
                <a:gd name="T50" fmla="*/ 24 w 93"/>
                <a:gd name="T51" fmla="*/ 57 h 83"/>
                <a:gd name="T52" fmla="*/ 30 w 93"/>
                <a:gd name="T53" fmla="*/ 57 h 83"/>
                <a:gd name="T54" fmla="*/ 30 w 93"/>
                <a:gd name="T55" fmla="*/ 57 h 83"/>
                <a:gd name="T56" fmla="*/ 31 w 93"/>
                <a:gd name="T57" fmla="*/ 65 h 83"/>
                <a:gd name="T58" fmla="*/ 36 w 93"/>
                <a:gd name="T59" fmla="*/ 66 h 83"/>
                <a:gd name="T60" fmla="*/ 31 w 93"/>
                <a:gd name="T61" fmla="*/ 65 h 83"/>
                <a:gd name="T62" fmla="*/ 44 w 93"/>
                <a:gd name="T63" fmla="*/ 55 h 83"/>
                <a:gd name="T64" fmla="*/ 78 w 93"/>
                <a:gd name="T65" fmla="*/ 51 h 83"/>
                <a:gd name="T66" fmla="*/ 44 w 93"/>
                <a:gd name="T67" fmla="*/ 60 h 83"/>
                <a:gd name="T68" fmla="*/ 59 w 93"/>
                <a:gd name="T69" fmla="*/ 65 h 83"/>
                <a:gd name="T70" fmla="*/ 44 w 93"/>
                <a:gd name="T71" fmla="*/ 60 h 83"/>
                <a:gd name="T72" fmla="*/ 44 w 93"/>
                <a:gd name="T73" fmla="*/ 46 h 83"/>
                <a:gd name="T74" fmla="*/ 78 w 93"/>
                <a:gd name="T75" fmla="*/ 42 h 83"/>
                <a:gd name="T76" fmla="*/ 39 w 93"/>
                <a:gd name="T77" fmla="*/ 13 h 83"/>
                <a:gd name="T78" fmla="*/ 52 w 93"/>
                <a:gd name="T79" fmla="*/ 12 h 83"/>
                <a:gd name="T80" fmla="*/ 41 w 93"/>
                <a:gd name="T8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3" h="83">
                  <a:moveTo>
                    <a:pt x="5" y="18"/>
                  </a:moveTo>
                  <a:cubicBezTo>
                    <a:pt x="17" y="18"/>
                    <a:pt x="17" y="18"/>
                    <a:pt x="17" y="18"/>
                  </a:cubicBezTo>
                  <a:cubicBezTo>
                    <a:pt x="17" y="28"/>
                    <a:pt x="17" y="28"/>
                    <a:pt x="17" y="28"/>
                  </a:cubicBezTo>
                  <a:cubicBezTo>
                    <a:pt x="9" y="28"/>
                    <a:pt x="9" y="28"/>
                    <a:pt x="9" y="28"/>
                  </a:cubicBezTo>
                  <a:cubicBezTo>
                    <a:pt x="9" y="74"/>
                    <a:pt x="9" y="74"/>
                    <a:pt x="9" y="74"/>
                  </a:cubicBezTo>
                  <a:cubicBezTo>
                    <a:pt x="84" y="74"/>
                    <a:pt x="84" y="74"/>
                    <a:pt x="84" y="74"/>
                  </a:cubicBezTo>
                  <a:cubicBezTo>
                    <a:pt x="84" y="28"/>
                    <a:pt x="84" y="28"/>
                    <a:pt x="84" y="28"/>
                  </a:cubicBezTo>
                  <a:cubicBezTo>
                    <a:pt x="70" y="28"/>
                    <a:pt x="70" y="28"/>
                    <a:pt x="70" y="28"/>
                  </a:cubicBezTo>
                  <a:cubicBezTo>
                    <a:pt x="70" y="34"/>
                    <a:pt x="70" y="34"/>
                    <a:pt x="70" y="34"/>
                  </a:cubicBezTo>
                  <a:cubicBezTo>
                    <a:pt x="54" y="34"/>
                    <a:pt x="39" y="34"/>
                    <a:pt x="24" y="34"/>
                  </a:cubicBezTo>
                  <a:cubicBezTo>
                    <a:pt x="24" y="28"/>
                    <a:pt x="24" y="28"/>
                    <a:pt x="24" y="28"/>
                  </a:cubicBezTo>
                  <a:cubicBezTo>
                    <a:pt x="24" y="18"/>
                    <a:pt x="24" y="18"/>
                    <a:pt x="24" y="18"/>
                  </a:cubicBezTo>
                  <a:cubicBezTo>
                    <a:pt x="24" y="13"/>
                    <a:pt x="24" y="13"/>
                    <a:pt x="24" y="13"/>
                  </a:cubicBezTo>
                  <a:cubicBezTo>
                    <a:pt x="30" y="13"/>
                    <a:pt x="30" y="13"/>
                    <a:pt x="30" y="13"/>
                  </a:cubicBezTo>
                  <a:cubicBezTo>
                    <a:pt x="30" y="10"/>
                    <a:pt x="32" y="7"/>
                    <a:pt x="34" y="5"/>
                  </a:cubicBezTo>
                  <a:cubicBezTo>
                    <a:pt x="37" y="2"/>
                    <a:pt x="41" y="0"/>
                    <a:pt x="46" y="0"/>
                  </a:cubicBezTo>
                  <a:cubicBezTo>
                    <a:pt x="51" y="0"/>
                    <a:pt x="55" y="2"/>
                    <a:pt x="58" y="5"/>
                  </a:cubicBezTo>
                  <a:cubicBezTo>
                    <a:pt x="61" y="7"/>
                    <a:pt x="62" y="10"/>
                    <a:pt x="63" y="13"/>
                  </a:cubicBezTo>
                  <a:cubicBezTo>
                    <a:pt x="70" y="13"/>
                    <a:pt x="70" y="13"/>
                    <a:pt x="70" y="13"/>
                  </a:cubicBezTo>
                  <a:cubicBezTo>
                    <a:pt x="70" y="18"/>
                    <a:pt x="70" y="18"/>
                    <a:pt x="70" y="18"/>
                  </a:cubicBezTo>
                  <a:cubicBezTo>
                    <a:pt x="89" y="18"/>
                    <a:pt x="89" y="18"/>
                    <a:pt x="89" y="18"/>
                  </a:cubicBezTo>
                  <a:cubicBezTo>
                    <a:pt x="93" y="18"/>
                    <a:pt x="93" y="18"/>
                    <a:pt x="93" y="18"/>
                  </a:cubicBezTo>
                  <a:cubicBezTo>
                    <a:pt x="93" y="23"/>
                    <a:pt x="93" y="23"/>
                    <a:pt x="93" y="23"/>
                  </a:cubicBezTo>
                  <a:cubicBezTo>
                    <a:pt x="93" y="79"/>
                    <a:pt x="93" y="79"/>
                    <a:pt x="93" y="79"/>
                  </a:cubicBezTo>
                  <a:cubicBezTo>
                    <a:pt x="93" y="83"/>
                    <a:pt x="93" y="83"/>
                    <a:pt x="93" y="83"/>
                  </a:cubicBezTo>
                  <a:cubicBezTo>
                    <a:pt x="89" y="83"/>
                    <a:pt x="89" y="83"/>
                    <a:pt x="89" y="83"/>
                  </a:cubicBezTo>
                  <a:cubicBezTo>
                    <a:pt x="5" y="83"/>
                    <a:pt x="5" y="83"/>
                    <a:pt x="5" y="83"/>
                  </a:cubicBezTo>
                  <a:cubicBezTo>
                    <a:pt x="0" y="83"/>
                    <a:pt x="0" y="83"/>
                    <a:pt x="0" y="83"/>
                  </a:cubicBezTo>
                  <a:cubicBezTo>
                    <a:pt x="0" y="79"/>
                    <a:pt x="0" y="79"/>
                    <a:pt x="0" y="79"/>
                  </a:cubicBezTo>
                  <a:cubicBezTo>
                    <a:pt x="0" y="23"/>
                    <a:pt x="0" y="23"/>
                    <a:pt x="0" y="23"/>
                  </a:cubicBezTo>
                  <a:cubicBezTo>
                    <a:pt x="0" y="18"/>
                    <a:pt x="0" y="18"/>
                    <a:pt x="0" y="18"/>
                  </a:cubicBezTo>
                  <a:cubicBezTo>
                    <a:pt x="5" y="18"/>
                    <a:pt x="5" y="18"/>
                    <a:pt x="5" y="18"/>
                  </a:cubicBezTo>
                  <a:close/>
                  <a:moveTo>
                    <a:pt x="14" y="62"/>
                  </a:moveTo>
                  <a:cubicBezTo>
                    <a:pt x="14" y="70"/>
                    <a:pt x="14" y="70"/>
                    <a:pt x="14" y="70"/>
                  </a:cubicBezTo>
                  <a:cubicBezTo>
                    <a:pt x="39" y="70"/>
                    <a:pt x="39" y="70"/>
                    <a:pt x="39" y="70"/>
                  </a:cubicBezTo>
                  <a:cubicBezTo>
                    <a:pt x="39" y="62"/>
                    <a:pt x="39" y="62"/>
                    <a:pt x="39" y="62"/>
                  </a:cubicBezTo>
                  <a:cubicBezTo>
                    <a:pt x="33" y="59"/>
                    <a:pt x="33" y="59"/>
                    <a:pt x="33" y="59"/>
                  </a:cubicBezTo>
                  <a:cubicBezTo>
                    <a:pt x="29" y="63"/>
                    <a:pt x="29" y="63"/>
                    <a:pt x="29" y="63"/>
                  </a:cubicBezTo>
                  <a:cubicBezTo>
                    <a:pt x="28" y="61"/>
                    <a:pt x="28" y="61"/>
                    <a:pt x="28" y="61"/>
                  </a:cubicBezTo>
                  <a:cubicBezTo>
                    <a:pt x="29" y="60"/>
                    <a:pt x="29" y="60"/>
                    <a:pt x="29" y="60"/>
                  </a:cubicBezTo>
                  <a:cubicBezTo>
                    <a:pt x="28" y="59"/>
                    <a:pt x="28" y="59"/>
                    <a:pt x="28" y="59"/>
                  </a:cubicBezTo>
                  <a:cubicBezTo>
                    <a:pt x="26" y="59"/>
                    <a:pt x="26" y="59"/>
                    <a:pt x="26" y="59"/>
                  </a:cubicBezTo>
                  <a:cubicBezTo>
                    <a:pt x="25" y="60"/>
                    <a:pt x="25" y="60"/>
                    <a:pt x="25" y="60"/>
                  </a:cubicBezTo>
                  <a:cubicBezTo>
                    <a:pt x="26" y="61"/>
                    <a:pt x="26" y="61"/>
                    <a:pt x="26" y="61"/>
                  </a:cubicBezTo>
                  <a:cubicBezTo>
                    <a:pt x="25" y="64"/>
                    <a:pt x="25" y="64"/>
                    <a:pt x="25" y="64"/>
                  </a:cubicBezTo>
                  <a:cubicBezTo>
                    <a:pt x="21" y="59"/>
                    <a:pt x="21" y="59"/>
                    <a:pt x="21" y="59"/>
                  </a:cubicBezTo>
                  <a:cubicBezTo>
                    <a:pt x="14" y="62"/>
                    <a:pt x="14" y="62"/>
                    <a:pt x="14" y="62"/>
                  </a:cubicBezTo>
                  <a:close/>
                  <a:moveTo>
                    <a:pt x="35" y="42"/>
                  </a:moveTo>
                  <a:cubicBezTo>
                    <a:pt x="32" y="42"/>
                    <a:pt x="26" y="35"/>
                    <a:pt x="19" y="42"/>
                  </a:cubicBezTo>
                  <a:cubicBezTo>
                    <a:pt x="20" y="47"/>
                    <a:pt x="20" y="53"/>
                    <a:pt x="23" y="57"/>
                  </a:cubicBezTo>
                  <a:cubicBezTo>
                    <a:pt x="24" y="57"/>
                    <a:pt x="24" y="57"/>
                    <a:pt x="24" y="57"/>
                  </a:cubicBezTo>
                  <a:cubicBezTo>
                    <a:pt x="24" y="57"/>
                    <a:pt x="24" y="57"/>
                    <a:pt x="24" y="57"/>
                  </a:cubicBezTo>
                  <a:cubicBezTo>
                    <a:pt x="25" y="57"/>
                    <a:pt x="26" y="57"/>
                    <a:pt x="27" y="57"/>
                  </a:cubicBezTo>
                  <a:cubicBezTo>
                    <a:pt x="28" y="57"/>
                    <a:pt x="29" y="57"/>
                    <a:pt x="30" y="57"/>
                  </a:cubicBezTo>
                  <a:cubicBezTo>
                    <a:pt x="30" y="57"/>
                    <a:pt x="30" y="57"/>
                    <a:pt x="30" y="57"/>
                  </a:cubicBezTo>
                  <a:cubicBezTo>
                    <a:pt x="30" y="57"/>
                    <a:pt x="30" y="57"/>
                    <a:pt x="30" y="57"/>
                  </a:cubicBezTo>
                  <a:cubicBezTo>
                    <a:pt x="34" y="53"/>
                    <a:pt x="34" y="47"/>
                    <a:pt x="35" y="42"/>
                  </a:cubicBezTo>
                  <a:close/>
                  <a:moveTo>
                    <a:pt x="31" y="65"/>
                  </a:moveTo>
                  <a:cubicBezTo>
                    <a:pt x="31" y="66"/>
                    <a:pt x="31" y="66"/>
                    <a:pt x="31" y="66"/>
                  </a:cubicBezTo>
                  <a:cubicBezTo>
                    <a:pt x="36" y="66"/>
                    <a:pt x="36" y="66"/>
                    <a:pt x="36" y="66"/>
                  </a:cubicBezTo>
                  <a:cubicBezTo>
                    <a:pt x="36" y="65"/>
                    <a:pt x="36" y="65"/>
                    <a:pt x="36" y="65"/>
                  </a:cubicBezTo>
                  <a:cubicBezTo>
                    <a:pt x="31" y="65"/>
                    <a:pt x="31" y="65"/>
                    <a:pt x="31" y="65"/>
                  </a:cubicBezTo>
                  <a:close/>
                  <a:moveTo>
                    <a:pt x="44" y="51"/>
                  </a:moveTo>
                  <a:cubicBezTo>
                    <a:pt x="44" y="55"/>
                    <a:pt x="44" y="55"/>
                    <a:pt x="44" y="55"/>
                  </a:cubicBezTo>
                  <a:cubicBezTo>
                    <a:pt x="78" y="55"/>
                    <a:pt x="78" y="55"/>
                    <a:pt x="78" y="55"/>
                  </a:cubicBezTo>
                  <a:cubicBezTo>
                    <a:pt x="78" y="51"/>
                    <a:pt x="78" y="51"/>
                    <a:pt x="78" y="51"/>
                  </a:cubicBezTo>
                  <a:cubicBezTo>
                    <a:pt x="44" y="51"/>
                    <a:pt x="44" y="51"/>
                    <a:pt x="44" y="51"/>
                  </a:cubicBezTo>
                  <a:close/>
                  <a:moveTo>
                    <a:pt x="44" y="60"/>
                  </a:moveTo>
                  <a:cubicBezTo>
                    <a:pt x="44" y="65"/>
                    <a:pt x="44" y="65"/>
                    <a:pt x="44" y="65"/>
                  </a:cubicBezTo>
                  <a:cubicBezTo>
                    <a:pt x="59" y="65"/>
                    <a:pt x="59" y="65"/>
                    <a:pt x="59" y="65"/>
                  </a:cubicBezTo>
                  <a:cubicBezTo>
                    <a:pt x="59" y="60"/>
                    <a:pt x="59" y="60"/>
                    <a:pt x="59" y="60"/>
                  </a:cubicBezTo>
                  <a:cubicBezTo>
                    <a:pt x="44" y="60"/>
                    <a:pt x="44" y="60"/>
                    <a:pt x="44" y="60"/>
                  </a:cubicBezTo>
                  <a:close/>
                  <a:moveTo>
                    <a:pt x="44" y="42"/>
                  </a:moveTo>
                  <a:cubicBezTo>
                    <a:pt x="44" y="46"/>
                    <a:pt x="44" y="46"/>
                    <a:pt x="44" y="46"/>
                  </a:cubicBezTo>
                  <a:cubicBezTo>
                    <a:pt x="78" y="46"/>
                    <a:pt x="78" y="46"/>
                    <a:pt x="78" y="46"/>
                  </a:cubicBezTo>
                  <a:cubicBezTo>
                    <a:pt x="78" y="42"/>
                    <a:pt x="78" y="42"/>
                    <a:pt x="78" y="42"/>
                  </a:cubicBezTo>
                  <a:cubicBezTo>
                    <a:pt x="44" y="42"/>
                    <a:pt x="44" y="42"/>
                    <a:pt x="44" y="42"/>
                  </a:cubicBezTo>
                  <a:close/>
                  <a:moveTo>
                    <a:pt x="39" y="13"/>
                  </a:moveTo>
                  <a:cubicBezTo>
                    <a:pt x="53" y="13"/>
                    <a:pt x="53" y="13"/>
                    <a:pt x="53" y="13"/>
                  </a:cubicBezTo>
                  <a:cubicBezTo>
                    <a:pt x="53" y="13"/>
                    <a:pt x="52" y="12"/>
                    <a:pt x="52" y="12"/>
                  </a:cubicBezTo>
                  <a:cubicBezTo>
                    <a:pt x="50" y="10"/>
                    <a:pt x="48" y="9"/>
                    <a:pt x="46" y="9"/>
                  </a:cubicBezTo>
                  <a:cubicBezTo>
                    <a:pt x="44" y="9"/>
                    <a:pt x="42" y="10"/>
                    <a:pt x="41" y="12"/>
                  </a:cubicBezTo>
                  <a:cubicBezTo>
                    <a:pt x="40" y="12"/>
                    <a:pt x="40" y="13"/>
                    <a:pt x="39" y="13"/>
                  </a:cubicBez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cxnSp>
        <p:nvCxnSpPr>
          <p:cNvPr id="13361" name="直接连接符 53"/>
          <p:cNvCxnSpPr>
            <a:cxnSpLocks noChangeShapeType="1"/>
          </p:cNvCxnSpPr>
          <p:nvPr/>
        </p:nvCxnSpPr>
        <p:spPr bwMode="auto">
          <a:xfrm flipV="1">
            <a:off x="377825" y="3889375"/>
            <a:ext cx="11436350"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3320"/>
                                        </p:tgtEl>
                                        <p:attrNameLst>
                                          <p:attrName>style.visibility</p:attrName>
                                        </p:attrNameLst>
                                      </p:cBhvr>
                                      <p:to>
                                        <p:strVal val="visible"/>
                                      </p:to>
                                    </p:set>
                                    <p:anim calcmode="lin" valueType="num">
                                      <p:cBhvr>
                                        <p:cTn id="7" dur="500" fill="hold"/>
                                        <p:tgtEl>
                                          <p:spTgt spid="13320"/>
                                        </p:tgtEl>
                                        <p:attrNameLst>
                                          <p:attrName>ppt_w</p:attrName>
                                        </p:attrNameLst>
                                      </p:cBhvr>
                                      <p:tavLst>
                                        <p:tav tm="0">
                                          <p:val>
                                            <p:fltVal val="0"/>
                                          </p:val>
                                        </p:tav>
                                        <p:tav tm="100000">
                                          <p:val>
                                            <p:strVal val="#ppt_w"/>
                                          </p:val>
                                        </p:tav>
                                      </p:tavLst>
                                    </p:anim>
                                    <p:anim calcmode="lin" valueType="num">
                                      <p:cBhvr>
                                        <p:cTn id="8" dur="500" fill="hold"/>
                                        <p:tgtEl>
                                          <p:spTgt spid="13320"/>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3329"/>
                                        </p:tgtEl>
                                        <p:attrNameLst>
                                          <p:attrName>style.visibility</p:attrName>
                                        </p:attrNameLst>
                                      </p:cBhvr>
                                      <p:to>
                                        <p:strVal val="visible"/>
                                      </p:to>
                                    </p:set>
                                    <p:animEffect transition="in" filter="wipe(down)">
                                      <p:cBhvr>
                                        <p:cTn id="12" dur="500"/>
                                        <p:tgtEl>
                                          <p:spTgt spid="13329"/>
                                        </p:tgtEl>
                                      </p:cBhvr>
                                    </p:animEffect>
                                  </p:childTnLst>
                                </p:cTn>
                              </p:par>
                            </p:childTnLst>
                          </p:cTn>
                        </p:par>
                        <p:par>
                          <p:cTn id="13" fill="hold" nodeType="afterGroup">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13328"/>
                                        </p:tgtEl>
                                        <p:attrNameLst>
                                          <p:attrName>style.visibility</p:attrName>
                                        </p:attrNameLst>
                                      </p:cBhvr>
                                      <p:to>
                                        <p:strVal val="visible"/>
                                      </p:to>
                                    </p:set>
                                    <p:animEffect transition="in" filter="dissolve">
                                      <p:cBhvr>
                                        <p:cTn id="16" dur="500"/>
                                        <p:tgtEl>
                                          <p:spTgt spid="13328"/>
                                        </p:tgtEl>
                                      </p:cBhvr>
                                    </p:animEffect>
                                  </p:childTnLst>
                                </p:cTn>
                              </p:par>
                            </p:childTnLst>
                          </p:cTn>
                        </p:par>
                        <p:par>
                          <p:cTn id="17" fill="hold" nodeType="afterGroup">
                            <p:stCondLst>
                              <p:cond delay="1500"/>
                            </p:stCondLst>
                            <p:childTnLst>
                              <p:par>
                                <p:cTn id="18" presetID="23" presetClass="entr" presetSubtype="16" fill="hold" nodeType="afterEffect">
                                  <p:stCondLst>
                                    <p:cond delay="0"/>
                                  </p:stCondLst>
                                  <p:childTnLst>
                                    <p:set>
                                      <p:cBhvr>
                                        <p:cTn id="19" dur="1" fill="hold">
                                          <p:stCondLst>
                                            <p:cond delay="0"/>
                                          </p:stCondLst>
                                        </p:cTn>
                                        <p:tgtEl>
                                          <p:spTgt spid="13353"/>
                                        </p:tgtEl>
                                        <p:attrNameLst>
                                          <p:attrName>style.visibility</p:attrName>
                                        </p:attrNameLst>
                                      </p:cBhvr>
                                      <p:to>
                                        <p:strVal val="visible"/>
                                      </p:to>
                                    </p:set>
                                    <p:anim calcmode="lin" valueType="num">
                                      <p:cBhvr>
                                        <p:cTn id="20" dur="500" fill="hold"/>
                                        <p:tgtEl>
                                          <p:spTgt spid="13353"/>
                                        </p:tgtEl>
                                        <p:attrNameLst>
                                          <p:attrName>ppt_w</p:attrName>
                                        </p:attrNameLst>
                                      </p:cBhvr>
                                      <p:tavLst>
                                        <p:tav tm="0">
                                          <p:val>
                                            <p:fltVal val="0"/>
                                          </p:val>
                                        </p:tav>
                                        <p:tav tm="100000">
                                          <p:val>
                                            <p:strVal val="#ppt_w"/>
                                          </p:val>
                                        </p:tav>
                                      </p:tavLst>
                                    </p:anim>
                                    <p:anim calcmode="lin" valueType="num">
                                      <p:cBhvr>
                                        <p:cTn id="21" dur="500" fill="hold"/>
                                        <p:tgtEl>
                                          <p:spTgt spid="13353"/>
                                        </p:tgtEl>
                                        <p:attrNameLst>
                                          <p:attrName>ppt_h</p:attrName>
                                        </p:attrNameLst>
                                      </p:cBhvr>
                                      <p:tavLst>
                                        <p:tav tm="0">
                                          <p:val>
                                            <p:fltVal val="0"/>
                                          </p:val>
                                        </p:tav>
                                        <p:tav tm="100000">
                                          <p:val>
                                            <p:strVal val="#ppt_h"/>
                                          </p:val>
                                        </p:tav>
                                      </p:tavLst>
                                    </p:anim>
                                  </p:childTnLst>
                                </p:cTn>
                              </p:par>
                            </p:childTnLst>
                          </p:cTn>
                        </p:par>
                        <p:par>
                          <p:cTn id="22" fill="hold" nodeType="afterGroup">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3331"/>
                                        </p:tgtEl>
                                        <p:attrNameLst>
                                          <p:attrName>style.visibility</p:attrName>
                                        </p:attrNameLst>
                                      </p:cBhvr>
                                      <p:to>
                                        <p:strVal val="visible"/>
                                      </p:to>
                                    </p:set>
                                    <p:animEffect transition="in" filter="wipe(down)">
                                      <p:cBhvr>
                                        <p:cTn id="25" dur="500"/>
                                        <p:tgtEl>
                                          <p:spTgt spid="13331"/>
                                        </p:tgtEl>
                                      </p:cBhvr>
                                    </p:animEffect>
                                  </p:childTnLst>
                                </p:cTn>
                              </p:par>
                            </p:childTnLst>
                          </p:cTn>
                        </p:par>
                        <p:par>
                          <p:cTn id="26" fill="hold" nodeType="afterGroup">
                            <p:stCondLst>
                              <p:cond delay="2500"/>
                            </p:stCondLst>
                            <p:childTnLst>
                              <p:par>
                                <p:cTn id="27" presetID="9" presetClass="entr" presetSubtype="0" fill="hold" grpId="0" nodeType="afterEffect">
                                  <p:stCondLst>
                                    <p:cond delay="0"/>
                                  </p:stCondLst>
                                  <p:childTnLst>
                                    <p:set>
                                      <p:cBhvr>
                                        <p:cTn id="28" dur="1" fill="hold">
                                          <p:stCondLst>
                                            <p:cond delay="0"/>
                                          </p:stCondLst>
                                        </p:cTn>
                                        <p:tgtEl>
                                          <p:spTgt spid="13330"/>
                                        </p:tgtEl>
                                        <p:attrNameLst>
                                          <p:attrName>style.visibility</p:attrName>
                                        </p:attrNameLst>
                                      </p:cBhvr>
                                      <p:to>
                                        <p:strVal val="visible"/>
                                      </p:to>
                                    </p:set>
                                    <p:animEffect transition="in" filter="dissolve">
                                      <p:cBhvr>
                                        <p:cTn id="29" dur="500"/>
                                        <p:tgtEl>
                                          <p:spTgt spid="13330"/>
                                        </p:tgtEl>
                                      </p:cBhvr>
                                    </p:animEffect>
                                  </p:childTnLst>
                                </p:cTn>
                              </p:par>
                            </p:childTnLst>
                          </p:cTn>
                        </p:par>
                        <p:par>
                          <p:cTn id="30" fill="hold" nodeType="afterGroup">
                            <p:stCondLst>
                              <p:cond delay="3000"/>
                            </p:stCondLst>
                            <p:childTnLst>
                              <p:par>
                                <p:cTn id="31" presetID="23" presetClass="entr" presetSubtype="16" fill="hold" nodeType="afterEffect">
                                  <p:stCondLst>
                                    <p:cond delay="0"/>
                                  </p:stCondLst>
                                  <p:childTnLst>
                                    <p:set>
                                      <p:cBhvr>
                                        <p:cTn id="32" dur="1" fill="hold">
                                          <p:stCondLst>
                                            <p:cond delay="0"/>
                                          </p:stCondLst>
                                        </p:cTn>
                                        <p:tgtEl>
                                          <p:spTgt spid="13336"/>
                                        </p:tgtEl>
                                        <p:attrNameLst>
                                          <p:attrName>style.visibility</p:attrName>
                                        </p:attrNameLst>
                                      </p:cBhvr>
                                      <p:to>
                                        <p:strVal val="visible"/>
                                      </p:to>
                                    </p:set>
                                    <p:anim calcmode="lin" valueType="num">
                                      <p:cBhvr>
                                        <p:cTn id="33" dur="500" fill="hold"/>
                                        <p:tgtEl>
                                          <p:spTgt spid="13336"/>
                                        </p:tgtEl>
                                        <p:attrNameLst>
                                          <p:attrName>ppt_w</p:attrName>
                                        </p:attrNameLst>
                                      </p:cBhvr>
                                      <p:tavLst>
                                        <p:tav tm="0">
                                          <p:val>
                                            <p:fltVal val="0"/>
                                          </p:val>
                                        </p:tav>
                                        <p:tav tm="100000">
                                          <p:val>
                                            <p:strVal val="#ppt_w"/>
                                          </p:val>
                                        </p:tav>
                                      </p:tavLst>
                                    </p:anim>
                                    <p:anim calcmode="lin" valueType="num">
                                      <p:cBhvr>
                                        <p:cTn id="34" dur="500" fill="hold"/>
                                        <p:tgtEl>
                                          <p:spTgt spid="13336"/>
                                        </p:tgtEl>
                                        <p:attrNameLst>
                                          <p:attrName>ppt_h</p:attrName>
                                        </p:attrNameLst>
                                      </p:cBhvr>
                                      <p:tavLst>
                                        <p:tav tm="0">
                                          <p:val>
                                            <p:fltVal val="0"/>
                                          </p:val>
                                        </p:tav>
                                        <p:tav tm="100000">
                                          <p:val>
                                            <p:strVal val="#ppt_h"/>
                                          </p:val>
                                        </p:tav>
                                      </p:tavLst>
                                    </p:anim>
                                  </p:childTnLst>
                                </p:cTn>
                              </p:par>
                            </p:childTnLst>
                          </p:cTn>
                        </p:par>
                        <p:par>
                          <p:cTn id="35" fill="hold" nodeType="afterGroup">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13333"/>
                                        </p:tgtEl>
                                        <p:attrNameLst>
                                          <p:attrName>style.visibility</p:attrName>
                                        </p:attrNameLst>
                                      </p:cBhvr>
                                      <p:to>
                                        <p:strVal val="visible"/>
                                      </p:to>
                                    </p:set>
                                    <p:animEffect transition="in" filter="wipe(down)">
                                      <p:cBhvr>
                                        <p:cTn id="38" dur="500"/>
                                        <p:tgtEl>
                                          <p:spTgt spid="13333"/>
                                        </p:tgtEl>
                                      </p:cBhvr>
                                    </p:animEffect>
                                  </p:childTnLst>
                                </p:cTn>
                              </p:par>
                            </p:childTnLst>
                          </p:cTn>
                        </p:par>
                        <p:par>
                          <p:cTn id="39" fill="hold" nodeType="afterGroup">
                            <p:stCondLst>
                              <p:cond delay="4000"/>
                            </p:stCondLst>
                            <p:childTnLst>
                              <p:par>
                                <p:cTn id="40" presetID="9" presetClass="entr" presetSubtype="0" fill="hold" grpId="0" nodeType="afterEffect">
                                  <p:stCondLst>
                                    <p:cond delay="0"/>
                                  </p:stCondLst>
                                  <p:childTnLst>
                                    <p:set>
                                      <p:cBhvr>
                                        <p:cTn id="41" dur="1" fill="hold">
                                          <p:stCondLst>
                                            <p:cond delay="0"/>
                                          </p:stCondLst>
                                        </p:cTn>
                                        <p:tgtEl>
                                          <p:spTgt spid="13332"/>
                                        </p:tgtEl>
                                        <p:attrNameLst>
                                          <p:attrName>style.visibility</p:attrName>
                                        </p:attrNameLst>
                                      </p:cBhvr>
                                      <p:to>
                                        <p:strVal val="visible"/>
                                      </p:to>
                                    </p:set>
                                    <p:animEffect transition="in" filter="dissolve">
                                      <p:cBhvr>
                                        <p:cTn id="42" dur="500"/>
                                        <p:tgtEl>
                                          <p:spTgt spid="13332"/>
                                        </p:tgtEl>
                                      </p:cBhvr>
                                    </p:animEffect>
                                  </p:childTnLst>
                                </p:cTn>
                              </p:par>
                            </p:childTnLst>
                          </p:cTn>
                        </p:par>
                        <p:par>
                          <p:cTn id="43" fill="hold" nodeType="afterGroup">
                            <p:stCondLst>
                              <p:cond delay="4500"/>
                            </p:stCondLst>
                            <p:childTnLst>
                              <p:par>
                                <p:cTn id="44" presetID="23" presetClass="entr" presetSubtype="16" fill="hold" nodeType="afterEffect">
                                  <p:stCondLst>
                                    <p:cond delay="0"/>
                                  </p:stCondLst>
                                  <p:childTnLst>
                                    <p:set>
                                      <p:cBhvr>
                                        <p:cTn id="45" dur="1" fill="hold">
                                          <p:stCondLst>
                                            <p:cond delay="0"/>
                                          </p:stCondLst>
                                        </p:cTn>
                                        <p:tgtEl>
                                          <p:spTgt spid="13345"/>
                                        </p:tgtEl>
                                        <p:attrNameLst>
                                          <p:attrName>style.visibility</p:attrName>
                                        </p:attrNameLst>
                                      </p:cBhvr>
                                      <p:to>
                                        <p:strVal val="visible"/>
                                      </p:to>
                                    </p:set>
                                    <p:anim calcmode="lin" valueType="num">
                                      <p:cBhvr>
                                        <p:cTn id="46" dur="500" fill="hold"/>
                                        <p:tgtEl>
                                          <p:spTgt spid="13345"/>
                                        </p:tgtEl>
                                        <p:attrNameLst>
                                          <p:attrName>ppt_w</p:attrName>
                                        </p:attrNameLst>
                                      </p:cBhvr>
                                      <p:tavLst>
                                        <p:tav tm="0">
                                          <p:val>
                                            <p:fltVal val="0"/>
                                          </p:val>
                                        </p:tav>
                                        <p:tav tm="100000">
                                          <p:val>
                                            <p:strVal val="#ppt_w"/>
                                          </p:val>
                                        </p:tav>
                                      </p:tavLst>
                                    </p:anim>
                                    <p:anim calcmode="lin" valueType="num">
                                      <p:cBhvr>
                                        <p:cTn id="47" dur="500" fill="hold"/>
                                        <p:tgtEl>
                                          <p:spTgt spid="13345"/>
                                        </p:tgtEl>
                                        <p:attrNameLst>
                                          <p:attrName>ppt_h</p:attrName>
                                        </p:attrNameLst>
                                      </p:cBhvr>
                                      <p:tavLst>
                                        <p:tav tm="0">
                                          <p:val>
                                            <p:fltVal val="0"/>
                                          </p:val>
                                        </p:tav>
                                        <p:tav tm="100000">
                                          <p:val>
                                            <p:strVal val="#ppt_h"/>
                                          </p:val>
                                        </p:tav>
                                      </p:tavLst>
                                    </p:anim>
                                  </p:childTnLst>
                                </p:cTn>
                              </p:par>
                            </p:childTnLst>
                          </p:cTn>
                        </p:par>
                        <p:par>
                          <p:cTn id="48" fill="hold" nodeType="afterGroup">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13335"/>
                                        </p:tgtEl>
                                        <p:attrNameLst>
                                          <p:attrName>style.visibility</p:attrName>
                                        </p:attrNameLst>
                                      </p:cBhvr>
                                      <p:to>
                                        <p:strVal val="visible"/>
                                      </p:to>
                                    </p:set>
                                    <p:animEffect transition="in" filter="wipe(down)">
                                      <p:cBhvr>
                                        <p:cTn id="51" dur="500"/>
                                        <p:tgtEl>
                                          <p:spTgt spid="13335"/>
                                        </p:tgtEl>
                                      </p:cBhvr>
                                    </p:animEffect>
                                  </p:childTnLst>
                                </p:cTn>
                              </p:par>
                            </p:childTnLst>
                          </p:cTn>
                        </p:par>
                        <p:par>
                          <p:cTn id="52" fill="hold" nodeType="afterGroup">
                            <p:stCondLst>
                              <p:cond delay="5500"/>
                            </p:stCondLst>
                            <p:childTnLst>
                              <p:par>
                                <p:cTn id="53" presetID="9" presetClass="entr" presetSubtype="0" fill="hold" grpId="0" nodeType="afterEffect">
                                  <p:stCondLst>
                                    <p:cond delay="0"/>
                                  </p:stCondLst>
                                  <p:childTnLst>
                                    <p:set>
                                      <p:cBhvr>
                                        <p:cTn id="54" dur="1" fill="hold">
                                          <p:stCondLst>
                                            <p:cond delay="0"/>
                                          </p:stCondLst>
                                        </p:cTn>
                                        <p:tgtEl>
                                          <p:spTgt spid="13334"/>
                                        </p:tgtEl>
                                        <p:attrNameLst>
                                          <p:attrName>style.visibility</p:attrName>
                                        </p:attrNameLst>
                                      </p:cBhvr>
                                      <p:to>
                                        <p:strVal val="visible"/>
                                      </p:to>
                                    </p:set>
                                    <p:animEffect transition="in" filter="dissolve">
                                      <p:cBhvr>
                                        <p:cTn id="55" dur="500"/>
                                        <p:tgtEl>
                                          <p:spTgt spid="13334"/>
                                        </p:tgtEl>
                                      </p:cBhvr>
                                    </p:animEffect>
                                  </p:childTnLst>
                                </p:cTn>
                              </p:par>
                            </p:childTnLst>
                          </p:cTn>
                        </p:par>
                        <p:par>
                          <p:cTn id="56" fill="hold" nodeType="afterGroup">
                            <p:stCondLst>
                              <p:cond delay="6000"/>
                            </p:stCondLst>
                            <p:childTnLst>
                              <p:par>
                                <p:cTn id="57" presetID="16" presetClass="entr" presetSubtype="37" fill="hold" nodeType="afterEffect">
                                  <p:stCondLst>
                                    <p:cond delay="0"/>
                                  </p:stCondLst>
                                  <p:childTnLst>
                                    <p:set>
                                      <p:cBhvr>
                                        <p:cTn id="58" dur="1" fill="hold">
                                          <p:stCondLst>
                                            <p:cond delay="0"/>
                                          </p:stCondLst>
                                        </p:cTn>
                                        <p:tgtEl>
                                          <p:spTgt spid="13361"/>
                                        </p:tgtEl>
                                        <p:attrNameLst>
                                          <p:attrName>style.visibility</p:attrName>
                                        </p:attrNameLst>
                                      </p:cBhvr>
                                      <p:to>
                                        <p:strVal val="visible"/>
                                      </p:to>
                                    </p:set>
                                    <p:animEffect transition="in" filter="barn(outVertical)">
                                      <p:cBhvr>
                                        <p:cTn id="59" dur="500"/>
                                        <p:tgtEl>
                                          <p:spTgt spid="13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8" grpId="0" autoUpdateAnimBg="0"/>
      <p:bldP spid="13329" grpId="0" autoUpdateAnimBg="0"/>
      <p:bldP spid="13330" grpId="0" autoUpdateAnimBg="0"/>
      <p:bldP spid="13331" grpId="0" autoUpdateAnimBg="0"/>
      <p:bldP spid="13332" grpId="0" autoUpdateAnimBg="0"/>
      <p:bldP spid="13333" grpId="0" autoUpdateAnimBg="0"/>
      <p:bldP spid="13334" grpId="0" autoUpdateAnimBg="0"/>
      <p:bldP spid="1333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338" name="文本框 6"/>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4339"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4340"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4341"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02</a:t>
            </a:r>
            <a:endParaRPr lang="zh-CN" altLang="en-US" sz="2400" b="1">
              <a:solidFill>
                <a:srgbClr val="132F55"/>
              </a:solidFill>
              <a:latin typeface="华文细黑" pitchFamily="2" charset="-122"/>
              <a:ea typeface="华文细黑" pitchFamily="2" charset="-122"/>
            </a:endParaRPr>
          </a:p>
        </p:txBody>
      </p:sp>
      <p:cxnSp>
        <p:nvCxnSpPr>
          <p:cNvPr id="14342"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4343" name="文本框 1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14344" name="组合 7"/>
          <p:cNvGrpSpPr>
            <a:grpSpLocks/>
          </p:cNvGrpSpPr>
          <p:nvPr/>
        </p:nvGrpSpPr>
        <p:grpSpPr bwMode="auto">
          <a:xfrm>
            <a:off x="392113" y="1503363"/>
            <a:ext cx="9020175" cy="4946650"/>
            <a:chOff x="0" y="0"/>
            <a:chExt cx="9019765" cy="4894521"/>
          </a:xfrm>
        </p:grpSpPr>
        <p:sp>
          <p:nvSpPr>
            <p:cNvPr id="14345" name="矩形 8"/>
            <p:cNvSpPr>
              <a:spLocks noChangeArrowheads="1"/>
            </p:cNvSpPr>
            <p:nvPr/>
          </p:nvSpPr>
          <p:spPr bwMode="auto">
            <a:xfrm>
              <a:off x="0" y="0"/>
              <a:ext cx="9019765" cy="4894521"/>
            </a:xfrm>
            <a:prstGeom prst="rect">
              <a:avLst/>
            </a:prstGeom>
            <a:solidFill>
              <a:srgbClr val="F2F2F2">
                <a:alpha val="12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aphicFrame>
          <p:nvGraphicFramePr>
            <p:cNvPr id="14346" name="图表 10"/>
            <p:cNvGraphicFramePr>
              <a:graphicFrameLocks/>
            </p:cNvGraphicFramePr>
            <p:nvPr/>
          </p:nvGraphicFramePr>
          <p:xfrm>
            <a:off x="27534" y="42507"/>
            <a:ext cx="8897336" cy="4872906"/>
          </p:xfrm>
          <a:graphic>
            <a:graphicData uri="http://schemas.openxmlformats.org/presentationml/2006/ole">
              <mc:AlternateContent xmlns:mc="http://schemas.openxmlformats.org/markup-compatibility/2006">
                <mc:Choice xmlns:v="urn:schemas-microsoft-com:vml" Requires="v">
                  <p:oleObj spid="_x0000_s14361" r:id="rId6" imgW="8907028" imgH="4932091" progId="Excel.Chart.8">
                    <p:embed/>
                  </p:oleObj>
                </mc:Choice>
                <mc:Fallback>
                  <p:oleObj r:id="rId6" imgW="8907028" imgH="4932091" progId="Excel.Chart.8">
                    <p:embed/>
                    <p:pic>
                      <p:nvPicPr>
                        <p:cNvPr id="0" name="图表 1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34" y="42507"/>
                          <a:ext cx="8897336" cy="487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14347" name="文本框 13"/>
          <p:cNvSpPr txBox="1">
            <a:spLocks noChangeArrowheads="1"/>
          </p:cNvSpPr>
          <p:nvPr/>
        </p:nvSpPr>
        <p:spPr bwMode="auto">
          <a:xfrm>
            <a:off x="600075" y="1165225"/>
            <a:ext cx="25923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1600">
                <a:solidFill>
                  <a:schemeClr val="bg1"/>
                </a:solidFill>
                <a:latin typeface="Arial" pitchFamily="34" charset="0"/>
                <a:cs typeface="Arial" pitchFamily="34" charset="0"/>
              </a:rPr>
              <a:t>ADD YOUR TITLE HERE</a:t>
            </a:r>
            <a:endParaRPr lang="zh-CN" altLang="en-US" sz="1600">
              <a:solidFill>
                <a:schemeClr val="bg1"/>
              </a:solidFill>
              <a:latin typeface="Arial" pitchFamily="34" charset="0"/>
              <a:cs typeface="Arial" pitchFamily="34" charset="0"/>
            </a:endParaRPr>
          </a:p>
        </p:txBody>
      </p:sp>
      <p:sp>
        <p:nvSpPr>
          <p:cNvPr id="14348" name="任意多边形 16"/>
          <p:cNvSpPr>
            <a:spLocks/>
          </p:cNvSpPr>
          <p:nvPr/>
        </p:nvSpPr>
        <p:spPr bwMode="auto">
          <a:xfrm>
            <a:off x="392113" y="1236663"/>
            <a:ext cx="207962" cy="207962"/>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4349" name="直接连接符 17"/>
          <p:cNvCxnSpPr>
            <a:cxnSpLocks noChangeShapeType="1"/>
          </p:cNvCxnSpPr>
          <p:nvPr/>
        </p:nvCxnSpPr>
        <p:spPr bwMode="auto">
          <a:xfrm>
            <a:off x="9571038" y="1519238"/>
            <a:ext cx="0" cy="1538287"/>
          </a:xfrm>
          <a:prstGeom prst="line">
            <a:avLst/>
          </a:prstGeom>
          <a:noFill/>
          <a:ln w="15875"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4350" name="矩形 18"/>
          <p:cNvSpPr>
            <a:spLocks noChangeArrowheads="1"/>
          </p:cNvSpPr>
          <p:nvPr/>
        </p:nvSpPr>
        <p:spPr bwMode="auto">
          <a:xfrm>
            <a:off x="9685338" y="1471613"/>
            <a:ext cx="2235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a:solidFill>
                  <a:schemeClr val="bg1"/>
                </a:solidFill>
                <a:latin typeface="Arial" pitchFamily="34" charset="0"/>
              </a:rPr>
              <a:t>Don’t forget the things you once you owned. Treasure the things you can’t get. Don't give up the things that belong to you and keep those lost things in memory. </a:t>
            </a:r>
            <a:r>
              <a:rPr lang="zh-CN" altLang="en-US" sz="1400">
                <a:solidFill>
                  <a:schemeClr val="bg1"/>
                </a:solidFill>
                <a:latin typeface="Arial" pitchFamily="34" charset="0"/>
              </a:rPr>
              <a:t>　</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347"/>
                                        </p:tgtEl>
                                        <p:attrNameLst>
                                          <p:attrName>style.visibility</p:attrName>
                                        </p:attrNameLst>
                                      </p:cBhvr>
                                      <p:to>
                                        <p:strVal val="visible"/>
                                      </p:to>
                                    </p:set>
                                    <p:anim calcmode="lin" valueType="num">
                                      <p:cBhvr additive="base">
                                        <p:cTn id="7" dur="500"/>
                                        <p:tgtEl>
                                          <p:spTgt spid="14347"/>
                                        </p:tgtEl>
                                        <p:attrNameLst>
                                          <p:attrName>ppt_y</p:attrName>
                                        </p:attrNameLst>
                                      </p:cBhvr>
                                      <p:tavLst>
                                        <p:tav tm="0">
                                          <p:val>
                                            <p:strVal val="#ppt_y+#ppt_h*1.125000"/>
                                          </p:val>
                                        </p:tav>
                                        <p:tav tm="100000">
                                          <p:val>
                                            <p:strVal val="#ppt_y"/>
                                          </p:val>
                                        </p:tav>
                                      </p:tavLst>
                                    </p:anim>
                                    <p:animEffect transition="in" filter="wipe(up)">
                                      <p:cBhvr>
                                        <p:cTn id="8" dur="500"/>
                                        <p:tgtEl>
                                          <p:spTgt spid="14347"/>
                                        </p:tgtEl>
                                      </p:cBhvr>
                                    </p:animEffect>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fade">
                                      <p:cBhvr>
                                        <p:cTn id="12" dur="500"/>
                                        <p:tgtEl>
                                          <p:spTgt spid="14344"/>
                                        </p:tgtEl>
                                      </p:cBhvr>
                                    </p:animEffect>
                                  </p:childTnLst>
                                </p:cTn>
                              </p:par>
                            </p:childTnLst>
                          </p:cTn>
                        </p:par>
                        <p:par>
                          <p:cTn id="13" fill="hold" nodeType="afterGroup">
                            <p:stCondLst>
                              <p:cond delay="1000"/>
                            </p:stCondLst>
                            <p:childTnLst>
                              <p:par>
                                <p:cTn id="14" presetID="22" presetClass="entr" presetSubtype="1" fill="hold" nodeType="afterEffect">
                                  <p:stCondLst>
                                    <p:cond delay="0"/>
                                  </p:stCondLst>
                                  <p:childTnLst>
                                    <p:set>
                                      <p:cBhvr>
                                        <p:cTn id="15" dur="1" fill="hold">
                                          <p:stCondLst>
                                            <p:cond delay="0"/>
                                          </p:stCondLst>
                                        </p:cTn>
                                        <p:tgtEl>
                                          <p:spTgt spid="14349"/>
                                        </p:tgtEl>
                                        <p:attrNameLst>
                                          <p:attrName>style.visibility</p:attrName>
                                        </p:attrNameLst>
                                      </p:cBhvr>
                                      <p:to>
                                        <p:strVal val="visible"/>
                                      </p:to>
                                    </p:set>
                                    <p:animEffect transition="in" filter="wipe(up)">
                                      <p:cBhvr>
                                        <p:cTn id="16" dur="500"/>
                                        <p:tgtEl>
                                          <p:spTgt spid="14349"/>
                                        </p:tgtEl>
                                      </p:cBhvr>
                                    </p:animEffect>
                                  </p:childTnLst>
                                </p:cTn>
                              </p:par>
                            </p:childTnLst>
                          </p:cTn>
                        </p:par>
                        <p:par>
                          <p:cTn id="17" fill="hold" nodeType="afterGroup">
                            <p:stCondLst>
                              <p:cond delay="1500"/>
                            </p:stCondLst>
                            <p:childTnLst>
                              <p:par>
                                <p:cTn id="18" presetID="50" presetClass="entr" presetSubtype="0" decel="100000" fill="hold" grpId="0" nodeType="afterEffect">
                                  <p:stCondLst>
                                    <p:cond delay="0"/>
                                  </p:stCondLst>
                                  <p:iterate type="lt">
                                    <p:tmPct val="10000"/>
                                  </p:iterate>
                                  <p:childTnLst>
                                    <p:set>
                                      <p:cBhvr>
                                        <p:cTn id="19" dur="1" fill="hold">
                                          <p:stCondLst>
                                            <p:cond delay="0"/>
                                          </p:stCondLst>
                                        </p:cTn>
                                        <p:tgtEl>
                                          <p:spTgt spid="14350"/>
                                        </p:tgtEl>
                                        <p:attrNameLst>
                                          <p:attrName>style.visibility</p:attrName>
                                        </p:attrNameLst>
                                      </p:cBhvr>
                                      <p:to>
                                        <p:strVal val="visible"/>
                                      </p:to>
                                    </p:set>
                                    <p:anim calcmode="lin" valueType="num">
                                      <p:cBhvr>
                                        <p:cTn id="20" dur="500" fill="hold"/>
                                        <p:tgtEl>
                                          <p:spTgt spid="14350"/>
                                        </p:tgtEl>
                                        <p:attrNameLst>
                                          <p:attrName>ppt_w</p:attrName>
                                        </p:attrNameLst>
                                      </p:cBhvr>
                                      <p:tavLst>
                                        <p:tav tm="0">
                                          <p:val>
                                            <p:strVal val="#ppt_w+.3"/>
                                          </p:val>
                                        </p:tav>
                                        <p:tav tm="100000">
                                          <p:val>
                                            <p:strVal val="#ppt_w"/>
                                          </p:val>
                                        </p:tav>
                                      </p:tavLst>
                                    </p:anim>
                                    <p:anim calcmode="lin" valueType="num">
                                      <p:cBhvr>
                                        <p:cTn id="21" dur="500" fill="hold"/>
                                        <p:tgtEl>
                                          <p:spTgt spid="14350"/>
                                        </p:tgtEl>
                                        <p:attrNameLst>
                                          <p:attrName>ppt_h</p:attrName>
                                        </p:attrNameLst>
                                      </p:cBhvr>
                                      <p:tavLst>
                                        <p:tav tm="0">
                                          <p:val>
                                            <p:strVal val="#ppt_h"/>
                                          </p:val>
                                        </p:tav>
                                        <p:tav tm="100000">
                                          <p:val>
                                            <p:strVal val="#ppt_h"/>
                                          </p:val>
                                        </p:tav>
                                      </p:tavLst>
                                    </p:anim>
                                    <p:animEffect transition="in" filter="fade">
                                      <p:cBhvr>
                                        <p:cTn id="22" dur="500"/>
                                        <p:tgtEl>
                                          <p:spTgt spid="14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7" grpId="0" autoUpdateAnimBg="0"/>
      <p:bldP spid="1435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5362"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5363"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5364"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5365"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02</a:t>
            </a:r>
            <a:endParaRPr lang="zh-CN" altLang="en-US" sz="2400" b="1">
              <a:solidFill>
                <a:srgbClr val="132F55"/>
              </a:solidFill>
              <a:latin typeface="华文细黑" pitchFamily="2" charset="-122"/>
              <a:ea typeface="华文细黑" pitchFamily="2" charset="-122"/>
            </a:endParaRPr>
          </a:p>
        </p:txBody>
      </p:sp>
      <p:cxnSp>
        <p:nvCxnSpPr>
          <p:cNvPr id="15366"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5367"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5368" name="矩形 7"/>
          <p:cNvSpPr>
            <a:spLocks noChangeArrowheads="1"/>
          </p:cNvSpPr>
          <p:nvPr/>
        </p:nvSpPr>
        <p:spPr bwMode="auto">
          <a:xfrm>
            <a:off x="725488" y="1655763"/>
            <a:ext cx="515937" cy="1550987"/>
          </a:xfrm>
          <a:prstGeom prst="rect">
            <a:avLst/>
          </a:prstGeom>
          <a:solidFill>
            <a:srgbClr val="F2F2F2">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9" name="矩形 8"/>
          <p:cNvSpPr>
            <a:spLocks noChangeArrowheads="1"/>
          </p:cNvSpPr>
          <p:nvPr/>
        </p:nvSpPr>
        <p:spPr bwMode="auto">
          <a:xfrm>
            <a:off x="1370013" y="1314450"/>
            <a:ext cx="515937" cy="1892300"/>
          </a:xfrm>
          <a:prstGeom prst="rect">
            <a:avLst/>
          </a:prstGeom>
          <a:solidFill>
            <a:srgbClr val="1E69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0" name="矩形 10"/>
          <p:cNvSpPr>
            <a:spLocks noChangeArrowheads="1"/>
          </p:cNvSpPr>
          <p:nvPr/>
        </p:nvSpPr>
        <p:spPr bwMode="auto">
          <a:xfrm>
            <a:off x="2016125" y="1524000"/>
            <a:ext cx="515938" cy="1682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1" name="矩形 13"/>
          <p:cNvSpPr>
            <a:spLocks noChangeArrowheads="1"/>
          </p:cNvSpPr>
          <p:nvPr/>
        </p:nvSpPr>
        <p:spPr bwMode="auto">
          <a:xfrm>
            <a:off x="3649663" y="2054225"/>
            <a:ext cx="515937" cy="1152525"/>
          </a:xfrm>
          <a:prstGeom prst="rect">
            <a:avLst/>
          </a:prstGeom>
          <a:solidFill>
            <a:srgbClr val="F2F2F2">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2" name="矩形 16"/>
          <p:cNvSpPr>
            <a:spLocks noChangeArrowheads="1"/>
          </p:cNvSpPr>
          <p:nvPr/>
        </p:nvSpPr>
        <p:spPr bwMode="auto">
          <a:xfrm>
            <a:off x="4295775" y="1655763"/>
            <a:ext cx="515938" cy="1550987"/>
          </a:xfrm>
          <a:prstGeom prst="rect">
            <a:avLst/>
          </a:prstGeom>
          <a:solidFill>
            <a:srgbClr val="1E69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3" name="矩形 17"/>
          <p:cNvSpPr>
            <a:spLocks noChangeArrowheads="1"/>
          </p:cNvSpPr>
          <p:nvPr/>
        </p:nvSpPr>
        <p:spPr bwMode="auto">
          <a:xfrm>
            <a:off x="4940300" y="1314450"/>
            <a:ext cx="515938" cy="1892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4" name="矩形 18"/>
          <p:cNvSpPr>
            <a:spLocks noChangeArrowheads="1"/>
          </p:cNvSpPr>
          <p:nvPr/>
        </p:nvSpPr>
        <p:spPr bwMode="auto">
          <a:xfrm>
            <a:off x="6575425" y="1524000"/>
            <a:ext cx="515938" cy="1682750"/>
          </a:xfrm>
          <a:prstGeom prst="rect">
            <a:avLst/>
          </a:prstGeom>
          <a:solidFill>
            <a:srgbClr val="F2F2F2">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5" name="矩形 19"/>
          <p:cNvSpPr>
            <a:spLocks noChangeArrowheads="1"/>
          </p:cNvSpPr>
          <p:nvPr/>
        </p:nvSpPr>
        <p:spPr bwMode="auto">
          <a:xfrm>
            <a:off x="7219950" y="1655763"/>
            <a:ext cx="515938" cy="1550987"/>
          </a:xfrm>
          <a:prstGeom prst="rect">
            <a:avLst/>
          </a:prstGeom>
          <a:solidFill>
            <a:srgbClr val="1E69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6" name="矩形 20"/>
          <p:cNvSpPr>
            <a:spLocks noChangeArrowheads="1"/>
          </p:cNvSpPr>
          <p:nvPr/>
        </p:nvSpPr>
        <p:spPr bwMode="auto">
          <a:xfrm>
            <a:off x="7866063" y="1314450"/>
            <a:ext cx="515937" cy="1892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7" name="矩形 21"/>
          <p:cNvSpPr>
            <a:spLocks noChangeArrowheads="1"/>
          </p:cNvSpPr>
          <p:nvPr/>
        </p:nvSpPr>
        <p:spPr bwMode="auto">
          <a:xfrm>
            <a:off x="9499600" y="1524000"/>
            <a:ext cx="515938" cy="1682750"/>
          </a:xfrm>
          <a:prstGeom prst="rect">
            <a:avLst/>
          </a:prstGeom>
          <a:solidFill>
            <a:srgbClr val="F2F2F2">
              <a:alpha val="8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8" name="矩形 22"/>
          <p:cNvSpPr>
            <a:spLocks noChangeArrowheads="1"/>
          </p:cNvSpPr>
          <p:nvPr/>
        </p:nvSpPr>
        <p:spPr bwMode="auto">
          <a:xfrm>
            <a:off x="10145713" y="1155700"/>
            <a:ext cx="515937" cy="2051050"/>
          </a:xfrm>
          <a:prstGeom prst="rect">
            <a:avLst/>
          </a:prstGeom>
          <a:solidFill>
            <a:srgbClr val="1E699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9" name="矩形 23"/>
          <p:cNvSpPr>
            <a:spLocks noChangeArrowheads="1"/>
          </p:cNvSpPr>
          <p:nvPr/>
        </p:nvSpPr>
        <p:spPr bwMode="auto">
          <a:xfrm>
            <a:off x="10790238" y="1314450"/>
            <a:ext cx="515937" cy="1892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cxnSp>
        <p:nvCxnSpPr>
          <p:cNvPr id="15380" name="直接连接符 24"/>
          <p:cNvCxnSpPr>
            <a:cxnSpLocks noChangeShapeType="1"/>
          </p:cNvCxnSpPr>
          <p:nvPr/>
        </p:nvCxnSpPr>
        <p:spPr bwMode="auto">
          <a:xfrm>
            <a:off x="495300" y="3324225"/>
            <a:ext cx="2266950" cy="0"/>
          </a:xfrm>
          <a:prstGeom prst="line">
            <a:avLst/>
          </a:prstGeom>
          <a:noFill/>
          <a:ln w="1270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15381" name="直接连接符 25"/>
          <p:cNvCxnSpPr>
            <a:cxnSpLocks noChangeShapeType="1"/>
          </p:cNvCxnSpPr>
          <p:nvPr/>
        </p:nvCxnSpPr>
        <p:spPr bwMode="auto">
          <a:xfrm>
            <a:off x="3419475" y="3324225"/>
            <a:ext cx="2266950" cy="0"/>
          </a:xfrm>
          <a:prstGeom prst="line">
            <a:avLst/>
          </a:prstGeom>
          <a:noFill/>
          <a:ln w="1270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15382" name="直接连接符 26"/>
          <p:cNvCxnSpPr>
            <a:cxnSpLocks noChangeShapeType="1"/>
          </p:cNvCxnSpPr>
          <p:nvPr/>
        </p:nvCxnSpPr>
        <p:spPr bwMode="auto">
          <a:xfrm>
            <a:off x="6345238" y="3324225"/>
            <a:ext cx="2266950" cy="0"/>
          </a:xfrm>
          <a:prstGeom prst="line">
            <a:avLst/>
          </a:prstGeom>
          <a:noFill/>
          <a:ln w="1270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15383" name="直接连接符 27"/>
          <p:cNvCxnSpPr>
            <a:cxnSpLocks noChangeShapeType="1"/>
          </p:cNvCxnSpPr>
          <p:nvPr/>
        </p:nvCxnSpPr>
        <p:spPr bwMode="auto">
          <a:xfrm>
            <a:off x="9269413" y="3324225"/>
            <a:ext cx="2266950" cy="0"/>
          </a:xfrm>
          <a:prstGeom prst="line">
            <a:avLst/>
          </a:prstGeom>
          <a:noFill/>
          <a:ln w="12700" cmpd="sng">
            <a:solidFill>
              <a:schemeClr val="bg1">
                <a:alpha val="50000"/>
              </a:schemeClr>
            </a:solidFill>
            <a:round/>
            <a:headEnd/>
            <a:tailEnd/>
          </a:ln>
          <a:extLst>
            <a:ext uri="{909E8E84-426E-40DD-AFC4-6F175D3DCCD1}">
              <a14:hiddenFill xmlns:a14="http://schemas.microsoft.com/office/drawing/2010/main">
                <a:noFill/>
              </a14:hiddenFill>
            </a:ext>
          </a:extLst>
        </p:spPr>
      </p:cxnSp>
      <p:grpSp>
        <p:nvGrpSpPr>
          <p:cNvPr id="15384" name="组合 28"/>
          <p:cNvGrpSpPr>
            <a:grpSpLocks/>
          </p:cNvGrpSpPr>
          <p:nvPr/>
        </p:nvGrpSpPr>
        <p:grpSpPr bwMode="auto">
          <a:xfrm>
            <a:off x="412750" y="3343275"/>
            <a:ext cx="2430463" cy="1727200"/>
            <a:chOff x="0" y="0"/>
            <a:chExt cx="2430702" cy="1726112"/>
          </a:xfrm>
        </p:grpSpPr>
        <p:sp>
          <p:nvSpPr>
            <p:cNvPr id="15385" name="文本框 34"/>
            <p:cNvSpPr txBox="1">
              <a:spLocks noChangeArrowheads="1"/>
            </p:cNvSpPr>
            <p:nvPr/>
          </p:nvSpPr>
          <p:spPr bwMode="auto">
            <a:xfrm>
              <a:off x="278749" y="0"/>
              <a:ext cx="18732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600">
                  <a:solidFill>
                    <a:schemeClr val="bg1"/>
                  </a:solidFill>
                  <a:latin typeface="Arial" pitchFamily="34" charset="0"/>
                  <a:cs typeface="Arial" pitchFamily="34" charset="0"/>
                </a:rPr>
                <a:t>ADD YOUR TITLE</a:t>
              </a:r>
              <a:endParaRPr lang="zh-CN" altLang="en-US" sz="1600">
                <a:solidFill>
                  <a:schemeClr val="bg1"/>
                </a:solidFill>
                <a:latin typeface="Arial" pitchFamily="34" charset="0"/>
                <a:cs typeface="Arial" pitchFamily="34" charset="0"/>
              </a:endParaRPr>
            </a:p>
          </p:txBody>
        </p:sp>
        <p:sp>
          <p:nvSpPr>
            <p:cNvPr id="15386" name="矩形 36"/>
            <p:cNvSpPr>
              <a:spLocks noChangeArrowheads="1"/>
            </p:cNvSpPr>
            <p:nvPr/>
          </p:nvSpPr>
          <p:spPr bwMode="auto">
            <a:xfrm>
              <a:off x="0" y="279562"/>
              <a:ext cx="243070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100">
                  <a:solidFill>
                    <a:schemeClr val="bg1"/>
                  </a:solidFill>
                  <a:latin typeface="Arial" pitchFamily="34" charset="0"/>
                  <a:cs typeface="Arial" pitchFamily="34" charset="0"/>
                </a:rPr>
                <a:t>Always believe that good things are possible, and remember that mistakes can be lessons that lead to discoveries. Take your fear and transform it into trust; learn to rise above anxiety and doubt. Turn your "worry hours" into "productive hours". </a:t>
              </a:r>
              <a:endParaRPr lang="zh-CN" altLang="en-US" sz="1100">
                <a:solidFill>
                  <a:schemeClr val="bg1"/>
                </a:solidFill>
                <a:latin typeface="Arial" pitchFamily="34" charset="0"/>
                <a:cs typeface="Arial" pitchFamily="34" charset="0"/>
              </a:endParaRPr>
            </a:p>
          </p:txBody>
        </p:sp>
      </p:grpSp>
      <p:grpSp>
        <p:nvGrpSpPr>
          <p:cNvPr id="15387" name="组合 31"/>
          <p:cNvGrpSpPr>
            <a:grpSpLocks/>
          </p:cNvGrpSpPr>
          <p:nvPr/>
        </p:nvGrpSpPr>
        <p:grpSpPr bwMode="auto">
          <a:xfrm>
            <a:off x="3317875" y="3343275"/>
            <a:ext cx="2430463" cy="1727200"/>
            <a:chOff x="0" y="0"/>
            <a:chExt cx="2430702" cy="1726112"/>
          </a:xfrm>
        </p:grpSpPr>
        <p:sp>
          <p:nvSpPr>
            <p:cNvPr id="15388" name="文本框 39"/>
            <p:cNvSpPr txBox="1">
              <a:spLocks noChangeArrowheads="1"/>
            </p:cNvSpPr>
            <p:nvPr/>
          </p:nvSpPr>
          <p:spPr bwMode="auto">
            <a:xfrm>
              <a:off x="278749" y="0"/>
              <a:ext cx="18732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600">
                  <a:solidFill>
                    <a:schemeClr val="bg1"/>
                  </a:solidFill>
                  <a:latin typeface="Arial" pitchFamily="34" charset="0"/>
                  <a:cs typeface="Arial" pitchFamily="34" charset="0"/>
                </a:rPr>
                <a:t>ADD YOUR TITLE</a:t>
              </a:r>
              <a:endParaRPr lang="zh-CN" altLang="en-US" sz="1600">
                <a:solidFill>
                  <a:schemeClr val="bg1"/>
                </a:solidFill>
                <a:latin typeface="Arial" pitchFamily="34" charset="0"/>
                <a:cs typeface="Arial" pitchFamily="34" charset="0"/>
              </a:endParaRPr>
            </a:p>
          </p:txBody>
        </p:sp>
        <p:sp>
          <p:nvSpPr>
            <p:cNvPr id="15389" name="矩形 40"/>
            <p:cNvSpPr>
              <a:spLocks noChangeArrowheads="1"/>
            </p:cNvSpPr>
            <p:nvPr/>
          </p:nvSpPr>
          <p:spPr bwMode="auto">
            <a:xfrm>
              <a:off x="0" y="279562"/>
              <a:ext cx="243070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100" dirty="0">
                  <a:solidFill>
                    <a:schemeClr val="bg1"/>
                  </a:solidFill>
                  <a:latin typeface="Arial" pitchFamily="34" charset="0"/>
                  <a:cs typeface="Arial" pitchFamily="34" charset="0"/>
                </a:rPr>
                <a:t>Always believe that good things are possible, and remember that mistakes can be lessons that lead to discoveries. Take your fear and transform it into trust; learn to rise above anxiety and doubt. Turn your "worry hours" into "productive hours". </a:t>
              </a:r>
              <a:endParaRPr lang="zh-CN" altLang="en-US" sz="1100" dirty="0">
                <a:solidFill>
                  <a:schemeClr val="bg1"/>
                </a:solidFill>
                <a:latin typeface="Arial" pitchFamily="34" charset="0"/>
                <a:cs typeface="Arial" pitchFamily="34" charset="0"/>
              </a:endParaRPr>
            </a:p>
          </p:txBody>
        </p:sp>
      </p:grpSp>
      <p:grpSp>
        <p:nvGrpSpPr>
          <p:cNvPr id="15390" name="组合 34"/>
          <p:cNvGrpSpPr>
            <a:grpSpLocks/>
          </p:cNvGrpSpPr>
          <p:nvPr/>
        </p:nvGrpSpPr>
        <p:grpSpPr bwMode="auto">
          <a:xfrm>
            <a:off x="6223000" y="3343275"/>
            <a:ext cx="2430463" cy="1727200"/>
            <a:chOff x="0" y="0"/>
            <a:chExt cx="2430702" cy="1726112"/>
          </a:xfrm>
        </p:grpSpPr>
        <p:sp>
          <p:nvSpPr>
            <p:cNvPr id="15391" name="文本框 42"/>
            <p:cNvSpPr txBox="1">
              <a:spLocks noChangeArrowheads="1"/>
            </p:cNvSpPr>
            <p:nvPr/>
          </p:nvSpPr>
          <p:spPr bwMode="auto">
            <a:xfrm>
              <a:off x="278749" y="0"/>
              <a:ext cx="18732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600">
                  <a:solidFill>
                    <a:schemeClr val="bg1"/>
                  </a:solidFill>
                  <a:latin typeface="Arial" pitchFamily="34" charset="0"/>
                  <a:cs typeface="Arial" pitchFamily="34" charset="0"/>
                </a:rPr>
                <a:t>ADD YOUR TITLE</a:t>
              </a:r>
              <a:endParaRPr lang="zh-CN" altLang="en-US" sz="1600">
                <a:solidFill>
                  <a:schemeClr val="bg1"/>
                </a:solidFill>
                <a:latin typeface="Arial" pitchFamily="34" charset="0"/>
                <a:cs typeface="Arial" pitchFamily="34" charset="0"/>
              </a:endParaRPr>
            </a:p>
          </p:txBody>
        </p:sp>
        <p:sp>
          <p:nvSpPr>
            <p:cNvPr id="15392" name="矩形 43"/>
            <p:cNvSpPr>
              <a:spLocks noChangeArrowheads="1"/>
            </p:cNvSpPr>
            <p:nvPr/>
          </p:nvSpPr>
          <p:spPr bwMode="auto">
            <a:xfrm>
              <a:off x="0" y="279562"/>
              <a:ext cx="243070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100">
                  <a:solidFill>
                    <a:schemeClr val="bg1"/>
                  </a:solidFill>
                  <a:latin typeface="Arial" pitchFamily="34" charset="0"/>
                  <a:cs typeface="Arial" pitchFamily="34" charset="0"/>
                </a:rPr>
                <a:t>Always believe that good things are possible, and remember that mistakes can be lessons that lead to discoveries. Take your fear and transform it into trust; learn to rise above anxiety and doubt. Turn your "worry hours" into "productive hours". </a:t>
              </a:r>
              <a:endParaRPr lang="zh-CN" altLang="en-US" sz="1100">
                <a:solidFill>
                  <a:schemeClr val="bg1"/>
                </a:solidFill>
                <a:latin typeface="Arial" pitchFamily="34" charset="0"/>
                <a:cs typeface="Arial" pitchFamily="34" charset="0"/>
              </a:endParaRPr>
            </a:p>
          </p:txBody>
        </p:sp>
      </p:grpSp>
      <p:grpSp>
        <p:nvGrpSpPr>
          <p:cNvPr id="15393" name="组合 37"/>
          <p:cNvGrpSpPr>
            <a:grpSpLocks/>
          </p:cNvGrpSpPr>
          <p:nvPr/>
        </p:nvGrpSpPr>
        <p:grpSpPr bwMode="auto">
          <a:xfrm>
            <a:off x="9128125" y="3343275"/>
            <a:ext cx="2430463" cy="1727200"/>
            <a:chOff x="0" y="0"/>
            <a:chExt cx="2430702" cy="1726112"/>
          </a:xfrm>
        </p:grpSpPr>
        <p:sp>
          <p:nvSpPr>
            <p:cNvPr id="15394" name="文本框 45"/>
            <p:cNvSpPr txBox="1">
              <a:spLocks noChangeArrowheads="1"/>
            </p:cNvSpPr>
            <p:nvPr/>
          </p:nvSpPr>
          <p:spPr bwMode="auto">
            <a:xfrm>
              <a:off x="278749" y="0"/>
              <a:ext cx="18732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600">
                  <a:solidFill>
                    <a:schemeClr val="bg1"/>
                  </a:solidFill>
                  <a:latin typeface="Arial" pitchFamily="34" charset="0"/>
                  <a:cs typeface="Arial" pitchFamily="34" charset="0"/>
                </a:rPr>
                <a:t>ADD YOUR TITLE</a:t>
              </a:r>
              <a:endParaRPr lang="zh-CN" altLang="en-US" sz="1600">
                <a:solidFill>
                  <a:schemeClr val="bg1"/>
                </a:solidFill>
                <a:latin typeface="Arial" pitchFamily="34" charset="0"/>
                <a:cs typeface="Arial" pitchFamily="34" charset="0"/>
              </a:endParaRPr>
            </a:p>
          </p:txBody>
        </p:sp>
        <p:sp>
          <p:nvSpPr>
            <p:cNvPr id="15395" name="矩形 46"/>
            <p:cNvSpPr>
              <a:spLocks noChangeArrowheads="1"/>
            </p:cNvSpPr>
            <p:nvPr/>
          </p:nvSpPr>
          <p:spPr bwMode="auto">
            <a:xfrm>
              <a:off x="0" y="279562"/>
              <a:ext cx="243070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100">
                  <a:solidFill>
                    <a:schemeClr val="bg1"/>
                  </a:solidFill>
                  <a:latin typeface="Arial" pitchFamily="34" charset="0"/>
                  <a:cs typeface="Arial" pitchFamily="34" charset="0"/>
                </a:rPr>
                <a:t>Always believe that good things are possible, and remember that mistakes can be lessons that lead to discoveries. Take your fear and transform it into trust; learn to rise above anxiety and doubt. Turn your "worry hours" into "productive hours". </a:t>
              </a:r>
              <a:endParaRPr lang="zh-CN" altLang="en-US" sz="1100">
                <a:solidFill>
                  <a:schemeClr val="bg1"/>
                </a:solidFill>
                <a:latin typeface="Arial" pitchFamily="34" charset="0"/>
                <a:cs typeface="Arial" pitchFamily="34" charset="0"/>
              </a:endParaRPr>
            </a:p>
          </p:txBody>
        </p:sp>
      </p:grpSp>
      <p:grpSp>
        <p:nvGrpSpPr>
          <p:cNvPr id="15396" name="组合 40"/>
          <p:cNvGrpSpPr>
            <a:grpSpLocks/>
          </p:cNvGrpSpPr>
          <p:nvPr/>
        </p:nvGrpSpPr>
        <p:grpSpPr bwMode="auto">
          <a:xfrm>
            <a:off x="0" y="5146675"/>
            <a:ext cx="12192000" cy="1314450"/>
            <a:chOff x="0" y="0"/>
            <a:chExt cx="12192000" cy="1314745"/>
          </a:xfrm>
        </p:grpSpPr>
        <p:sp>
          <p:nvSpPr>
            <p:cNvPr id="15397" name="矩形 41"/>
            <p:cNvSpPr>
              <a:spLocks noChangeArrowheads="1"/>
            </p:cNvSpPr>
            <p:nvPr/>
          </p:nvSpPr>
          <p:spPr bwMode="auto">
            <a:xfrm>
              <a:off x="0" y="0"/>
              <a:ext cx="12192000" cy="1314745"/>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404040"/>
                </a:solidFill>
              </a:endParaRPr>
            </a:p>
          </p:txBody>
        </p:sp>
        <p:grpSp>
          <p:nvGrpSpPr>
            <p:cNvPr id="15398" name="组合 67"/>
            <p:cNvGrpSpPr>
              <a:grpSpLocks/>
            </p:cNvGrpSpPr>
            <p:nvPr/>
          </p:nvGrpSpPr>
          <p:grpSpPr bwMode="auto">
            <a:xfrm>
              <a:off x="448852" y="168104"/>
              <a:ext cx="11294297" cy="897200"/>
              <a:chOff x="0" y="0"/>
              <a:chExt cx="11294297" cy="897200"/>
            </a:xfrm>
          </p:grpSpPr>
          <p:grpSp>
            <p:nvGrpSpPr>
              <p:cNvPr id="15399" name="组合 43"/>
              <p:cNvGrpSpPr>
                <a:grpSpLocks/>
              </p:cNvGrpSpPr>
              <p:nvPr/>
            </p:nvGrpSpPr>
            <p:grpSpPr bwMode="auto">
              <a:xfrm>
                <a:off x="0" y="0"/>
                <a:ext cx="897200" cy="897200"/>
                <a:chOff x="0" y="0"/>
                <a:chExt cx="897200" cy="897200"/>
              </a:xfrm>
            </p:grpSpPr>
            <p:sp>
              <p:nvSpPr>
                <p:cNvPr id="15400" name="椭圆 59"/>
                <p:cNvSpPr>
                  <a:spLocks noChangeArrowheads="1"/>
                </p:cNvSpPr>
                <p:nvPr/>
              </p:nvSpPr>
              <p:spPr bwMode="auto">
                <a:xfrm>
                  <a:off x="411" y="209"/>
                  <a:ext cx="896937" cy="897139"/>
                </a:xfrm>
                <a:prstGeom prst="ellipse">
                  <a:avLst/>
                </a:prstGeom>
                <a:solidFill>
                  <a:srgbClr val="DCDFE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404040"/>
                    </a:solidFill>
                  </a:endParaRPr>
                </a:p>
              </p:txBody>
            </p:sp>
            <p:sp>
              <p:nvSpPr>
                <p:cNvPr id="15401" name="Freeform 286"/>
                <p:cNvSpPr>
                  <a:spLocks noEditPoints="1"/>
                </p:cNvSpPr>
                <p:nvPr/>
              </p:nvSpPr>
              <p:spPr bwMode="auto">
                <a:xfrm>
                  <a:off x="282986" y="301902"/>
                  <a:ext cx="331787" cy="293754"/>
                </a:xfrm>
                <a:custGeom>
                  <a:avLst/>
                  <a:gdLst>
                    <a:gd name="T0" fmla="*/ 0 w 94"/>
                    <a:gd name="T1" fmla="*/ 58 h 84"/>
                    <a:gd name="T2" fmla="*/ 24 w 94"/>
                    <a:gd name="T3" fmla="*/ 58 h 84"/>
                    <a:gd name="T4" fmla="*/ 24 w 94"/>
                    <a:gd name="T5" fmla="*/ 84 h 84"/>
                    <a:gd name="T6" fmla="*/ 0 w 94"/>
                    <a:gd name="T7" fmla="*/ 84 h 84"/>
                    <a:gd name="T8" fmla="*/ 0 w 94"/>
                    <a:gd name="T9" fmla="*/ 58 h 84"/>
                    <a:gd name="T10" fmla="*/ 62 w 94"/>
                    <a:gd name="T11" fmla="*/ 7 h 84"/>
                    <a:gd name="T12" fmla="*/ 55 w 94"/>
                    <a:gd name="T13" fmla="*/ 20 h 84"/>
                    <a:gd name="T14" fmla="*/ 48 w 94"/>
                    <a:gd name="T15" fmla="*/ 32 h 84"/>
                    <a:gd name="T16" fmla="*/ 43 w 94"/>
                    <a:gd name="T17" fmla="*/ 24 h 84"/>
                    <a:gd name="T18" fmla="*/ 6 w 94"/>
                    <a:gd name="T19" fmla="*/ 46 h 84"/>
                    <a:gd name="T20" fmla="*/ 1 w 94"/>
                    <a:gd name="T21" fmla="*/ 38 h 84"/>
                    <a:gd name="T22" fmla="*/ 38 w 94"/>
                    <a:gd name="T23" fmla="*/ 16 h 84"/>
                    <a:gd name="T24" fmla="*/ 33 w 94"/>
                    <a:gd name="T25" fmla="*/ 8 h 84"/>
                    <a:gd name="T26" fmla="*/ 47 w 94"/>
                    <a:gd name="T27" fmla="*/ 8 h 84"/>
                    <a:gd name="T28" fmla="*/ 62 w 94"/>
                    <a:gd name="T29" fmla="*/ 7 h 84"/>
                    <a:gd name="T30" fmla="*/ 78 w 94"/>
                    <a:gd name="T31" fmla="*/ 0 h 84"/>
                    <a:gd name="T32" fmla="*/ 68 w 94"/>
                    <a:gd name="T33" fmla="*/ 9 h 84"/>
                    <a:gd name="T34" fmla="*/ 78 w 94"/>
                    <a:gd name="T35" fmla="*/ 19 h 84"/>
                    <a:gd name="T36" fmla="*/ 87 w 94"/>
                    <a:gd name="T37" fmla="*/ 9 h 84"/>
                    <a:gd name="T38" fmla="*/ 78 w 94"/>
                    <a:gd name="T39" fmla="*/ 0 h 84"/>
                    <a:gd name="T40" fmla="*/ 61 w 94"/>
                    <a:gd name="T41" fmla="*/ 46 h 84"/>
                    <a:gd name="T42" fmla="*/ 67 w 94"/>
                    <a:gd name="T43" fmla="*/ 50 h 84"/>
                    <a:gd name="T44" fmla="*/ 66 w 94"/>
                    <a:gd name="T45" fmla="*/ 84 h 84"/>
                    <a:gd name="T46" fmla="*/ 74 w 94"/>
                    <a:gd name="T47" fmla="*/ 84 h 84"/>
                    <a:gd name="T48" fmla="*/ 76 w 94"/>
                    <a:gd name="T49" fmla="*/ 55 h 84"/>
                    <a:gd name="T50" fmla="*/ 79 w 94"/>
                    <a:gd name="T51" fmla="*/ 55 h 84"/>
                    <a:gd name="T52" fmla="*/ 81 w 94"/>
                    <a:gd name="T53" fmla="*/ 84 h 84"/>
                    <a:gd name="T54" fmla="*/ 89 w 94"/>
                    <a:gd name="T55" fmla="*/ 84 h 84"/>
                    <a:gd name="T56" fmla="*/ 88 w 94"/>
                    <a:gd name="T57" fmla="*/ 50 h 84"/>
                    <a:gd name="T58" fmla="*/ 94 w 94"/>
                    <a:gd name="T59" fmla="*/ 46 h 84"/>
                    <a:gd name="T60" fmla="*/ 89 w 94"/>
                    <a:gd name="T61" fmla="*/ 21 h 84"/>
                    <a:gd name="T62" fmla="*/ 66 w 94"/>
                    <a:gd name="T63" fmla="*/ 21 h 84"/>
                    <a:gd name="T64" fmla="*/ 61 w 94"/>
                    <a:gd name="T65" fmla="*/ 46 h 84"/>
                    <a:gd name="T66" fmla="*/ 32 w 94"/>
                    <a:gd name="T67" fmla="*/ 44 h 84"/>
                    <a:gd name="T68" fmla="*/ 32 w 94"/>
                    <a:gd name="T69" fmla="*/ 84 h 84"/>
                    <a:gd name="T70" fmla="*/ 55 w 94"/>
                    <a:gd name="T71" fmla="*/ 84 h 84"/>
                    <a:gd name="T72" fmla="*/ 55 w 94"/>
                    <a:gd name="T73" fmla="*/ 44 h 84"/>
                    <a:gd name="T74" fmla="*/ 32 w 94"/>
                    <a:gd name="T75"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84">
                      <a:moveTo>
                        <a:pt x="0" y="58"/>
                      </a:moveTo>
                      <a:cubicBezTo>
                        <a:pt x="24" y="58"/>
                        <a:pt x="24" y="58"/>
                        <a:pt x="24" y="58"/>
                      </a:cubicBezTo>
                      <a:cubicBezTo>
                        <a:pt x="24" y="84"/>
                        <a:pt x="24" y="84"/>
                        <a:pt x="24" y="84"/>
                      </a:cubicBezTo>
                      <a:cubicBezTo>
                        <a:pt x="0" y="84"/>
                        <a:pt x="0" y="84"/>
                        <a:pt x="0" y="84"/>
                      </a:cubicBezTo>
                      <a:cubicBezTo>
                        <a:pt x="0" y="58"/>
                        <a:pt x="0" y="58"/>
                        <a:pt x="0" y="58"/>
                      </a:cubicBezTo>
                      <a:close/>
                      <a:moveTo>
                        <a:pt x="62" y="7"/>
                      </a:moveTo>
                      <a:cubicBezTo>
                        <a:pt x="55" y="20"/>
                        <a:pt x="55" y="20"/>
                        <a:pt x="55" y="20"/>
                      </a:cubicBezTo>
                      <a:cubicBezTo>
                        <a:pt x="48" y="32"/>
                        <a:pt x="48" y="32"/>
                        <a:pt x="48" y="32"/>
                      </a:cubicBezTo>
                      <a:cubicBezTo>
                        <a:pt x="43" y="24"/>
                        <a:pt x="43" y="24"/>
                        <a:pt x="43" y="24"/>
                      </a:cubicBezTo>
                      <a:cubicBezTo>
                        <a:pt x="6" y="46"/>
                        <a:pt x="6" y="46"/>
                        <a:pt x="6" y="46"/>
                      </a:cubicBezTo>
                      <a:cubicBezTo>
                        <a:pt x="1" y="38"/>
                        <a:pt x="1" y="38"/>
                        <a:pt x="1" y="38"/>
                      </a:cubicBezTo>
                      <a:cubicBezTo>
                        <a:pt x="38" y="16"/>
                        <a:pt x="38" y="16"/>
                        <a:pt x="38" y="16"/>
                      </a:cubicBezTo>
                      <a:cubicBezTo>
                        <a:pt x="33" y="8"/>
                        <a:pt x="33" y="8"/>
                        <a:pt x="33" y="8"/>
                      </a:cubicBezTo>
                      <a:cubicBezTo>
                        <a:pt x="47" y="8"/>
                        <a:pt x="47" y="8"/>
                        <a:pt x="47" y="8"/>
                      </a:cubicBezTo>
                      <a:cubicBezTo>
                        <a:pt x="62" y="7"/>
                        <a:pt x="62" y="7"/>
                        <a:pt x="62" y="7"/>
                      </a:cubicBezTo>
                      <a:close/>
                      <a:moveTo>
                        <a:pt x="78" y="0"/>
                      </a:moveTo>
                      <a:cubicBezTo>
                        <a:pt x="72" y="0"/>
                        <a:pt x="68" y="4"/>
                        <a:pt x="68" y="9"/>
                      </a:cubicBezTo>
                      <a:cubicBezTo>
                        <a:pt x="68" y="14"/>
                        <a:pt x="72" y="19"/>
                        <a:pt x="78" y="19"/>
                      </a:cubicBezTo>
                      <a:cubicBezTo>
                        <a:pt x="83" y="19"/>
                        <a:pt x="87" y="14"/>
                        <a:pt x="87" y="9"/>
                      </a:cubicBezTo>
                      <a:cubicBezTo>
                        <a:pt x="87" y="4"/>
                        <a:pt x="83" y="0"/>
                        <a:pt x="78" y="0"/>
                      </a:cubicBezTo>
                      <a:close/>
                      <a:moveTo>
                        <a:pt x="61" y="46"/>
                      </a:moveTo>
                      <a:cubicBezTo>
                        <a:pt x="63" y="47"/>
                        <a:pt x="65" y="49"/>
                        <a:pt x="67" y="50"/>
                      </a:cubicBezTo>
                      <a:cubicBezTo>
                        <a:pt x="66" y="84"/>
                        <a:pt x="66" y="84"/>
                        <a:pt x="66" y="84"/>
                      </a:cubicBezTo>
                      <a:cubicBezTo>
                        <a:pt x="74" y="84"/>
                        <a:pt x="74" y="84"/>
                        <a:pt x="74" y="84"/>
                      </a:cubicBezTo>
                      <a:cubicBezTo>
                        <a:pt x="76" y="55"/>
                        <a:pt x="76" y="55"/>
                        <a:pt x="76" y="55"/>
                      </a:cubicBezTo>
                      <a:cubicBezTo>
                        <a:pt x="79" y="55"/>
                        <a:pt x="79" y="55"/>
                        <a:pt x="79" y="55"/>
                      </a:cubicBezTo>
                      <a:cubicBezTo>
                        <a:pt x="81" y="84"/>
                        <a:pt x="81" y="84"/>
                        <a:pt x="81" y="84"/>
                      </a:cubicBezTo>
                      <a:cubicBezTo>
                        <a:pt x="89" y="84"/>
                        <a:pt x="89" y="84"/>
                        <a:pt x="89" y="84"/>
                      </a:cubicBezTo>
                      <a:cubicBezTo>
                        <a:pt x="88" y="50"/>
                        <a:pt x="88" y="50"/>
                        <a:pt x="88" y="50"/>
                      </a:cubicBezTo>
                      <a:cubicBezTo>
                        <a:pt x="94" y="46"/>
                        <a:pt x="94" y="46"/>
                        <a:pt x="94" y="46"/>
                      </a:cubicBezTo>
                      <a:cubicBezTo>
                        <a:pt x="89" y="21"/>
                        <a:pt x="89" y="21"/>
                        <a:pt x="89" y="21"/>
                      </a:cubicBezTo>
                      <a:cubicBezTo>
                        <a:pt x="64" y="21"/>
                        <a:pt x="91" y="21"/>
                        <a:pt x="66" y="21"/>
                      </a:cubicBezTo>
                      <a:cubicBezTo>
                        <a:pt x="61" y="46"/>
                        <a:pt x="61" y="46"/>
                        <a:pt x="61" y="46"/>
                      </a:cubicBezTo>
                      <a:close/>
                      <a:moveTo>
                        <a:pt x="32" y="44"/>
                      </a:moveTo>
                      <a:cubicBezTo>
                        <a:pt x="32" y="84"/>
                        <a:pt x="32" y="84"/>
                        <a:pt x="32" y="84"/>
                      </a:cubicBezTo>
                      <a:cubicBezTo>
                        <a:pt x="55" y="84"/>
                        <a:pt x="55" y="84"/>
                        <a:pt x="55" y="84"/>
                      </a:cubicBezTo>
                      <a:cubicBezTo>
                        <a:pt x="55" y="44"/>
                        <a:pt x="55" y="44"/>
                        <a:pt x="55" y="44"/>
                      </a:cubicBezTo>
                      <a:lnTo>
                        <a:pt x="32" y="44"/>
                      </a:ln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402" name="组合 54"/>
              <p:cNvGrpSpPr>
                <a:grpSpLocks/>
              </p:cNvGrpSpPr>
              <p:nvPr/>
            </p:nvGrpSpPr>
            <p:grpSpPr bwMode="auto">
              <a:xfrm>
                <a:off x="7698336" y="0"/>
                <a:ext cx="897200" cy="897200"/>
                <a:chOff x="0" y="0"/>
                <a:chExt cx="897200" cy="897200"/>
              </a:xfrm>
            </p:grpSpPr>
            <p:sp>
              <p:nvSpPr>
                <p:cNvPr id="15403" name="椭圆 57"/>
                <p:cNvSpPr>
                  <a:spLocks noChangeArrowheads="1"/>
                </p:cNvSpPr>
                <p:nvPr/>
              </p:nvSpPr>
              <p:spPr bwMode="auto">
                <a:xfrm>
                  <a:off x="-138" y="209"/>
                  <a:ext cx="896938" cy="89713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404040"/>
                    </a:solidFill>
                  </a:endParaRPr>
                </a:p>
              </p:txBody>
            </p:sp>
            <p:sp>
              <p:nvSpPr>
                <p:cNvPr id="15404" name="Freeform 285"/>
                <p:cNvSpPr>
                  <a:spLocks noEditPoints="1"/>
                </p:cNvSpPr>
                <p:nvPr/>
              </p:nvSpPr>
              <p:spPr bwMode="auto">
                <a:xfrm>
                  <a:off x="269737" y="254266"/>
                  <a:ext cx="357188" cy="389025"/>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405" name="组合 55"/>
              <p:cNvGrpSpPr>
                <a:grpSpLocks/>
              </p:cNvGrpSpPr>
              <p:nvPr/>
            </p:nvGrpSpPr>
            <p:grpSpPr bwMode="auto">
              <a:xfrm>
                <a:off x="3849168" y="0"/>
                <a:ext cx="897200" cy="897200"/>
                <a:chOff x="0" y="0"/>
                <a:chExt cx="897200" cy="897200"/>
              </a:xfrm>
            </p:grpSpPr>
            <p:sp>
              <p:nvSpPr>
                <p:cNvPr id="15406" name="椭圆 55"/>
                <p:cNvSpPr>
                  <a:spLocks noChangeArrowheads="1"/>
                </p:cNvSpPr>
                <p:nvPr/>
              </p:nvSpPr>
              <p:spPr bwMode="auto">
                <a:xfrm>
                  <a:off x="-657" y="209"/>
                  <a:ext cx="898525" cy="897139"/>
                </a:xfrm>
                <a:prstGeom prst="ellipse">
                  <a:avLst/>
                </a:pr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404040"/>
                    </a:solidFill>
                  </a:endParaRPr>
                </a:p>
              </p:txBody>
            </p:sp>
            <p:sp>
              <p:nvSpPr>
                <p:cNvPr id="15407" name="Freeform 295"/>
                <p:cNvSpPr>
                  <a:spLocks noEditPoints="1"/>
                </p:cNvSpPr>
                <p:nvPr/>
              </p:nvSpPr>
              <p:spPr bwMode="auto">
                <a:xfrm>
                  <a:off x="254930" y="295550"/>
                  <a:ext cx="387350" cy="306457"/>
                </a:xfrm>
                <a:custGeom>
                  <a:avLst/>
                  <a:gdLst>
                    <a:gd name="T0" fmla="*/ 199 w 244"/>
                    <a:gd name="T1" fmla="*/ 31 h 193"/>
                    <a:gd name="T2" fmla="*/ 235 w 244"/>
                    <a:gd name="T3" fmla="*/ 31 h 193"/>
                    <a:gd name="T4" fmla="*/ 244 w 244"/>
                    <a:gd name="T5" fmla="*/ 42 h 193"/>
                    <a:gd name="T6" fmla="*/ 244 w 244"/>
                    <a:gd name="T7" fmla="*/ 137 h 193"/>
                    <a:gd name="T8" fmla="*/ 235 w 244"/>
                    <a:gd name="T9" fmla="*/ 146 h 193"/>
                    <a:gd name="T10" fmla="*/ 91 w 244"/>
                    <a:gd name="T11" fmla="*/ 146 h 193"/>
                    <a:gd name="T12" fmla="*/ 82 w 244"/>
                    <a:gd name="T13" fmla="*/ 137 h 193"/>
                    <a:gd name="T14" fmla="*/ 82 w 244"/>
                    <a:gd name="T15" fmla="*/ 42 h 193"/>
                    <a:gd name="T16" fmla="*/ 84 w 244"/>
                    <a:gd name="T17" fmla="*/ 38 h 193"/>
                    <a:gd name="T18" fmla="*/ 64 w 244"/>
                    <a:gd name="T19" fmla="*/ 38 h 193"/>
                    <a:gd name="T20" fmla="*/ 60 w 244"/>
                    <a:gd name="T21" fmla="*/ 24 h 193"/>
                    <a:gd name="T22" fmla="*/ 197 w 244"/>
                    <a:gd name="T23" fmla="*/ 24 h 193"/>
                    <a:gd name="T24" fmla="*/ 199 w 244"/>
                    <a:gd name="T25" fmla="*/ 31 h 193"/>
                    <a:gd name="T26" fmla="*/ 0 w 244"/>
                    <a:gd name="T27" fmla="*/ 66 h 193"/>
                    <a:gd name="T28" fmla="*/ 46 w 244"/>
                    <a:gd name="T29" fmla="*/ 66 h 193"/>
                    <a:gd name="T30" fmla="*/ 51 w 244"/>
                    <a:gd name="T31" fmla="*/ 80 h 193"/>
                    <a:gd name="T32" fmla="*/ 4 w 244"/>
                    <a:gd name="T33" fmla="*/ 80 h 193"/>
                    <a:gd name="T34" fmla="*/ 0 w 244"/>
                    <a:gd name="T35" fmla="*/ 66 h 193"/>
                    <a:gd name="T36" fmla="*/ 0 w 244"/>
                    <a:gd name="T37" fmla="*/ 111 h 193"/>
                    <a:gd name="T38" fmla="*/ 2 w 244"/>
                    <a:gd name="T39" fmla="*/ 120 h 193"/>
                    <a:gd name="T40" fmla="*/ 73 w 244"/>
                    <a:gd name="T41" fmla="*/ 120 h 193"/>
                    <a:gd name="T42" fmla="*/ 71 w 244"/>
                    <a:gd name="T43" fmla="*/ 111 h 193"/>
                    <a:gd name="T44" fmla="*/ 0 w 244"/>
                    <a:gd name="T45" fmla="*/ 111 h 193"/>
                    <a:gd name="T46" fmla="*/ 75 w 244"/>
                    <a:gd name="T47" fmla="*/ 186 h 193"/>
                    <a:gd name="T48" fmla="*/ 146 w 244"/>
                    <a:gd name="T49" fmla="*/ 186 h 193"/>
                    <a:gd name="T50" fmla="*/ 148 w 244"/>
                    <a:gd name="T51" fmla="*/ 193 h 193"/>
                    <a:gd name="T52" fmla="*/ 77 w 244"/>
                    <a:gd name="T53" fmla="*/ 193 h 193"/>
                    <a:gd name="T54" fmla="*/ 75 w 244"/>
                    <a:gd name="T55" fmla="*/ 186 h 193"/>
                    <a:gd name="T56" fmla="*/ 6 w 244"/>
                    <a:gd name="T57" fmla="*/ 164 h 193"/>
                    <a:gd name="T58" fmla="*/ 142 w 244"/>
                    <a:gd name="T59" fmla="*/ 164 h 193"/>
                    <a:gd name="T60" fmla="*/ 146 w 244"/>
                    <a:gd name="T61" fmla="*/ 177 h 193"/>
                    <a:gd name="T62" fmla="*/ 9 w 244"/>
                    <a:gd name="T63" fmla="*/ 177 h 193"/>
                    <a:gd name="T64" fmla="*/ 6 w 244"/>
                    <a:gd name="T65" fmla="*/ 164 h 193"/>
                    <a:gd name="T66" fmla="*/ 9 w 244"/>
                    <a:gd name="T67" fmla="*/ 0 h 193"/>
                    <a:gd name="T68" fmla="*/ 146 w 244"/>
                    <a:gd name="T69" fmla="*/ 0 h 193"/>
                    <a:gd name="T70" fmla="*/ 151 w 244"/>
                    <a:gd name="T71" fmla="*/ 15 h 193"/>
                    <a:gd name="T72" fmla="*/ 13 w 244"/>
                    <a:gd name="T73" fmla="*/ 15 h 193"/>
                    <a:gd name="T74" fmla="*/ 9 w 244"/>
                    <a:gd name="T75" fmla="*/ 0 h 193"/>
                    <a:gd name="T76" fmla="*/ 208 w 244"/>
                    <a:gd name="T77" fmla="*/ 126 h 193"/>
                    <a:gd name="T78" fmla="*/ 177 w 244"/>
                    <a:gd name="T79" fmla="*/ 102 h 193"/>
                    <a:gd name="T80" fmla="*/ 168 w 244"/>
                    <a:gd name="T81" fmla="*/ 109 h 193"/>
                    <a:gd name="T82" fmla="*/ 162 w 244"/>
                    <a:gd name="T83" fmla="*/ 113 h 193"/>
                    <a:gd name="T84" fmla="*/ 157 w 244"/>
                    <a:gd name="T85" fmla="*/ 109 h 193"/>
                    <a:gd name="T86" fmla="*/ 148 w 244"/>
                    <a:gd name="T87" fmla="*/ 102 h 193"/>
                    <a:gd name="T88" fmla="*/ 115 w 244"/>
                    <a:gd name="T89" fmla="*/ 126 h 193"/>
                    <a:gd name="T90" fmla="*/ 208 w 244"/>
                    <a:gd name="T91" fmla="*/ 126 h 193"/>
                    <a:gd name="T92" fmla="*/ 100 w 244"/>
                    <a:gd name="T93" fmla="*/ 118 h 193"/>
                    <a:gd name="T94" fmla="*/ 133 w 244"/>
                    <a:gd name="T95" fmla="*/ 89 h 193"/>
                    <a:gd name="T96" fmla="*/ 100 w 244"/>
                    <a:gd name="T97" fmla="*/ 62 h 193"/>
                    <a:gd name="T98" fmla="*/ 100 w 244"/>
                    <a:gd name="T99" fmla="*/ 118 h 193"/>
                    <a:gd name="T100" fmla="*/ 115 w 244"/>
                    <a:gd name="T101" fmla="*/ 51 h 193"/>
                    <a:gd name="T102" fmla="*/ 162 w 244"/>
                    <a:gd name="T103" fmla="*/ 89 h 193"/>
                    <a:gd name="T104" fmla="*/ 208 w 244"/>
                    <a:gd name="T105" fmla="*/ 51 h 193"/>
                    <a:gd name="T106" fmla="*/ 115 w 244"/>
                    <a:gd name="T107" fmla="*/ 51 h 193"/>
                    <a:gd name="T108" fmla="*/ 224 w 244"/>
                    <a:gd name="T109" fmla="*/ 62 h 193"/>
                    <a:gd name="T110" fmla="*/ 191 w 244"/>
                    <a:gd name="T111" fmla="*/ 89 h 193"/>
                    <a:gd name="T112" fmla="*/ 224 w 244"/>
                    <a:gd name="T113" fmla="*/ 118 h 193"/>
                    <a:gd name="T114" fmla="*/ 224 w 244"/>
                    <a:gd name="T115" fmla="*/ 6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 h="193">
                      <a:moveTo>
                        <a:pt x="199" y="31"/>
                      </a:moveTo>
                      <a:lnTo>
                        <a:pt x="235" y="31"/>
                      </a:lnTo>
                      <a:lnTo>
                        <a:pt x="244" y="42"/>
                      </a:lnTo>
                      <a:lnTo>
                        <a:pt x="244" y="137"/>
                      </a:lnTo>
                      <a:lnTo>
                        <a:pt x="235" y="146"/>
                      </a:lnTo>
                      <a:lnTo>
                        <a:pt x="91" y="146"/>
                      </a:lnTo>
                      <a:lnTo>
                        <a:pt x="82" y="137"/>
                      </a:lnTo>
                      <a:lnTo>
                        <a:pt x="82" y="42"/>
                      </a:lnTo>
                      <a:lnTo>
                        <a:pt x="84" y="38"/>
                      </a:lnTo>
                      <a:lnTo>
                        <a:pt x="64" y="38"/>
                      </a:lnTo>
                      <a:lnTo>
                        <a:pt x="60" y="24"/>
                      </a:lnTo>
                      <a:lnTo>
                        <a:pt x="197" y="24"/>
                      </a:lnTo>
                      <a:lnTo>
                        <a:pt x="199" y="31"/>
                      </a:lnTo>
                      <a:close/>
                      <a:moveTo>
                        <a:pt x="0" y="66"/>
                      </a:moveTo>
                      <a:lnTo>
                        <a:pt x="46" y="66"/>
                      </a:lnTo>
                      <a:lnTo>
                        <a:pt x="51" y="80"/>
                      </a:lnTo>
                      <a:lnTo>
                        <a:pt x="4" y="80"/>
                      </a:lnTo>
                      <a:lnTo>
                        <a:pt x="0" y="66"/>
                      </a:lnTo>
                      <a:close/>
                      <a:moveTo>
                        <a:pt x="0" y="111"/>
                      </a:moveTo>
                      <a:lnTo>
                        <a:pt x="2" y="120"/>
                      </a:lnTo>
                      <a:lnTo>
                        <a:pt x="73" y="120"/>
                      </a:lnTo>
                      <a:lnTo>
                        <a:pt x="71" y="111"/>
                      </a:lnTo>
                      <a:lnTo>
                        <a:pt x="0" y="111"/>
                      </a:lnTo>
                      <a:close/>
                      <a:moveTo>
                        <a:pt x="75" y="186"/>
                      </a:moveTo>
                      <a:lnTo>
                        <a:pt x="146" y="186"/>
                      </a:lnTo>
                      <a:lnTo>
                        <a:pt x="148" y="193"/>
                      </a:lnTo>
                      <a:lnTo>
                        <a:pt x="77" y="193"/>
                      </a:lnTo>
                      <a:lnTo>
                        <a:pt x="75" y="186"/>
                      </a:lnTo>
                      <a:close/>
                      <a:moveTo>
                        <a:pt x="6" y="164"/>
                      </a:moveTo>
                      <a:lnTo>
                        <a:pt x="142" y="164"/>
                      </a:lnTo>
                      <a:lnTo>
                        <a:pt x="146" y="177"/>
                      </a:lnTo>
                      <a:lnTo>
                        <a:pt x="9" y="177"/>
                      </a:lnTo>
                      <a:lnTo>
                        <a:pt x="6" y="164"/>
                      </a:lnTo>
                      <a:close/>
                      <a:moveTo>
                        <a:pt x="9" y="0"/>
                      </a:moveTo>
                      <a:lnTo>
                        <a:pt x="146" y="0"/>
                      </a:lnTo>
                      <a:lnTo>
                        <a:pt x="151" y="15"/>
                      </a:lnTo>
                      <a:lnTo>
                        <a:pt x="13" y="15"/>
                      </a:lnTo>
                      <a:lnTo>
                        <a:pt x="9" y="0"/>
                      </a:lnTo>
                      <a:close/>
                      <a:moveTo>
                        <a:pt x="208" y="126"/>
                      </a:moveTo>
                      <a:lnTo>
                        <a:pt x="177" y="102"/>
                      </a:lnTo>
                      <a:lnTo>
                        <a:pt x="168" y="109"/>
                      </a:lnTo>
                      <a:lnTo>
                        <a:pt x="162" y="113"/>
                      </a:lnTo>
                      <a:lnTo>
                        <a:pt x="157" y="109"/>
                      </a:lnTo>
                      <a:lnTo>
                        <a:pt x="148" y="102"/>
                      </a:lnTo>
                      <a:lnTo>
                        <a:pt x="115" y="126"/>
                      </a:lnTo>
                      <a:lnTo>
                        <a:pt x="208" y="126"/>
                      </a:lnTo>
                      <a:close/>
                      <a:moveTo>
                        <a:pt x="100" y="118"/>
                      </a:moveTo>
                      <a:lnTo>
                        <a:pt x="133" y="89"/>
                      </a:lnTo>
                      <a:lnTo>
                        <a:pt x="100" y="62"/>
                      </a:lnTo>
                      <a:lnTo>
                        <a:pt x="100" y="118"/>
                      </a:lnTo>
                      <a:close/>
                      <a:moveTo>
                        <a:pt x="115" y="51"/>
                      </a:moveTo>
                      <a:lnTo>
                        <a:pt x="162" y="89"/>
                      </a:lnTo>
                      <a:lnTo>
                        <a:pt x="208" y="51"/>
                      </a:lnTo>
                      <a:lnTo>
                        <a:pt x="115" y="51"/>
                      </a:lnTo>
                      <a:close/>
                      <a:moveTo>
                        <a:pt x="224" y="62"/>
                      </a:moveTo>
                      <a:lnTo>
                        <a:pt x="191" y="89"/>
                      </a:lnTo>
                      <a:lnTo>
                        <a:pt x="224" y="118"/>
                      </a:lnTo>
                      <a:lnTo>
                        <a:pt x="224"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408" name="组合 60"/>
              <p:cNvGrpSpPr>
                <a:grpSpLocks/>
              </p:cNvGrpSpPr>
              <p:nvPr/>
            </p:nvGrpSpPr>
            <p:grpSpPr bwMode="auto">
              <a:xfrm>
                <a:off x="911575" y="34938"/>
                <a:ext cx="2679604" cy="827324"/>
                <a:chOff x="0" y="0"/>
                <a:chExt cx="2679604" cy="827324"/>
              </a:xfrm>
            </p:grpSpPr>
            <p:sp>
              <p:nvSpPr>
                <p:cNvPr id="15409" name="文本框 57"/>
                <p:cNvSpPr txBox="1">
                  <a:spLocks noChangeArrowheads="1"/>
                </p:cNvSpPr>
                <p:nvPr/>
              </p:nvSpPr>
              <p:spPr bwMode="auto">
                <a:xfrm>
                  <a:off x="61" y="204"/>
                  <a:ext cx="1663700" cy="308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400">
                      <a:solidFill>
                        <a:srgbClr val="404040"/>
                      </a:solidFill>
                      <a:latin typeface="Arial" pitchFamily="34" charset="0"/>
                      <a:cs typeface="Arial" pitchFamily="34" charset="0"/>
                    </a:rPr>
                    <a:t>ADD YOUR TITLE</a:t>
                  </a:r>
                  <a:endParaRPr lang="zh-CN" altLang="en-US" sz="1400">
                    <a:solidFill>
                      <a:srgbClr val="404040"/>
                    </a:solidFill>
                    <a:latin typeface="Arial" pitchFamily="34" charset="0"/>
                    <a:cs typeface="Arial" pitchFamily="34" charset="0"/>
                  </a:endParaRPr>
                </a:p>
              </p:txBody>
            </p:sp>
            <p:sp>
              <p:nvSpPr>
                <p:cNvPr id="15410" name="矩形 59"/>
                <p:cNvSpPr>
                  <a:spLocks noChangeArrowheads="1"/>
                </p:cNvSpPr>
                <p:nvPr/>
              </p:nvSpPr>
              <p:spPr bwMode="auto">
                <a:xfrm>
                  <a:off x="61" y="243146"/>
                  <a:ext cx="2679700" cy="58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dirty="0">
                      <a:solidFill>
                        <a:srgbClr val="404040"/>
                      </a:solidFill>
                      <a:latin typeface="Arial" pitchFamily="34" charset="0"/>
                      <a:cs typeface="Arial" pitchFamily="34" charset="0"/>
                    </a:rPr>
                    <a:t>Take the energy that you have wasted and direct it toward every worthwhile effort that you can be involved in. You will see beautiful things happen when you allow yourself to experience the joys of life.</a:t>
                  </a:r>
                  <a:endParaRPr lang="zh-CN" altLang="en-US" sz="800" dirty="0">
                    <a:solidFill>
                      <a:srgbClr val="404040"/>
                    </a:solidFill>
                    <a:latin typeface="Arial" pitchFamily="34" charset="0"/>
                    <a:cs typeface="Arial" pitchFamily="34" charset="0"/>
                  </a:endParaRPr>
                </a:p>
              </p:txBody>
            </p:sp>
          </p:grpSp>
          <p:grpSp>
            <p:nvGrpSpPr>
              <p:cNvPr id="15411" name="组合 61"/>
              <p:cNvGrpSpPr>
                <a:grpSpLocks/>
              </p:cNvGrpSpPr>
              <p:nvPr/>
            </p:nvGrpSpPr>
            <p:grpSpPr bwMode="auto">
              <a:xfrm>
                <a:off x="4782108" y="34938"/>
                <a:ext cx="2679604" cy="827324"/>
                <a:chOff x="0" y="0"/>
                <a:chExt cx="2679604" cy="827324"/>
              </a:xfrm>
            </p:grpSpPr>
            <p:sp>
              <p:nvSpPr>
                <p:cNvPr id="15412" name="文本框 62"/>
                <p:cNvSpPr txBox="1">
                  <a:spLocks noChangeArrowheads="1"/>
                </p:cNvSpPr>
                <p:nvPr/>
              </p:nvSpPr>
              <p:spPr bwMode="auto">
                <a:xfrm>
                  <a:off x="-147" y="204"/>
                  <a:ext cx="1663700" cy="308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400">
                      <a:solidFill>
                        <a:srgbClr val="404040"/>
                      </a:solidFill>
                      <a:latin typeface="Arial" pitchFamily="34" charset="0"/>
                      <a:cs typeface="Arial" pitchFamily="34" charset="0"/>
                    </a:rPr>
                    <a:t>ADD YOUR TITLE</a:t>
                  </a:r>
                  <a:endParaRPr lang="zh-CN" altLang="en-US" sz="1400">
                    <a:solidFill>
                      <a:srgbClr val="404040"/>
                    </a:solidFill>
                    <a:latin typeface="Arial" pitchFamily="34" charset="0"/>
                    <a:cs typeface="Arial" pitchFamily="34" charset="0"/>
                  </a:endParaRPr>
                </a:p>
              </p:txBody>
            </p:sp>
            <p:sp>
              <p:nvSpPr>
                <p:cNvPr id="15413" name="矩形 63"/>
                <p:cNvSpPr>
                  <a:spLocks noChangeArrowheads="1"/>
                </p:cNvSpPr>
                <p:nvPr/>
              </p:nvSpPr>
              <p:spPr bwMode="auto">
                <a:xfrm>
                  <a:off x="-147" y="243146"/>
                  <a:ext cx="2679700" cy="58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rgbClr val="404040"/>
                      </a:solidFill>
                      <a:latin typeface="Arial" pitchFamily="34" charset="0"/>
                      <a:cs typeface="Arial" pitchFamily="34" charset="0"/>
                    </a:rPr>
                    <a:t>Take the energy that you have wasted and direct it toward every worthwhile effort that you can be involved in. You will see beautiful things happen when you allow yourself to experience the joys of life.</a:t>
                  </a:r>
                  <a:endParaRPr lang="zh-CN" altLang="en-US" sz="800">
                    <a:solidFill>
                      <a:srgbClr val="404040"/>
                    </a:solidFill>
                    <a:latin typeface="Arial" pitchFamily="34" charset="0"/>
                    <a:cs typeface="Arial" pitchFamily="34" charset="0"/>
                  </a:endParaRPr>
                </a:p>
              </p:txBody>
            </p:sp>
          </p:grpSp>
          <p:grpSp>
            <p:nvGrpSpPr>
              <p:cNvPr id="15414" name="组合 64"/>
              <p:cNvGrpSpPr>
                <a:grpSpLocks/>
              </p:cNvGrpSpPr>
              <p:nvPr/>
            </p:nvGrpSpPr>
            <p:grpSpPr bwMode="auto">
              <a:xfrm>
                <a:off x="8614693" y="34938"/>
                <a:ext cx="2679604" cy="827324"/>
                <a:chOff x="0" y="0"/>
                <a:chExt cx="2679604" cy="827324"/>
              </a:xfrm>
            </p:grpSpPr>
            <p:sp>
              <p:nvSpPr>
                <p:cNvPr id="15415" name="文本框 65"/>
                <p:cNvSpPr txBox="1">
                  <a:spLocks noChangeArrowheads="1"/>
                </p:cNvSpPr>
                <p:nvPr/>
              </p:nvSpPr>
              <p:spPr bwMode="auto">
                <a:xfrm>
                  <a:off x="-507" y="204"/>
                  <a:ext cx="1663700" cy="308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a:lvl4pPr/>
                  <a:lvl5pPr/>
                  <a:lvl6pPr/>
                  <a:lvl7pPr/>
                  <a:lvl8pPr/>
                  <a:lvl9pPr/>
                </a:lstStyle>
                <a:p>
                  <a:pPr eaLnBrk="1" hangingPunct="1"/>
                  <a:r>
                    <a:rPr lang="en-US" sz="1400">
                      <a:solidFill>
                        <a:srgbClr val="404040"/>
                      </a:solidFill>
                      <a:latin typeface="Arial" pitchFamily="34" charset="0"/>
                      <a:cs typeface="Arial" pitchFamily="34" charset="0"/>
                    </a:rPr>
                    <a:t>ADD YOUR TITLE</a:t>
                  </a:r>
                  <a:endParaRPr lang="zh-CN" altLang="en-US" sz="1400">
                    <a:solidFill>
                      <a:srgbClr val="404040"/>
                    </a:solidFill>
                    <a:latin typeface="Arial" pitchFamily="34" charset="0"/>
                    <a:cs typeface="Arial" pitchFamily="34" charset="0"/>
                  </a:endParaRPr>
                </a:p>
              </p:txBody>
            </p:sp>
            <p:sp>
              <p:nvSpPr>
                <p:cNvPr id="15416" name="矩形 66"/>
                <p:cNvSpPr>
                  <a:spLocks noChangeArrowheads="1"/>
                </p:cNvSpPr>
                <p:nvPr/>
              </p:nvSpPr>
              <p:spPr bwMode="auto">
                <a:xfrm>
                  <a:off x="-507" y="243146"/>
                  <a:ext cx="2679700" cy="58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rgbClr val="404040"/>
                      </a:solidFill>
                      <a:latin typeface="Arial" pitchFamily="34" charset="0"/>
                      <a:cs typeface="Arial" pitchFamily="34" charset="0"/>
                    </a:rPr>
                    <a:t>Take the energy that you have wasted and direct it toward every worthwhile effort that you can be involved in. You will see beautiful things happen when you allow yourself to experience the joys of life.</a:t>
                  </a:r>
                  <a:endParaRPr lang="zh-CN" altLang="en-US" sz="800">
                    <a:solidFill>
                      <a:srgbClr val="404040"/>
                    </a:solidFill>
                    <a:latin typeface="Arial" pitchFamily="34" charset="0"/>
                    <a:cs typeface="Arial" pitchFamily="34" charset="0"/>
                  </a:endParaRPr>
                </a:p>
              </p:txBody>
            </p:sp>
          </p:grpSp>
        </p:gr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368"/>
                                        </p:tgtEl>
                                        <p:attrNameLst>
                                          <p:attrName>style.visibility</p:attrName>
                                        </p:attrNameLst>
                                      </p:cBhvr>
                                      <p:to>
                                        <p:strVal val="visible"/>
                                      </p:to>
                                    </p:set>
                                    <p:animEffect transition="in" filter="wipe(down)">
                                      <p:cBhvr>
                                        <p:cTn id="7" dur="500"/>
                                        <p:tgtEl>
                                          <p:spTgt spid="1536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371"/>
                                        </p:tgtEl>
                                        <p:attrNameLst>
                                          <p:attrName>style.visibility</p:attrName>
                                        </p:attrNameLst>
                                      </p:cBhvr>
                                      <p:to>
                                        <p:strVal val="visible"/>
                                      </p:to>
                                    </p:set>
                                    <p:animEffect transition="in" filter="wipe(down)">
                                      <p:cBhvr>
                                        <p:cTn id="10" dur="500"/>
                                        <p:tgtEl>
                                          <p:spTgt spid="1537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5374"/>
                                        </p:tgtEl>
                                        <p:attrNameLst>
                                          <p:attrName>style.visibility</p:attrName>
                                        </p:attrNameLst>
                                      </p:cBhvr>
                                      <p:to>
                                        <p:strVal val="visible"/>
                                      </p:to>
                                    </p:set>
                                    <p:animEffect transition="in" filter="wipe(down)">
                                      <p:cBhvr>
                                        <p:cTn id="13" dur="500"/>
                                        <p:tgtEl>
                                          <p:spTgt spid="1537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5377"/>
                                        </p:tgtEl>
                                        <p:attrNameLst>
                                          <p:attrName>style.visibility</p:attrName>
                                        </p:attrNameLst>
                                      </p:cBhvr>
                                      <p:to>
                                        <p:strVal val="visible"/>
                                      </p:to>
                                    </p:set>
                                    <p:animEffect transition="in" filter="wipe(down)">
                                      <p:cBhvr>
                                        <p:cTn id="16" dur="500"/>
                                        <p:tgtEl>
                                          <p:spTgt spid="15377"/>
                                        </p:tgtEl>
                                      </p:cBhvr>
                                    </p:animEffect>
                                  </p:childTnLst>
                                </p:cTn>
                              </p:par>
                              <p:par>
                                <p:cTn id="17" presetID="22" presetClass="entr" presetSubtype="4" fill="hold" grpId="0" nodeType="withEffect">
                                  <p:stCondLst>
                                    <p:cond delay="250"/>
                                  </p:stCondLst>
                                  <p:childTnLst>
                                    <p:set>
                                      <p:cBhvr>
                                        <p:cTn id="18" dur="1" fill="hold">
                                          <p:stCondLst>
                                            <p:cond delay="0"/>
                                          </p:stCondLst>
                                        </p:cTn>
                                        <p:tgtEl>
                                          <p:spTgt spid="15369"/>
                                        </p:tgtEl>
                                        <p:attrNameLst>
                                          <p:attrName>style.visibility</p:attrName>
                                        </p:attrNameLst>
                                      </p:cBhvr>
                                      <p:to>
                                        <p:strVal val="visible"/>
                                      </p:to>
                                    </p:set>
                                    <p:animEffect transition="in" filter="wipe(down)">
                                      <p:cBhvr>
                                        <p:cTn id="19" dur="500"/>
                                        <p:tgtEl>
                                          <p:spTgt spid="15369"/>
                                        </p:tgtEl>
                                      </p:cBhvr>
                                    </p:animEffect>
                                  </p:childTnLst>
                                </p:cTn>
                              </p:par>
                              <p:par>
                                <p:cTn id="20" presetID="22" presetClass="entr" presetSubtype="4" fill="hold" grpId="0" nodeType="withEffect">
                                  <p:stCondLst>
                                    <p:cond delay="250"/>
                                  </p:stCondLst>
                                  <p:childTnLst>
                                    <p:set>
                                      <p:cBhvr>
                                        <p:cTn id="21" dur="1" fill="hold">
                                          <p:stCondLst>
                                            <p:cond delay="0"/>
                                          </p:stCondLst>
                                        </p:cTn>
                                        <p:tgtEl>
                                          <p:spTgt spid="15372"/>
                                        </p:tgtEl>
                                        <p:attrNameLst>
                                          <p:attrName>style.visibility</p:attrName>
                                        </p:attrNameLst>
                                      </p:cBhvr>
                                      <p:to>
                                        <p:strVal val="visible"/>
                                      </p:to>
                                    </p:set>
                                    <p:animEffect transition="in" filter="wipe(down)">
                                      <p:cBhvr>
                                        <p:cTn id="22" dur="500"/>
                                        <p:tgtEl>
                                          <p:spTgt spid="15372"/>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5375"/>
                                        </p:tgtEl>
                                        <p:attrNameLst>
                                          <p:attrName>style.visibility</p:attrName>
                                        </p:attrNameLst>
                                      </p:cBhvr>
                                      <p:to>
                                        <p:strVal val="visible"/>
                                      </p:to>
                                    </p:set>
                                    <p:animEffect transition="in" filter="wipe(down)">
                                      <p:cBhvr>
                                        <p:cTn id="25" dur="500"/>
                                        <p:tgtEl>
                                          <p:spTgt spid="15375"/>
                                        </p:tgtEl>
                                      </p:cBhvr>
                                    </p:animEffect>
                                  </p:childTnLst>
                                </p:cTn>
                              </p:par>
                              <p:par>
                                <p:cTn id="26" presetID="22" presetClass="entr" presetSubtype="4" fill="hold" grpId="0" nodeType="withEffect">
                                  <p:stCondLst>
                                    <p:cond delay="250"/>
                                  </p:stCondLst>
                                  <p:childTnLst>
                                    <p:set>
                                      <p:cBhvr>
                                        <p:cTn id="27" dur="1" fill="hold">
                                          <p:stCondLst>
                                            <p:cond delay="0"/>
                                          </p:stCondLst>
                                        </p:cTn>
                                        <p:tgtEl>
                                          <p:spTgt spid="15378"/>
                                        </p:tgtEl>
                                        <p:attrNameLst>
                                          <p:attrName>style.visibility</p:attrName>
                                        </p:attrNameLst>
                                      </p:cBhvr>
                                      <p:to>
                                        <p:strVal val="visible"/>
                                      </p:to>
                                    </p:set>
                                    <p:animEffect transition="in" filter="wipe(down)">
                                      <p:cBhvr>
                                        <p:cTn id="28" dur="500"/>
                                        <p:tgtEl>
                                          <p:spTgt spid="15378"/>
                                        </p:tgtEl>
                                      </p:cBhvr>
                                    </p:animEffect>
                                  </p:childTnLst>
                                </p:cTn>
                              </p:par>
                              <p:par>
                                <p:cTn id="29" presetID="22" presetClass="entr" presetSubtype="4" fill="hold" grpId="0" nodeType="withEffect">
                                  <p:stCondLst>
                                    <p:cond delay="500"/>
                                  </p:stCondLst>
                                  <p:childTnLst>
                                    <p:set>
                                      <p:cBhvr>
                                        <p:cTn id="30" dur="1" fill="hold">
                                          <p:stCondLst>
                                            <p:cond delay="0"/>
                                          </p:stCondLst>
                                        </p:cTn>
                                        <p:tgtEl>
                                          <p:spTgt spid="15370"/>
                                        </p:tgtEl>
                                        <p:attrNameLst>
                                          <p:attrName>style.visibility</p:attrName>
                                        </p:attrNameLst>
                                      </p:cBhvr>
                                      <p:to>
                                        <p:strVal val="visible"/>
                                      </p:to>
                                    </p:set>
                                    <p:animEffect transition="in" filter="wipe(down)">
                                      <p:cBhvr>
                                        <p:cTn id="31" dur="500"/>
                                        <p:tgtEl>
                                          <p:spTgt spid="15370"/>
                                        </p:tgtEl>
                                      </p:cBhvr>
                                    </p:animEffect>
                                  </p:childTnLst>
                                </p:cTn>
                              </p:par>
                              <p:par>
                                <p:cTn id="32" presetID="22" presetClass="entr" presetSubtype="4" fill="hold" grpId="0" nodeType="withEffect">
                                  <p:stCondLst>
                                    <p:cond delay="500"/>
                                  </p:stCondLst>
                                  <p:childTnLst>
                                    <p:set>
                                      <p:cBhvr>
                                        <p:cTn id="33" dur="1" fill="hold">
                                          <p:stCondLst>
                                            <p:cond delay="0"/>
                                          </p:stCondLst>
                                        </p:cTn>
                                        <p:tgtEl>
                                          <p:spTgt spid="15373"/>
                                        </p:tgtEl>
                                        <p:attrNameLst>
                                          <p:attrName>style.visibility</p:attrName>
                                        </p:attrNameLst>
                                      </p:cBhvr>
                                      <p:to>
                                        <p:strVal val="visible"/>
                                      </p:to>
                                    </p:set>
                                    <p:animEffect transition="in" filter="wipe(down)">
                                      <p:cBhvr>
                                        <p:cTn id="34" dur="500"/>
                                        <p:tgtEl>
                                          <p:spTgt spid="15373"/>
                                        </p:tgtEl>
                                      </p:cBhvr>
                                    </p:animEffect>
                                  </p:childTnLst>
                                </p:cTn>
                              </p:par>
                              <p:par>
                                <p:cTn id="35" presetID="22" presetClass="entr" presetSubtype="4" fill="hold" grpId="0" nodeType="withEffect">
                                  <p:stCondLst>
                                    <p:cond delay="500"/>
                                  </p:stCondLst>
                                  <p:childTnLst>
                                    <p:set>
                                      <p:cBhvr>
                                        <p:cTn id="36" dur="1" fill="hold">
                                          <p:stCondLst>
                                            <p:cond delay="0"/>
                                          </p:stCondLst>
                                        </p:cTn>
                                        <p:tgtEl>
                                          <p:spTgt spid="15376"/>
                                        </p:tgtEl>
                                        <p:attrNameLst>
                                          <p:attrName>style.visibility</p:attrName>
                                        </p:attrNameLst>
                                      </p:cBhvr>
                                      <p:to>
                                        <p:strVal val="visible"/>
                                      </p:to>
                                    </p:set>
                                    <p:animEffect transition="in" filter="wipe(down)">
                                      <p:cBhvr>
                                        <p:cTn id="37" dur="500"/>
                                        <p:tgtEl>
                                          <p:spTgt spid="15376"/>
                                        </p:tgtEl>
                                      </p:cBhvr>
                                    </p:animEffect>
                                  </p:childTnLst>
                                </p:cTn>
                              </p:par>
                              <p:par>
                                <p:cTn id="38" presetID="22" presetClass="entr" presetSubtype="4" fill="hold" grpId="0" nodeType="withEffect">
                                  <p:stCondLst>
                                    <p:cond delay="500"/>
                                  </p:stCondLst>
                                  <p:childTnLst>
                                    <p:set>
                                      <p:cBhvr>
                                        <p:cTn id="39" dur="1" fill="hold">
                                          <p:stCondLst>
                                            <p:cond delay="0"/>
                                          </p:stCondLst>
                                        </p:cTn>
                                        <p:tgtEl>
                                          <p:spTgt spid="15379"/>
                                        </p:tgtEl>
                                        <p:attrNameLst>
                                          <p:attrName>style.visibility</p:attrName>
                                        </p:attrNameLst>
                                      </p:cBhvr>
                                      <p:to>
                                        <p:strVal val="visible"/>
                                      </p:to>
                                    </p:set>
                                    <p:animEffect transition="in" filter="wipe(down)">
                                      <p:cBhvr>
                                        <p:cTn id="40" dur="500"/>
                                        <p:tgtEl>
                                          <p:spTgt spid="15379"/>
                                        </p:tgtEl>
                                      </p:cBhvr>
                                    </p:animEffect>
                                  </p:childTnLst>
                                </p:cTn>
                              </p:par>
                            </p:childTnLst>
                          </p:cTn>
                        </p:par>
                        <p:par>
                          <p:cTn id="41" fill="hold" nodeType="afterGroup">
                            <p:stCondLst>
                              <p:cond delay="1000"/>
                            </p:stCondLst>
                            <p:childTnLst>
                              <p:par>
                                <p:cTn id="42" presetID="16" presetClass="entr" presetSubtype="37" fill="hold" nodeType="afterEffect">
                                  <p:stCondLst>
                                    <p:cond delay="0"/>
                                  </p:stCondLst>
                                  <p:childTnLst>
                                    <p:set>
                                      <p:cBhvr>
                                        <p:cTn id="43" dur="1" fill="hold">
                                          <p:stCondLst>
                                            <p:cond delay="0"/>
                                          </p:stCondLst>
                                        </p:cTn>
                                        <p:tgtEl>
                                          <p:spTgt spid="15380"/>
                                        </p:tgtEl>
                                        <p:attrNameLst>
                                          <p:attrName>style.visibility</p:attrName>
                                        </p:attrNameLst>
                                      </p:cBhvr>
                                      <p:to>
                                        <p:strVal val="visible"/>
                                      </p:to>
                                    </p:set>
                                    <p:animEffect transition="in" filter="barn(outVertical)">
                                      <p:cBhvr>
                                        <p:cTn id="44" dur="500"/>
                                        <p:tgtEl>
                                          <p:spTgt spid="15380"/>
                                        </p:tgtEl>
                                      </p:cBhvr>
                                    </p:animEffect>
                                  </p:childTnLst>
                                </p:cTn>
                              </p:par>
                              <p:par>
                                <p:cTn id="45" presetID="16" presetClass="entr" presetSubtype="37" fill="hold" nodeType="withEffect">
                                  <p:stCondLst>
                                    <p:cond delay="0"/>
                                  </p:stCondLst>
                                  <p:childTnLst>
                                    <p:set>
                                      <p:cBhvr>
                                        <p:cTn id="46" dur="1" fill="hold">
                                          <p:stCondLst>
                                            <p:cond delay="0"/>
                                          </p:stCondLst>
                                        </p:cTn>
                                        <p:tgtEl>
                                          <p:spTgt spid="15381"/>
                                        </p:tgtEl>
                                        <p:attrNameLst>
                                          <p:attrName>style.visibility</p:attrName>
                                        </p:attrNameLst>
                                      </p:cBhvr>
                                      <p:to>
                                        <p:strVal val="visible"/>
                                      </p:to>
                                    </p:set>
                                    <p:animEffect transition="in" filter="barn(outVertical)">
                                      <p:cBhvr>
                                        <p:cTn id="47" dur="500"/>
                                        <p:tgtEl>
                                          <p:spTgt spid="15381"/>
                                        </p:tgtEl>
                                      </p:cBhvr>
                                    </p:animEffect>
                                  </p:childTnLst>
                                </p:cTn>
                              </p:par>
                              <p:par>
                                <p:cTn id="48" presetID="16" presetClass="entr" presetSubtype="37" fill="hold" nodeType="withEffect">
                                  <p:stCondLst>
                                    <p:cond delay="0"/>
                                  </p:stCondLst>
                                  <p:childTnLst>
                                    <p:set>
                                      <p:cBhvr>
                                        <p:cTn id="49" dur="1" fill="hold">
                                          <p:stCondLst>
                                            <p:cond delay="0"/>
                                          </p:stCondLst>
                                        </p:cTn>
                                        <p:tgtEl>
                                          <p:spTgt spid="15382"/>
                                        </p:tgtEl>
                                        <p:attrNameLst>
                                          <p:attrName>style.visibility</p:attrName>
                                        </p:attrNameLst>
                                      </p:cBhvr>
                                      <p:to>
                                        <p:strVal val="visible"/>
                                      </p:to>
                                    </p:set>
                                    <p:animEffect transition="in" filter="barn(outVertical)">
                                      <p:cBhvr>
                                        <p:cTn id="50" dur="500"/>
                                        <p:tgtEl>
                                          <p:spTgt spid="15382"/>
                                        </p:tgtEl>
                                      </p:cBhvr>
                                    </p:animEffect>
                                  </p:childTnLst>
                                </p:cTn>
                              </p:par>
                              <p:par>
                                <p:cTn id="51" presetID="16" presetClass="entr" presetSubtype="37" fill="hold" nodeType="withEffect">
                                  <p:stCondLst>
                                    <p:cond delay="0"/>
                                  </p:stCondLst>
                                  <p:childTnLst>
                                    <p:set>
                                      <p:cBhvr>
                                        <p:cTn id="52" dur="1" fill="hold">
                                          <p:stCondLst>
                                            <p:cond delay="0"/>
                                          </p:stCondLst>
                                        </p:cTn>
                                        <p:tgtEl>
                                          <p:spTgt spid="15383"/>
                                        </p:tgtEl>
                                        <p:attrNameLst>
                                          <p:attrName>style.visibility</p:attrName>
                                        </p:attrNameLst>
                                      </p:cBhvr>
                                      <p:to>
                                        <p:strVal val="visible"/>
                                      </p:to>
                                    </p:set>
                                    <p:animEffect transition="in" filter="barn(outVertical)">
                                      <p:cBhvr>
                                        <p:cTn id="53" dur="500"/>
                                        <p:tgtEl>
                                          <p:spTgt spid="15383"/>
                                        </p:tgtEl>
                                      </p:cBhvr>
                                    </p:animEffect>
                                  </p:childTnLst>
                                </p:cTn>
                              </p:par>
                            </p:childTnLst>
                          </p:cTn>
                        </p:par>
                        <p:par>
                          <p:cTn id="54" fill="hold" nodeType="afterGroup">
                            <p:stCondLst>
                              <p:cond delay="1500"/>
                            </p:stCondLst>
                            <p:childTnLst>
                              <p:par>
                                <p:cTn id="55" presetID="10" presetClass="entr" presetSubtype="0" fill="hold" nodeType="afterEffect">
                                  <p:stCondLst>
                                    <p:cond delay="0"/>
                                  </p:stCondLst>
                                  <p:childTnLst>
                                    <p:set>
                                      <p:cBhvr>
                                        <p:cTn id="56" dur="1" fill="hold">
                                          <p:stCondLst>
                                            <p:cond delay="0"/>
                                          </p:stCondLst>
                                        </p:cTn>
                                        <p:tgtEl>
                                          <p:spTgt spid="15384"/>
                                        </p:tgtEl>
                                        <p:attrNameLst>
                                          <p:attrName>style.visibility</p:attrName>
                                        </p:attrNameLst>
                                      </p:cBhvr>
                                      <p:to>
                                        <p:strVal val="visible"/>
                                      </p:to>
                                    </p:set>
                                    <p:animEffect transition="in" filter="fade">
                                      <p:cBhvr>
                                        <p:cTn id="57" dur="500"/>
                                        <p:tgtEl>
                                          <p:spTgt spid="15384"/>
                                        </p:tgtEl>
                                      </p:cBhvr>
                                    </p:animEffect>
                                  </p:childTnLst>
                                </p:cTn>
                              </p:par>
                              <p:par>
                                <p:cTn id="58" presetID="10" presetClass="entr" presetSubtype="0" fill="hold" nodeType="withEffect">
                                  <p:stCondLst>
                                    <p:cond delay="0"/>
                                  </p:stCondLst>
                                  <p:childTnLst>
                                    <p:set>
                                      <p:cBhvr>
                                        <p:cTn id="59" dur="1" fill="hold">
                                          <p:stCondLst>
                                            <p:cond delay="0"/>
                                          </p:stCondLst>
                                        </p:cTn>
                                        <p:tgtEl>
                                          <p:spTgt spid="15387"/>
                                        </p:tgtEl>
                                        <p:attrNameLst>
                                          <p:attrName>style.visibility</p:attrName>
                                        </p:attrNameLst>
                                      </p:cBhvr>
                                      <p:to>
                                        <p:strVal val="visible"/>
                                      </p:to>
                                    </p:set>
                                    <p:animEffect transition="in" filter="fade">
                                      <p:cBhvr>
                                        <p:cTn id="60" dur="500"/>
                                        <p:tgtEl>
                                          <p:spTgt spid="15387"/>
                                        </p:tgtEl>
                                      </p:cBhvr>
                                    </p:animEffect>
                                  </p:childTnLst>
                                </p:cTn>
                              </p:par>
                              <p:par>
                                <p:cTn id="61" presetID="10" presetClass="entr" presetSubtype="0" fill="hold" nodeType="withEffect">
                                  <p:stCondLst>
                                    <p:cond delay="0"/>
                                  </p:stCondLst>
                                  <p:childTnLst>
                                    <p:set>
                                      <p:cBhvr>
                                        <p:cTn id="62" dur="1" fill="hold">
                                          <p:stCondLst>
                                            <p:cond delay="0"/>
                                          </p:stCondLst>
                                        </p:cTn>
                                        <p:tgtEl>
                                          <p:spTgt spid="15390"/>
                                        </p:tgtEl>
                                        <p:attrNameLst>
                                          <p:attrName>style.visibility</p:attrName>
                                        </p:attrNameLst>
                                      </p:cBhvr>
                                      <p:to>
                                        <p:strVal val="visible"/>
                                      </p:to>
                                    </p:set>
                                    <p:animEffect transition="in" filter="fade">
                                      <p:cBhvr>
                                        <p:cTn id="63" dur="500"/>
                                        <p:tgtEl>
                                          <p:spTgt spid="15390"/>
                                        </p:tgtEl>
                                      </p:cBhvr>
                                    </p:animEffect>
                                  </p:childTnLst>
                                </p:cTn>
                              </p:par>
                              <p:par>
                                <p:cTn id="64" presetID="10" presetClass="entr" presetSubtype="0" fill="hold" nodeType="withEffect">
                                  <p:stCondLst>
                                    <p:cond delay="0"/>
                                  </p:stCondLst>
                                  <p:childTnLst>
                                    <p:set>
                                      <p:cBhvr>
                                        <p:cTn id="65" dur="1" fill="hold">
                                          <p:stCondLst>
                                            <p:cond delay="0"/>
                                          </p:stCondLst>
                                        </p:cTn>
                                        <p:tgtEl>
                                          <p:spTgt spid="15393"/>
                                        </p:tgtEl>
                                        <p:attrNameLst>
                                          <p:attrName>style.visibility</p:attrName>
                                        </p:attrNameLst>
                                      </p:cBhvr>
                                      <p:to>
                                        <p:strVal val="visible"/>
                                      </p:to>
                                    </p:set>
                                    <p:animEffect transition="in" filter="fade">
                                      <p:cBhvr>
                                        <p:cTn id="66" dur="500"/>
                                        <p:tgtEl>
                                          <p:spTgt spid="15393"/>
                                        </p:tgtEl>
                                      </p:cBhvr>
                                    </p:animEffect>
                                  </p:childTnLst>
                                </p:cTn>
                              </p:par>
                            </p:childTnLst>
                          </p:cTn>
                        </p:par>
                        <p:par>
                          <p:cTn id="67" fill="hold" nodeType="afterGroup">
                            <p:stCondLst>
                              <p:cond delay="2000"/>
                            </p:stCondLst>
                            <p:childTnLst>
                              <p:par>
                                <p:cTn id="68" presetID="22" presetClass="entr" presetSubtype="1" fill="hold" nodeType="afterEffect">
                                  <p:stCondLst>
                                    <p:cond delay="0"/>
                                  </p:stCondLst>
                                  <p:childTnLst>
                                    <p:set>
                                      <p:cBhvr>
                                        <p:cTn id="69" dur="1" fill="hold">
                                          <p:stCondLst>
                                            <p:cond delay="0"/>
                                          </p:stCondLst>
                                        </p:cTn>
                                        <p:tgtEl>
                                          <p:spTgt spid="15396"/>
                                        </p:tgtEl>
                                        <p:attrNameLst>
                                          <p:attrName>style.visibility</p:attrName>
                                        </p:attrNameLst>
                                      </p:cBhvr>
                                      <p:to>
                                        <p:strVal val="visible"/>
                                      </p:to>
                                    </p:set>
                                    <p:animEffect transition="in" filter="wipe(up)">
                                      <p:cBhvr>
                                        <p:cTn id="70" dur="750"/>
                                        <p:tgtEl>
                                          <p:spTgt spid="15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8" grpId="0" animBg="1" autoUpdateAnimBg="0"/>
      <p:bldP spid="15369" grpId="0" animBg="1" autoUpdateAnimBg="0"/>
      <p:bldP spid="15370" grpId="0" animBg="1" autoUpdateAnimBg="0"/>
      <p:bldP spid="15371" grpId="0" animBg="1" autoUpdateAnimBg="0"/>
      <p:bldP spid="15372" grpId="0" animBg="1" autoUpdateAnimBg="0"/>
      <p:bldP spid="15373" grpId="0" animBg="1" autoUpdateAnimBg="0"/>
      <p:bldP spid="15374" grpId="0" animBg="1" autoUpdateAnimBg="0"/>
      <p:bldP spid="15375" grpId="0" animBg="1" autoUpdateAnimBg="0"/>
      <p:bldP spid="15376" grpId="0" animBg="1" autoUpdateAnimBg="0"/>
      <p:bldP spid="15377" grpId="0" animBg="1" autoUpdateAnimBg="0"/>
      <p:bldP spid="15378" grpId="0" animBg="1" autoUpdateAnimBg="0"/>
      <p:bldP spid="15379"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16386" name="组合 40"/>
          <p:cNvGrpSpPr>
            <a:grpSpLocks/>
          </p:cNvGrpSpPr>
          <p:nvPr/>
        </p:nvGrpSpPr>
        <p:grpSpPr bwMode="auto">
          <a:xfrm>
            <a:off x="-136525" y="474663"/>
            <a:ext cx="12411075" cy="5784850"/>
            <a:chOff x="0" y="0"/>
            <a:chExt cx="12410868" cy="5784745"/>
          </a:xfrm>
        </p:grpSpPr>
        <p:sp>
          <p:nvSpPr>
            <p:cNvPr id="16387" name="等腰三角形 33"/>
            <p:cNvSpPr>
              <a:spLocks noChangeArrowheads="1"/>
            </p:cNvSpPr>
            <p:nvPr/>
          </p:nvSpPr>
          <p:spPr bwMode="auto">
            <a:xfrm rot="1831200">
              <a:off x="11606019" y="731824"/>
              <a:ext cx="804849" cy="27463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88" name="等腰三角形 34"/>
            <p:cNvSpPr>
              <a:spLocks noChangeArrowheads="1"/>
            </p:cNvSpPr>
            <p:nvPr/>
          </p:nvSpPr>
          <p:spPr bwMode="auto">
            <a:xfrm rot="18237801">
              <a:off x="10656709" y="3382899"/>
              <a:ext cx="306381" cy="163510"/>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89" name="等腰三角形 35"/>
            <p:cNvSpPr>
              <a:spLocks noChangeArrowheads="1"/>
            </p:cNvSpPr>
            <p:nvPr/>
          </p:nvSpPr>
          <p:spPr bwMode="auto">
            <a:xfrm rot="19833911">
              <a:off x="10036008" y="1762093"/>
              <a:ext cx="246059" cy="196846"/>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6390" name="图片 3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2380" y="51278"/>
              <a:ext cx="835224" cy="51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等腰三角形 37"/>
            <p:cNvSpPr>
              <a:spLocks noChangeArrowheads="1"/>
            </p:cNvSpPr>
            <p:nvPr/>
          </p:nvSpPr>
          <p:spPr bwMode="auto">
            <a:xfrm rot="18848016">
              <a:off x="268282" y="5257703"/>
              <a:ext cx="785799" cy="268284"/>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2" name="等腰三角形 38"/>
            <p:cNvSpPr>
              <a:spLocks noChangeArrowheads="1"/>
            </p:cNvSpPr>
            <p:nvPr/>
          </p:nvSpPr>
          <p:spPr bwMode="auto">
            <a:xfrm rot="10359249">
              <a:off x="2101815" y="2806649"/>
              <a:ext cx="339719" cy="446079"/>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3" name="等腰三角形 39"/>
            <p:cNvSpPr>
              <a:spLocks noChangeArrowheads="1"/>
            </p:cNvSpPr>
            <p:nvPr/>
          </p:nvSpPr>
          <p:spPr bwMode="auto">
            <a:xfrm rot="1831200">
              <a:off x="0" y="0"/>
              <a:ext cx="584190" cy="200021"/>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sp>
        <p:nvSpPr>
          <p:cNvPr id="16394" name="矩形 19"/>
          <p:cNvSpPr>
            <a:spLocks noChangeArrowheads="1"/>
          </p:cNvSpPr>
          <p:nvPr/>
        </p:nvSpPr>
        <p:spPr bwMode="auto">
          <a:xfrm>
            <a:off x="0" y="2066925"/>
            <a:ext cx="12192000" cy="294957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95" name="矩形 21"/>
          <p:cNvSpPr>
            <a:spLocks noChangeArrowheads="1"/>
          </p:cNvSpPr>
          <p:nvPr/>
        </p:nvSpPr>
        <p:spPr bwMode="auto">
          <a:xfrm>
            <a:off x="0" y="2066925"/>
            <a:ext cx="12192000" cy="2949575"/>
          </a:xfrm>
          <a:prstGeom prst="rect">
            <a:avLst/>
          </a:prstGeom>
          <a:solidFill>
            <a:schemeClr val="bg1">
              <a:alpha val="14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6396" name="文本框 22"/>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63" y="622300"/>
            <a:ext cx="1779587"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6397" name="文本框 2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588" y="1481138"/>
            <a:ext cx="17922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16398" name="直接连接符 25"/>
          <p:cNvCxnSpPr>
            <a:cxnSpLocks noChangeShapeType="1"/>
          </p:cNvCxnSpPr>
          <p:nvPr/>
        </p:nvCxnSpPr>
        <p:spPr bwMode="auto">
          <a:xfrm>
            <a:off x="407988" y="1485900"/>
            <a:ext cx="14732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6399" name="矩形 26"/>
          <p:cNvSpPr>
            <a:spLocks noChangeArrowheads="1"/>
          </p:cNvSpPr>
          <p:nvPr/>
        </p:nvSpPr>
        <p:spPr bwMode="auto">
          <a:xfrm>
            <a:off x="7361238" y="5214938"/>
            <a:ext cx="4510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en-US" sz="1200">
                <a:solidFill>
                  <a:srgbClr val="FFFFFF"/>
                </a:solidFill>
                <a:latin typeface="Arial" pitchFamily="34" charset="0"/>
                <a:cs typeface="Arial" pitchFamily="34" charset="0"/>
              </a:rPr>
              <a:t>Your life can be enhanced, and your happiness enriched, when you choose to change your perspective. </a:t>
            </a:r>
            <a:endParaRPr lang="zh-CN" altLang="en-US" sz="1200">
              <a:solidFill>
                <a:srgbClr val="FFFFFF"/>
              </a:solidFill>
            </a:endParaRPr>
          </a:p>
        </p:txBody>
      </p:sp>
      <p:cxnSp>
        <p:nvCxnSpPr>
          <p:cNvPr id="16400" name="直接连接符 30"/>
          <p:cNvCxnSpPr>
            <a:cxnSpLocks noChangeShapeType="1"/>
          </p:cNvCxnSpPr>
          <p:nvPr/>
        </p:nvCxnSpPr>
        <p:spPr bwMode="auto">
          <a:xfrm>
            <a:off x="0" y="2066925"/>
            <a:ext cx="121920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16401" name="直接连接符 31"/>
          <p:cNvCxnSpPr>
            <a:cxnSpLocks noChangeShapeType="1"/>
          </p:cNvCxnSpPr>
          <p:nvPr/>
        </p:nvCxnSpPr>
        <p:spPr bwMode="auto">
          <a:xfrm>
            <a:off x="0" y="5016500"/>
            <a:ext cx="121920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grpSp>
        <p:nvGrpSpPr>
          <p:cNvPr id="16402" name="组合 5"/>
          <p:cNvGrpSpPr>
            <a:grpSpLocks/>
          </p:cNvGrpSpPr>
          <p:nvPr/>
        </p:nvGrpSpPr>
        <p:grpSpPr bwMode="auto">
          <a:xfrm>
            <a:off x="0" y="2414588"/>
            <a:ext cx="12192000" cy="1479550"/>
            <a:chOff x="0" y="0"/>
            <a:chExt cx="12192000" cy="1480457"/>
          </a:xfrm>
        </p:grpSpPr>
        <p:sp>
          <p:nvSpPr>
            <p:cNvPr id="16403" name="弧形 44"/>
            <p:cNvSpPr>
              <a:spLocks/>
            </p:cNvSpPr>
            <p:nvPr/>
          </p:nvSpPr>
          <p:spPr bwMode="auto">
            <a:xfrm>
              <a:off x="5356225" y="0"/>
              <a:ext cx="1479550" cy="1480457"/>
            </a:xfrm>
            <a:custGeom>
              <a:avLst/>
              <a:gdLst>
                <a:gd name="T0" fmla="*/ 0 w 1479550"/>
                <a:gd name="T1" fmla="*/ 740228 h 1480457"/>
                <a:gd name="T2" fmla="*/ 739775 w 1479550"/>
                <a:gd name="T3" fmla="*/ 0 h 1480457"/>
                <a:gd name="T4" fmla="*/ 1479550 w 1479550"/>
                <a:gd name="T5" fmla="*/ 740229 h 1480457"/>
                <a:gd name="T6" fmla="*/ 739775 w 1479550"/>
                <a:gd name="T7" fmla="*/ 740229 h 1480457"/>
                <a:gd name="T8" fmla="*/ 0 w 1479550"/>
                <a:gd name="T9" fmla="*/ 740228 h 1480457"/>
                <a:gd name="T10" fmla="*/ 0 w 1479550"/>
                <a:gd name="T11" fmla="*/ 740228 h 1480457"/>
                <a:gd name="T12" fmla="*/ 739775 w 1479550"/>
                <a:gd name="T13" fmla="*/ 0 h 1480457"/>
                <a:gd name="T14" fmla="*/ 1479550 w 1479550"/>
                <a:gd name="T15" fmla="*/ 740229 h 1480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9550" h="1480457" stroke="0">
                  <a:moveTo>
                    <a:pt x="0" y="740228"/>
                  </a:moveTo>
                  <a:cubicBezTo>
                    <a:pt x="0" y="331411"/>
                    <a:pt x="331209" y="0"/>
                    <a:pt x="739775" y="0"/>
                  </a:cubicBezTo>
                  <a:cubicBezTo>
                    <a:pt x="1148341" y="0"/>
                    <a:pt x="1479550" y="331412"/>
                    <a:pt x="1479550" y="740229"/>
                  </a:cubicBezTo>
                  <a:lnTo>
                    <a:pt x="739775" y="740229"/>
                  </a:lnTo>
                  <a:lnTo>
                    <a:pt x="0" y="740228"/>
                  </a:lnTo>
                  <a:close/>
                </a:path>
                <a:path w="1479550" h="1480457" fill="none">
                  <a:moveTo>
                    <a:pt x="0" y="740228"/>
                  </a:moveTo>
                  <a:cubicBezTo>
                    <a:pt x="0" y="331411"/>
                    <a:pt x="331209" y="0"/>
                    <a:pt x="739775" y="0"/>
                  </a:cubicBezTo>
                  <a:cubicBezTo>
                    <a:pt x="1148341" y="0"/>
                    <a:pt x="1479550" y="331412"/>
                    <a:pt x="1479550" y="740229"/>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16404" name="直接连接符 48"/>
            <p:cNvCxnSpPr>
              <a:cxnSpLocks noChangeShapeType="1"/>
            </p:cNvCxnSpPr>
            <p:nvPr/>
          </p:nvCxnSpPr>
          <p:spPr bwMode="auto">
            <a:xfrm>
              <a:off x="0" y="733875"/>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16405" name="直接连接符 49"/>
            <p:cNvCxnSpPr>
              <a:cxnSpLocks noChangeShapeType="1"/>
            </p:cNvCxnSpPr>
            <p:nvPr/>
          </p:nvCxnSpPr>
          <p:spPr bwMode="auto">
            <a:xfrm>
              <a:off x="6838950" y="733875"/>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grpSp>
      <p:grpSp>
        <p:nvGrpSpPr>
          <p:cNvPr id="16406" name="组合 74"/>
          <p:cNvGrpSpPr>
            <a:grpSpLocks/>
          </p:cNvGrpSpPr>
          <p:nvPr/>
        </p:nvGrpSpPr>
        <p:grpSpPr bwMode="auto">
          <a:xfrm>
            <a:off x="5475288" y="2524125"/>
            <a:ext cx="1247775" cy="1249363"/>
            <a:chOff x="0" y="0"/>
            <a:chExt cx="1248318" cy="1248318"/>
          </a:xfrm>
        </p:grpSpPr>
        <p:sp>
          <p:nvSpPr>
            <p:cNvPr id="16407" name="椭圆 57"/>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408" name="文本框 61"/>
            <p:cNvSpPr txBox="1">
              <a:spLocks noChangeArrowheads="1"/>
            </p:cNvSpPr>
            <p:nvPr/>
          </p:nvSpPr>
          <p:spPr bwMode="auto">
            <a:xfrm>
              <a:off x="16969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03</a:t>
              </a:r>
              <a:endParaRPr lang="zh-CN" altLang="en-US" sz="4800">
                <a:solidFill>
                  <a:srgbClr val="1E6991"/>
                </a:solidFill>
                <a:latin typeface="华文细黑" pitchFamily="2" charset="-122"/>
                <a:ea typeface="华文细黑" pitchFamily="2" charset="-122"/>
              </a:endParaRPr>
            </a:p>
          </p:txBody>
        </p:sp>
      </p:grpSp>
      <p:grpSp>
        <p:nvGrpSpPr>
          <p:cNvPr id="16409" name="组合 4"/>
          <p:cNvGrpSpPr>
            <a:grpSpLocks/>
          </p:cNvGrpSpPr>
          <p:nvPr/>
        </p:nvGrpSpPr>
        <p:grpSpPr bwMode="auto">
          <a:xfrm>
            <a:off x="4976813" y="3844925"/>
            <a:ext cx="2260600" cy="887413"/>
            <a:chOff x="0" y="0"/>
            <a:chExt cx="2261776" cy="887718"/>
          </a:xfrm>
        </p:grpSpPr>
        <p:sp>
          <p:nvSpPr>
            <p:cNvPr id="16410" name="文本框 66"/>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16411" name="矩形 70"/>
            <p:cNvSpPr>
              <a:spLocks noChangeArrowheads="1"/>
            </p:cNvSpPr>
            <p:nvPr/>
          </p:nvSpPr>
          <p:spPr bwMode="auto">
            <a:xfrm>
              <a:off x="3892"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6406"/>
                                        </p:tgtEl>
                                        <p:attrNameLst>
                                          <p:attrName>style.visibility</p:attrName>
                                        </p:attrNameLst>
                                      </p:cBhvr>
                                      <p:to>
                                        <p:strVal val="visible"/>
                                      </p:to>
                                    </p:set>
                                    <p:anim calcmode="lin" valueType="num">
                                      <p:cBhvr>
                                        <p:cTn id="7" dur="500" fill="hold"/>
                                        <p:tgtEl>
                                          <p:spTgt spid="16406"/>
                                        </p:tgtEl>
                                        <p:attrNameLst>
                                          <p:attrName>ppt_w</p:attrName>
                                        </p:attrNameLst>
                                      </p:cBhvr>
                                      <p:tavLst>
                                        <p:tav tm="0">
                                          <p:val>
                                            <p:fltVal val="0"/>
                                          </p:val>
                                        </p:tav>
                                        <p:tav tm="100000">
                                          <p:val>
                                            <p:strVal val="#ppt_w"/>
                                          </p:val>
                                        </p:tav>
                                      </p:tavLst>
                                    </p:anim>
                                    <p:anim calcmode="lin" valueType="num">
                                      <p:cBhvr>
                                        <p:cTn id="8" dur="500" fill="hold"/>
                                        <p:tgtEl>
                                          <p:spTgt spid="16406"/>
                                        </p:tgtEl>
                                        <p:attrNameLst>
                                          <p:attrName>ppt_h</p:attrName>
                                        </p:attrNameLst>
                                      </p:cBhvr>
                                      <p:tavLst>
                                        <p:tav tm="0">
                                          <p:val>
                                            <p:fltVal val="0"/>
                                          </p:val>
                                        </p:tav>
                                        <p:tav tm="100000">
                                          <p:val>
                                            <p:strVal val="#ppt_h"/>
                                          </p:val>
                                        </p:tav>
                                      </p:tavLst>
                                    </p:anim>
                                  </p:childTnLst>
                                </p:cTn>
                              </p:par>
                              <p:par>
                                <p:cTn id="9" presetID="12" presetClass="entr" presetSubtype="1" fill="hold" nodeType="withEffect">
                                  <p:stCondLst>
                                    <p:cond delay="0"/>
                                  </p:stCondLst>
                                  <p:childTnLst>
                                    <p:set>
                                      <p:cBhvr>
                                        <p:cTn id="10" dur="1" fill="hold">
                                          <p:stCondLst>
                                            <p:cond delay="0"/>
                                          </p:stCondLst>
                                        </p:cTn>
                                        <p:tgtEl>
                                          <p:spTgt spid="16409"/>
                                        </p:tgtEl>
                                        <p:attrNameLst>
                                          <p:attrName>style.visibility</p:attrName>
                                        </p:attrNameLst>
                                      </p:cBhvr>
                                      <p:to>
                                        <p:strVal val="visible"/>
                                      </p:to>
                                    </p:set>
                                    <p:anim calcmode="lin" valueType="num">
                                      <p:cBhvr additive="base">
                                        <p:cTn id="11" dur="500"/>
                                        <p:tgtEl>
                                          <p:spTgt spid="16409"/>
                                        </p:tgtEl>
                                        <p:attrNameLst>
                                          <p:attrName>ppt_y</p:attrName>
                                        </p:attrNameLst>
                                      </p:cBhvr>
                                      <p:tavLst>
                                        <p:tav tm="0">
                                          <p:val>
                                            <p:strVal val="#ppt_y-#ppt_h*1.125000"/>
                                          </p:val>
                                        </p:tav>
                                        <p:tav tm="100000">
                                          <p:val>
                                            <p:strVal val="#ppt_y"/>
                                          </p:val>
                                        </p:tav>
                                      </p:tavLst>
                                    </p:anim>
                                    <p:animEffect transition="in" filter="wipe(down)">
                                      <p:cBhvr>
                                        <p:cTn id="12" dur="500"/>
                                        <p:tgtEl>
                                          <p:spTgt spid="16409"/>
                                        </p:tgtEl>
                                      </p:cBhvr>
                                    </p:animEffect>
                                  </p:childTnLst>
                                </p:cTn>
                              </p:par>
                            </p:childTnLst>
                          </p:cTn>
                        </p:par>
                        <p:par>
                          <p:cTn id="13" fill="hold" nodeType="afterGroup">
                            <p:stCondLst>
                              <p:cond delay="500"/>
                            </p:stCondLst>
                            <p:childTnLst>
                              <p:par>
                                <p:cTn id="14" presetID="16" presetClass="entr" presetSubtype="37" fill="hold" nodeType="afterEffect">
                                  <p:stCondLst>
                                    <p:cond delay="0"/>
                                  </p:stCondLst>
                                  <p:childTnLst>
                                    <p:set>
                                      <p:cBhvr>
                                        <p:cTn id="15" dur="1" fill="hold">
                                          <p:stCondLst>
                                            <p:cond delay="0"/>
                                          </p:stCondLst>
                                        </p:cTn>
                                        <p:tgtEl>
                                          <p:spTgt spid="16402"/>
                                        </p:tgtEl>
                                        <p:attrNameLst>
                                          <p:attrName>style.visibility</p:attrName>
                                        </p:attrNameLst>
                                      </p:cBhvr>
                                      <p:to>
                                        <p:strVal val="visible"/>
                                      </p:to>
                                    </p:set>
                                    <p:animEffect transition="in" filter="barn(outVertical)">
                                      <p:cBhvr>
                                        <p:cTn id="16" dur="500"/>
                                        <p:tgtEl>
                                          <p:spTgt spid="16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410"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7411"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7412"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7413"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03</a:t>
            </a:r>
            <a:endParaRPr lang="zh-CN" altLang="en-US" sz="2400" b="1">
              <a:solidFill>
                <a:srgbClr val="132F55"/>
              </a:solidFill>
              <a:latin typeface="华文细黑" pitchFamily="2" charset="-122"/>
              <a:ea typeface="华文细黑" pitchFamily="2" charset="-122"/>
            </a:endParaRPr>
          </a:p>
        </p:txBody>
      </p:sp>
      <p:cxnSp>
        <p:nvCxnSpPr>
          <p:cNvPr id="17414"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7415"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17416" name="直接连接符 4"/>
          <p:cNvCxnSpPr>
            <a:cxnSpLocks noChangeShapeType="1"/>
            <a:endCxn id="17420" idx="2"/>
          </p:cNvCxnSpPr>
          <p:nvPr/>
        </p:nvCxnSpPr>
        <p:spPr bwMode="auto">
          <a:xfrm flipV="1">
            <a:off x="998538" y="4421188"/>
            <a:ext cx="2692400" cy="647700"/>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cxnSp>
      <p:cxnSp>
        <p:nvCxnSpPr>
          <p:cNvPr id="17417" name="直接连接符 17"/>
          <p:cNvCxnSpPr>
            <a:cxnSpLocks noChangeShapeType="1"/>
          </p:cNvCxnSpPr>
          <p:nvPr/>
        </p:nvCxnSpPr>
        <p:spPr bwMode="auto">
          <a:xfrm flipV="1">
            <a:off x="3833813" y="2873375"/>
            <a:ext cx="2759075" cy="1539875"/>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cxnSp>
      <p:cxnSp>
        <p:nvCxnSpPr>
          <p:cNvPr id="17418" name="直接连接符 21"/>
          <p:cNvCxnSpPr>
            <a:cxnSpLocks noChangeShapeType="1"/>
          </p:cNvCxnSpPr>
          <p:nvPr/>
        </p:nvCxnSpPr>
        <p:spPr bwMode="auto">
          <a:xfrm flipV="1">
            <a:off x="6759575" y="2279650"/>
            <a:ext cx="2728913" cy="533400"/>
          </a:xfrm>
          <a:prstGeom prst="line">
            <a:avLst/>
          </a:prstGeom>
          <a:noFill/>
          <a:ln w="12700" cmpd="sng">
            <a:solidFill>
              <a:schemeClr val="bg1"/>
            </a:solidFill>
            <a:round/>
            <a:headEnd/>
            <a:tailEnd/>
          </a:ln>
          <a:extLst>
            <a:ext uri="{909E8E84-426E-40DD-AFC4-6F175D3DCCD1}">
              <a14:hiddenFill xmlns:a14="http://schemas.microsoft.com/office/drawing/2010/main">
                <a:noFill/>
              </a14:hiddenFill>
            </a:ext>
          </a:extLst>
        </p:spPr>
      </p:cxnSp>
      <p:sp>
        <p:nvSpPr>
          <p:cNvPr id="17419" name="椭圆 2"/>
          <p:cNvSpPr>
            <a:spLocks noChangeArrowheads="1"/>
          </p:cNvSpPr>
          <p:nvPr/>
        </p:nvSpPr>
        <p:spPr bwMode="auto">
          <a:xfrm>
            <a:off x="819150" y="5005388"/>
            <a:ext cx="206375" cy="206375"/>
          </a:xfrm>
          <a:prstGeom prst="ellipse">
            <a:avLst/>
          </a:prstGeom>
          <a:solidFill>
            <a:srgbClr val="1E6991"/>
          </a:solidFill>
          <a:ln w="34925" cmpd="sng">
            <a:solidFill>
              <a:schemeClr val="bg1"/>
            </a:solidFill>
            <a:round/>
            <a:headEnd/>
            <a:tailEnd/>
          </a:ln>
        </p:spPr>
        <p:txBody>
          <a:bodyPr anchor="ctr"/>
          <a:lstStyle/>
          <a:p>
            <a:pPr algn="ctr" eaLnBrk="1" hangingPunct="1"/>
            <a:endParaRPr lang="zh-CN" altLang="en-US">
              <a:solidFill>
                <a:srgbClr val="FFFFFF"/>
              </a:solidFill>
            </a:endParaRPr>
          </a:p>
        </p:txBody>
      </p:sp>
      <p:sp>
        <p:nvSpPr>
          <p:cNvPr id="17420" name="椭圆 10"/>
          <p:cNvSpPr>
            <a:spLocks noChangeArrowheads="1"/>
          </p:cNvSpPr>
          <p:nvPr/>
        </p:nvSpPr>
        <p:spPr bwMode="auto">
          <a:xfrm>
            <a:off x="3690938" y="4318000"/>
            <a:ext cx="206375" cy="207963"/>
          </a:xfrm>
          <a:prstGeom prst="ellipse">
            <a:avLst/>
          </a:prstGeom>
          <a:solidFill>
            <a:srgbClr val="1E6991"/>
          </a:solidFill>
          <a:ln w="34925" cmpd="sng">
            <a:solidFill>
              <a:schemeClr val="bg1"/>
            </a:solidFill>
            <a:round/>
            <a:headEnd/>
            <a:tailEnd/>
          </a:ln>
        </p:spPr>
        <p:txBody>
          <a:bodyPr anchor="ctr"/>
          <a:lstStyle/>
          <a:p>
            <a:pPr algn="ctr" eaLnBrk="1" hangingPunct="1"/>
            <a:endParaRPr lang="zh-CN" altLang="en-US">
              <a:solidFill>
                <a:srgbClr val="FFFFFF"/>
              </a:solidFill>
            </a:endParaRPr>
          </a:p>
        </p:txBody>
      </p:sp>
      <p:sp>
        <p:nvSpPr>
          <p:cNvPr id="17421" name="椭圆 13"/>
          <p:cNvSpPr>
            <a:spLocks noChangeArrowheads="1"/>
          </p:cNvSpPr>
          <p:nvPr/>
        </p:nvSpPr>
        <p:spPr bwMode="auto">
          <a:xfrm>
            <a:off x="6562725" y="2736850"/>
            <a:ext cx="206375" cy="206375"/>
          </a:xfrm>
          <a:prstGeom prst="ellipse">
            <a:avLst/>
          </a:prstGeom>
          <a:solidFill>
            <a:srgbClr val="1E6991"/>
          </a:solidFill>
          <a:ln w="34925" cmpd="sng">
            <a:solidFill>
              <a:schemeClr val="bg1"/>
            </a:solidFill>
            <a:round/>
            <a:headEnd/>
            <a:tailEnd/>
          </a:ln>
        </p:spPr>
        <p:txBody>
          <a:bodyPr anchor="ctr"/>
          <a:lstStyle/>
          <a:p>
            <a:pPr algn="ctr" eaLnBrk="1" hangingPunct="1"/>
            <a:endParaRPr lang="zh-CN" altLang="en-US">
              <a:solidFill>
                <a:srgbClr val="FFFFFF"/>
              </a:solidFill>
            </a:endParaRPr>
          </a:p>
        </p:txBody>
      </p:sp>
      <p:sp>
        <p:nvSpPr>
          <p:cNvPr id="17422" name="椭圆 16"/>
          <p:cNvSpPr>
            <a:spLocks noChangeArrowheads="1"/>
          </p:cNvSpPr>
          <p:nvPr/>
        </p:nvSpPr>
        <p:spPr bwMode="auto">
          <a:xfrm>
            <a:off x="9434513" y="2195513"/>
            <a:ext cx="206375" cy="206375"/>
          </a:xfrm>
          <a:prstGeom prst="ellipse">
            <a:avLst/>
          </a:prstGeom>
          <a:solidFill>
            <a:srgbClr val="1E6991"/>
          </a:solidFill>
          <a:ln w="34925" cmpd="sng">
            <a:solidFill>
              <a:schemeClr val="bg1"/>
            </a:solidFill>
            <a:round/>
            <a:headEnd/>
            <a:tailEnd/>
          </a:ln>
        </p:spPr>
        <p:txBody>
          <a:bodyPr anchor="ctr"/>
          <a:lstStyle/>
          <a:p>
            <a:pPr algn="ctr" eaLnBrk="1" hangingPunct="1"/>
            <a:endParaRPr lang="zh-CN" altLang="en-US">
              <a:solidFill>
                <a:srgbClr val="FFFFFF"/>
              </a:solidFill>
            </a:endParaRPr>
          </a:p>
        </p:txBody>
      </p:sp>
      <p:sp>
        <p:nvSpPr>
          <p:cNvPr id="17423" name="任意多边形 48"/>
          <p:cNvSpPr>
            <a:spLocks/>
          </p:cNvSpPr>
          <p:nvPr/>
        </p:nvSpPr>
        <p:spPr bwMode="auto">
          <a:xfrm>
            <a:off x="998538" y="5254625"/>
            <a:ext cx="2133600" cy="347663"/>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4" name="任意多边形 49"/>
          <p:cNvSpPr>
            <a:spLocks/>
          </p:cNvSpPr>
          <p:nvPr/>
        </p:nvSpPr>
        <p:spPr bwMode="auto">
          <a:xfrm>
            <a:off x="3870325" y="4579938"/>
            <a:ext cx="2133600" cy="349250"/>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5" name="任意多边形 50"/>
          <p:cNvSpPr>
            <a:spLocks/>
          </p:cNvSpPr>
          <p:nvPr/>
        </p:nvSpPr>
        <p:spPr bwMode="auto">
          <a:xfrm>
            <a:off x="6769100" y="3009900"/>
            <a:ext cx="2133600" cy="349250"/>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6" name="任意多边形 51"/>
          <p:cNvSpPr>
            <a:spLocks/>
          </p:cNvSpPr>
          <p:nvPr/>
        </p:nvSpPr>
        <p:spPr bwMode="auto">
          <a:xfrm>
            <a:off x="9640888" y="2487613"/>
            <a:ext cx="2133600" cy="349250"/>
          </a:xfrm>
          <a:custGeom>
            <a:avLst/>
            <a:gdLst>
              <a:gd name="T0" fmla="*/ 0 w 2133600"/>
              <a:gd name="T1" fmla="*/ 0 h 348343"/>
              <a:gd name="T2" fmla="*/ 348343 w 2133600"/>
              <a:gd name="T3" fmla="*/ 348343 h 348343"/>
              <a:gd name="T4" fmla="*/ 2133600 w 2133600"/>
              <a:gd name="T5" fmla="*/ 348343 h 348343"/>
            </a:gdLst>
            <a:ahLst/>
            <a:cxnLst>
              <a:cxn ang="0">
                <a:pos x="T0" y="T1"/>
              </a:cxn>
              <a:cxn ang="0">
                <a:pos x="T2" y="T3"/>
              </a:cxn>
              <a:cxn ang="0">
                <a:pos x="T4" y="T5"/>
              </a:cxn>
            </a:cxnLst>
            <a:rect l="0" t="0" r="r" b="b"/>
            <a:pathLst>
              <a:path w="2133600" h="348343">
                <a:moveTo>
                  <a:pt x="0" y="0"/>
                </a:moveTo>
                <a:lnTo>
                  <a:pt x="348343" y="348343"/>
                </a:lnTo>
                <a:lnTo>
                  <a:pt x="2133600" y="348343"/>
                </a:ln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17427" name="组合 97"/>
          <p:cNvGrpSpPr>
            <a:grpSpLocks/>
          </p:cNvGrpSpPr>
          <p:nvPr/>
        </p:nvGrpSpPr>
        <p:grpSpPr bwMode="auto">
          <a:xfrm>
            <a:off x="5962650" y="1974850"/>
            <a:ext cx="806450" cy="695325"/>
            <a:chOff x="0" y="0"/>
            <a:chExt cx="806292" cy="695970"/>
          </a:xfrm>
        </p:grpSpPr>
        <p:grpSp>
          <p:nvGrpSpPr>
            <p:cNvPr id="17428" name="组合 38"/>
            <p:cNvGrpSpPr>
              <a:grpSpLocks/>
            </p:cNvGrpSpPr>
            <p:nvPr/>
          </p:nvGrpSpPr>
          <p:grpSpPr bwMode="auto">
            <a:xfrm>
              <a:off x="0" y="0"/>
              <a:ext cx="806292" cy="695970"/>
              <a:chOff x="0" y="0"/>
              <a:chExt cx="806292" cy="695970"/>
            </a:xfrm>
          </p:grpSpPr>
          <p:sp>
            <p:nvSpPr>
              <p:cNvPr id="17429" name="矩形 39"/>
              <p:cNvSpPr>
                <a:spLocks noChangeArrowheads="1"/>
              </p:cNvSpPr>
              <p:nvPr/>
            </p:nvSpPr>
            <p:spPr bwMode="auto">
              <a:xfrm>
                <a:off x="0" y="0"/>
                <a:ext cx="806292" cy="390887"/>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7430" name="组合 40"/>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2" y="390760"/>
                <a:ext cx="804514"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pic>
          <p:nvPicPr>
            <p:cNvPr id="17431" name="组合 6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30841" y="30763"/>
              <a:ext cx="341309" cy="335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7432" name="组合 98"/>
          <p:cNvGrpSpPr>
            <a:grpSpLocks/>
          </p:cNvGrpSpPr>
          <p:nvPr/>
        </p:nvGrpSpPr>
        <p:grpSpPr bwMode="auto">
          <a:xfrm>
            <a:off x="8834438" y="1431925"/>
            <a:ext cx="806450" cy="695325"/>
            <a:chOff x="0" y="0"/>
            <a:chExt cx="806292" cy="695970"/>
          </a:xfrm>
        </p:grpSpPr>
        <p:grpSp>
          <p:nvGrpSpPr>
            <p:cNvPr id="17433" name="组合 43"/>
            <p:cNvGrpSpPr>
              <a:grpSpLocks/>
            </p:cNvGrpSpPr>
            <p:nvPr/>
          </p:nvGrpSpPr>
          <p:grpSpPr bwMode="auto">
            <a:xfrm>
              <a:off x="0" y="0"/>
              <a:ext cx="806292" cy="695970"/>
              <a:chOff x="0" y="0"/>
              <a:chExt cx="806292" cy="695970"/>
            </a:xfrm>
          </p:grpSpPr>
          <p:sp>
            <p:nvSpPr>
              <p:cNvPr id="17434" name="矩形 44"/>
              <p:cNvSpPr>
                <a:spLocks noChangeArrowheads="1"/>
              </p:cNvSpPr>
              <p:nvPr/>
            </p:nvSpPr>
            <p:spPr bwMode="auto">
              <a:xfrm>
                <a:off x="0" y="0"/>
                <a:ext cx="806292" cy="390887"/>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7435" name="组合 45"/>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334" y="391141"/>
                <a:ext cx="810609"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pic>
          <p:nvPicPr>
            <p:cNvPr id="17436" name="组合 64"/>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60743" y="31144"/>
              <a:ext cx="274266" cy="335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7437" name="组合 95"/>
          <p:cNvGrpSpPr>
            <a:grpSpLocks/>
          </p:cNvGrpSpPr>
          <p:nvPr/>
        </p:nvGrpSpPr>
        <p:grpSpPr bwMode="auto">
          <a:xfrm>
            <a:off x="415925" y="4216400"/>
            <a:ext cx="806450" cy="695325"/>
            <a:chOff x="0" y="0"/>
            <a:chExt cx="806292" cy="695970"/>
          </a:xfrm>
        </p:grpSpPr>
        <p:grpSp>
          <p:nvGrpSpPr>
            <p:cNvPr id="17438" name="组合 32"/>
            <p:cNvGrpSpPr>
              <a:grpSpLocks/>
            </p:cNvGrpSpPr>
            <p:nvPr/>
          </p:nvGrpSpPr>
          <p:grpSpPr bwMode="auto">
            <a:xfrm>
              <a:off x="0" y="0"/>
              <a:ext cx="806292" cy="695970"/>
              <a:chOff x="0" y="0"/>
              <a:chExt cx="806292" cy="695970"/>
            </a:xfrm>
          </p:grpSpPr>
          <p:sp>
            <p:nvSpPr>
              <p:cNvPr id="17439" name="矩形 27"/>
              <p:cNvSpPr>
                <a:spLocks noChangeArrowheads="1"/>
              </p:cNvSpPr>
              <p:nvPr/>
            </p:nvSpPr>
            <p:spPr bwMode="auto">
              <a:xfrm>
                <a:off x="0" y="0"/>
                <a:ext cx="806292" cy="390887"/>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7440" name="组合 31"/>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397" y="392540"/>
                <a:ext cx="810609"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7441" name="Freeform 11"/>
            <p:cNvSpPr>
              <a:spLocks noEditPoints="1"/>
            </p:cNvSpPr>
            <p:nvPr/>
          </p:nvSpPr>
          <p:spPr bwMode="auto">
            <a:xfrm>
              <a:off x="223073" y="34006"/>
              <a:ext cx="359817" cy="334186"/>
            </a:xfrm>
            <a:custGeom>
              <a:avLst/>
              <a:gdLst>
                <a:gd name="T0" fmla="*/ 1078 w 1233"/>
                <a:gd name="T1" fmla="*/ 162 h 1145"/>
                <a:gd name="T2" fmla="*/ 648 w 1233"/>
                <a:gd name="T3" fmla="*/ 160 h 1145"/>
                <a:gd name="T4" fmla="*/ 617 w 1233"/>
                <a:gd name="T5" fmla="*/ 0 h 1145"/>
                <a:gd name="T6" fmla="*/ 586 w 1233"/>
                <a:gd name="T7" fmla="*/ 75 h 1145"/>
                <a:gd name="T8" fmla="*/ 335 w 1233"/>
                <a:gd name="T9" fmla="*/ 80 h 1145"/>
                <a:gd name="T10" fmla="*/ 257 w 1233"/>
                <a:gd name="T11" fmla="*/ 186 h 1145"/>
                <a:gd name="T12" fmla="*/ 346 w 1233"/>
                <a:gd name="T13" fmla="*/ 275 h 1145"/>
                <a:gd name="T14" fmla="*/ 586 w 1233"/>
                <a:gd name="T15" fmla="*/ 396 h 1145"/>
                <a:gd name="T16" fmla="*/ 156 w 1233"/>
                <a:gd name="T17" fmla="*/ 398 h 1145"/>
                <a:gd name="T18" fmla="*/ 0 w 1233"/>
                <a:gd name="T19" fmla="*/ 496 h 1145"/>
                <a:gd name="T20" fmla="*/ 156 w 1233"/>
                <a:gd name="T21" fmla="*/ 594 h 1145"/>
                <a:gd name="T22" fmla="*/ 586 w 1233"/>
                <a:gd name="T23" fmla="*/ 596 h 1145"/>
                <a:gd name="T24" fmla="*/ 586 w 1233"/>
                <a:gd name="T25" fmla="*/ 1114 h 1145"/>
                <a:gd name="T26" fmla="*/ 227 w 1233"/>
                <a:gd name="T27" fmla="*/ 1130 h 1145"/>
                <a:gd name="T28" fmla="*/ 991 w 1233"/>
                <a:gd name="T29" fmla="*/ 1145 h 1145"/>
                <a:gd name="T30" fmla="*/ 991 w 1233"/>
                <a:gd name="T31" fmla="*/ 1114 h 1145"/>
                <a:gd name="T32" fmla="*/ 648 w 1233"/>
                <a:gd name="T33" fmla="*/ 1112 h 1145"/>
                <a:gd name="T34" fmla="*/ 926 w 1233"/>
                <a:gd name="T35" fmla="*/ 702 h 1145"/>
                <a:gd name="T36" fmla="*/ 1028 w 1233"/>
                <a:gd name="T37" fmla="*/ 614 h 1145"/>
                <a:gd name="T38" fmla="*/ 1028 w 1233"/>
                <a:gd name="T39" fmla="*/ 591 h 1145"/>
                <a:gd name="T40" fmla="*/ 926 w 1233"/>
                <a:gd name="T41" fmla="*/ 503 h 1145"/>
                <a:gd name="T42" fmla="*/ 648 w 1233"/>
                <a:gd name="T43" fmla="*/ 359 h 1145"/>
                <a:gd name="T44" fmla="*/ 1078 w 1233"/>
                <a:gd name="T45" fmla="*/ 357 h 1145"/>
                <a:gd name="T46" fmla="*/ 1233 w 1233"/>
                <a:gd name="T47" fmla="*/ 259 h 1145"/>
                <a:gd name="T48" fmla="*/ 353 w 1233"/>
                <a:gd name="T49" fmla="*/ 244 h 1145"/>
                <a:gd name="T50" fmla="*/ 353 w 1233"/>
                <a:gd name="T51" fmla="*/ 106 h 1145"/>
                <a:gd name="T52" fmla="*/ 586 w 1233"/>
                <a:gd name="T53" fmla="*/ 244 h 1145"/>
                <a:gd name="T54" fmla="*/ 168 w 1233"/>
                <a:gd name="T55" fmla="*/ 565 h 1145"/>
                <a:gd name="T56" fmla="*/ 168 w 1233"/>
                <a:gd name="T57" fmla="*/ 427 h 1145"/>
                <a:gd name="T58" fmla="*/ 586 w 1233"/>
                <a:gd name="T59" fmla="*/ 565 h 1145"/>
                <a:gd name="T60" fmla="*/ 920 w 1233"/>
                <a:gd name="T61" fmla="*/ 533 h 1145"/>
                <a:gd name="T62" fmla="*/ 920 w 1233"/>
                <a:gd name="T63" fmla="*/ 671 h 1145"/>
                <a:gd name="T64" fmla="*/ 648 w 1233"/>
                <a:gd name="T65" fmla="*/ 533 h 1145"/>
                <a:gd name="T66" fmla="*/ 1066 w 1233"/>
                <a:gd name="T67" fmla="*/ 328 h 1145"/>
                <a:gd name="T68" fmla="*/ 648 w 1233"/>
                <a:gd name="T69" fmla="*/ 191 h 1145"/>
                <a:gd name="T70" fmla="*/ 1187 w 1233"/>
                <a:gd name="T71" fmla="*/ 259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33" h="1145">
                  <a:moveTo>
                    <a:pt x="1225" y="246"/>
                  </a:moveTo>
                  <a:cubicBezTo>
                    <a:pt x="1078" y="162"/>
                    <a:pt x="1078" y="162"/>
                    <a:pt x="1078" y="162"/>
                  </a:cubicBezTo>
                  <a:cubicBezTo>
                    <a:pt x="1075" y="160"/>
                    <a:pt x="1073" y="160"/>
                    <a:pt x="1070" y="160"/>
                  </a:cubicBezTo>
                  <a:cubicBezTo>
                    <a:pt x="648" y="160"/>
                    <a:pt x="648" y="160"/>
                    <a:pt x="648" y="160"/>
                  </a:cubicBezTo>
                  <a:cubicBezTo>
                    <a:pt x="648" y="30"/>
                    <a:pt x="648" y="30"/>
                    <a:pt x="648" y="30"/>
                  </a:cubicBezTo>
                  <a:cubicBezTo>
                    <a:pt x="648" y="13"/>
                    <a:pt x="634" y="0"/>
                    <a:pt x="617" y="0"/>
                  </a:cubicBezTo>
                  <a:cubicBezTo>
                    <a:pt x="600" y="0"/>
                    <a:pt x="586" y="13"/>
                    <a:pt x="586" y="30"/>
                  </a:cubicBezTo>
                  <a:cubicBezTo>
                    <a:pt x="586" y="75"/>
                    <a:pt x="586" y="75"/>
                    <a:pt x="586" y="75"/>
                  </a:cubicBezTo>
                  <a:cubicBezTo>
                    <a:pt x="346" y="75"/>
                    <a:pt x="346" y="75"/>
                    <a:pt x="346" y="75"/>
                  </a:cubicBezTo>
                  <a:cubicBezTo>
                    <a:pt x="342" y="75"/>
                    <a:pt x="338" y="77"/>
                    <a:pt x="335" y="80"/>
                  </a:cubicBezTo>
                  <a:cubicBezTo>
                    <a:pt x="257" y="165"/>
                    <a:pt x="257" y="165"/>
                    <a:pt x="257" y="165"/>
                  </a:cubicBezTo>
                  <a:cubicBezTo>
                    <a:pt x="252" y="171"/>
                    <a:pt x="252" y="180"/>
                    <a:pt x="257" y="186"/>
                  </a:cubicBezTo>
                  <a:cubicBezTo>
                    <a:pt x="335" y="270"/>
                    <a:pt x="335" y="270"/>
                    <a:pt x="335" y="270"/>
                  </a:cubicBezTo>
                  <a:cubicBezTo>
                    <a:pt x="338" y="273"/>
                    <a:pt x="342" y="275"/>
                    <a:pt x="346" y="275"/>
                  </a:cubicBezTo>
                  <a:cubicBezTo>
                    <a:pt x="586" y="275"/>
                    <a:pt x="586" y="275"/>
                    <a:pt x="586" y="275"/>
                  </a:cubicBezTo>
                  <a:cubicBezTo>
                    <a:pt x="586" y="396"/>
                    <a:pt x="586" y="396"/>
                    <a:pt x="586" y="396"/>
                  </a:cubicBezTo>
                  <a:cubicBezTo>
                    <a:pt x="163" y="396"/>
                    <a:pt x="163" y="396"/>
                    <a:pt x="163" y="396"/>
                  </a:cubicBezTo>
                  <a:cubicBezTo>
                    <a:pt x="161" y="396"/>
                    <a:pt x="158" y="397"/>
                    <a:pt x="156" y="398"/>
                  </a:cubicBezTo>
                  <a:cubicBezTo>
                    <a:pt x="8" y="482"/>
                    <a:pt x="8" y="482"/>
                    <a:pt x="8" y="482"/>
                  </a:cubicBezTo>
                  <a:cubicBezTo>
                    <a:pt x="3" y="485"/>
                    <a:pt x="0" y="490"/>
                    <a:pt x="0" y="496"/>
                  </a:cubicBezTo>
                  <a:cubicBezTo>
                    <a:pt x="0" y="501"/>
                    <a:pt x="3" y="507"/>
                    <a:pt x="8" y="509"/>
                  </a:cubicBezTo>
                  <a:cubicBezTo>
                    <a:pt x="156" y="594"/>
                    <a:pt x="156" y="594"/>
                    <a:pt x="156" y="594"/>
                  </a:cubicBezTo>
                  <a:cubicBezTo>
                    <a:pt x="158" y="595"/>
                    <a:pt x="161" y="596"/>
                    <a:pt x="163" y="596"/>
                  </a:cubicBezTo>
                  <a:cubicBezTo>
                    <a:pt x="586" y="596"/>
                    <a:pt x="586" y="596"/>
                    <a:pt x="586" y="596"/>
                  </a:cubicBezTo>
                  <a:cubicBezTo>
                    <a:pt x="586" y="1112"/>
                    <a:pt x="586" y="1112"/>
                    <a:pt x="586" y="1112"/>
                  </a:cubicBezTo>
                  <a:cubicBezTo>
                    <a:pt x="586" y="1113"/>
                    <a:pt x="586" y="1113"/>
                    <a:pt x="586" y="1114"/>
                  </a:cubicBezTo>
                  <a:cubicBezTo>
                    <a:pt x="243" y="1114"/>
                    <a:pt x="243" y="1114"/>
                    <a:pt x="243" y="1114"/>
                  </a:cubicBezTo>
                  <a:cubicBezTo>
                    <a:pt x="234" y="1114"/>
                    <a:pt x="227" y="1121"/>
                    <a:pt x="227" y="1130"/>
                  </a:cubicBezTo>
                  <a:cubicBezTo>
                    <a:pt x="227" y="1138"/>
                    <a:pt x="234" y="1145"/>
                    <a:pt x="243" y="1145"/>
                  </a:cubicBezTo>
                  <a:cubicBezTo>
                    <a:pt x="991" y="1145"/>
                    <a:pt x="991" y="1145"/>
                    <a:pt x="991" y="1145"/>
                  </a:cubicBezTo>
                  <a:cubicBezTo>
                    <a:pt x="1000" y="1145"/>
                    <a:pt x="1006" y="1138"/>
                    <a:pt x="1006" y="1130"/>
                  </a:cubicBezTo>
                  <a:cubicBezTo>
                    <a:pt x="1006" y="1121"/>
                    <a:pt x="1000" y="1114"/>
                    <a:pt x="991" y="1114"/>
                  </a:cubicBezTo>
                  <a:cubicBezTo>
                    <a:pt x="647" y="1114"/>
                    <a:pt x="647" y="1114"/>
                    <a:pt x="647" y="1114"/>
                  </a:cubicBezTo>
                  <a:cubicBezTo>
                    <a:pt x="647" y="1113"/>
                    <a:pt x="648" y="1113"/>
                    <a:pt x="648" y="1112"/>
                  </a:cubicBezTo>
                  <a:cubicBezTo>
                    <a:pt x="648" y="702"/>
                    <a:pt x="648" y="702"/>
                    <a:pt x="648" y="702"/>
                  </a:cubicBezTo>
                  <a:cubicBezTo>
                    <a:pt x="926" y="702"/>
                    <a:pt x="926" y="702"/>
                    <a:pt x="926" y="702"/>
                  </a:cubicBezTo>
                  <a:cubicBezTo>
                    <a:pt x="930" y="702"/>
                    <a:pt x="933" y="701"/>
                    <a:pt x="936" y="698"/>
                  </a:cubicBezTo>
                  <a:cubicBezTo>
                    <a:pt x="1028" y="614"/>
                    <a:pt x="1028" y="614"/>
                    <a:pt x="1028" y="614"/>
                  </a:cubicBezTo>
                  <a:cubicBezTo>
                    <a:pt x="1031" y="611"/>
                    <a:pt x="1033" y="607"/>
                    <a:pt x="1033" y="602"/>
                  </a:cubicBezTo>
                  <a:cubicBezTo>
                    <a:pt x="1033" y="598"/>
                    <a:pt x="1031" y="594"/>
                    <a:pt x="1028" y="591"/>
                  </a:cubicBezTo>
                  <a:cubicBezTo>
                    <a:pt x="936" y="507"/>
                    <a:pt x="936" y="507"/>
                    <a:pt x="936" y="507"/>
                  </a:cubicBezTo>
                  <a:cubicBezTo>
                    <a:pt x="933" y="504"/>
                    <a:pt x="930" y="503"/>
                    <a:pt x="926" y="503"/>
                  </a:cubicBezTo>
                  <a:cubicBezTo>
                    <a:pt x="648" y="503"/>
                    <a:pt x="648" y="503"/>
                    <a:pt x="648" y="503"/>
                  </a:cubicBezTo>
                  <a:cubicBezTo>
                    <a:pt x="648" y="359"/>
                    <a:pt x="648" y="359"/>
                    <a:pt x="648" y="359"/>
                  </a:cubicBezTo>
                  <a:cubicBezTo>
                    <a:pt x="1070" y="359"/>
                    <a:pt x="1070" y="359"/>
                    <a:pt x="1070" y="359"/>
                  </a:cubicBezTo>
                  <a:cubicBezTo>
                    <a:pt x="1073" y="359"/>
                    <a:pt x="1075" y="359"/>
                    <a:pt x="1078" y="357"/>
                  </a:cubicBezTo>
                  <a:cubicBezTo>
                    <a:pt x="1225" y="273"/>
                    <a:pt x="1225" y="273"/>
                    <a:pt x="1225" y="273"/>
                  </a:cubicBezTo>
                  <a:cubicBezTo>
                    <a:pt x="1230" y="270"/>
                    <a:pt x="1233" y="265"/>
                    <a:pt x="1233" y="259"/>
                  </a:cubicBezTo>
                  <a:cubicBezTo>
                    <a:pt x="1233" y="254"/>
                    <a:pt x="1230" y="249"/>
                    <a:pt x="1225" y="246"/>
                  </a:cubicBezTo>
                  <a:close/>
                  <a:moveTo>
                    <a:pt x="353" y="244"/>
                  </a:moveTo>
                  <a:cubicBezTo>
                    <a:pt x="289" y="175"/>
                    <a:pt x="289" y="175"/>
                    <a:pt x="289" y="175"/>
                  </a:cubicBezTo>
                  <a:cubicBezTo>
                    <a:pt x="353" y="106"/>
                    <a:pt x="353" y="106"/>
                    <a:pt x="353" y="106"/>
                  </a:cubicBezTo>
                  <a:cubicBezTo>
                    <a:pt x="586" y="106"/>
                    <a:pt x="586" y="106"/>
                    <a:pt x="586" y="106"/>
                  </a:cubicBezTo>
                  <a:cubicBezTo>
                    <a:pt x="586" y="244"/>
                    <a:pt x="586" y="244"/>
                    <a:pt x="586" y="244"/>
                  </a:cubicBezTo>
                  <a:lnTo>
                    <a:pt x="353" y="244"/>
                  </a:lnTo>
                  <a:close/>
                  <a:moveTo>
                    <a:pt x="168" y="565"/>
                  </a:moveTo>
                  <a:cubicBezTo>
                    <a:pt x="47" y="496"/>
                    <a:pt x="47" y="496"/>
                    <a:pt x="47" y="496"/>
                  </a:cubicBezTo>
                  <a:cubicBezTo>
                    <a:pt x="168" y="427"/>
                    <a:pt x="168" y="427"/>
                    <a:pt x="168" y="427"/>
                  </a:cubicBezTo>
                  <a:cubicBezTo>
                    <a:pt x="586" y="427"/>
                    <a:pt x="586" y="427"/>
                    <a:pt x="586" y="427"/>
                  </a:cubicBezTo>
                  <a:cubicBezTo>
                    <a:pt x="586" y="565"/>
                    <a:pt x="586" y="565"/>
                    <a:pt x="586" y="565"/>
                  </a:cubicBezTo>
                  <a:lnTo>
                    <a:pt x="168" y="565"/>
                  </a:lnTo>
                  <a:close/>
                  <a:moveTo>
                    <a:pt x="920" y="533"/>
                  </a:moveTo>
                  <a:cubicBezTo>
                    <a:pt x="995" y="602"/>
                    <a:pt x="995" y="602"/>
                    <a:pt x="995" y="602"/>
                  </a:cubicBezTo>
                  <a:cubicBezTo>
                    <a:pt x="920" y="671"/>
                    <a:pt x="920" y="671"/>
                    <a:pt x="920" y="671"/>
                  </a:cubicBezTo>
                  <a:cubicBezTo>
                    <a:pt x="648" y="671"/>
                    <a:pt x="648" y="671"/>
                    <a:pt x="648" y="671"/>
                  </a:cubicBezTo>
                  <a:cubicBezTo>
                    <a:pt x="648" y="533"/>
                    <a:pt x="648" y="533"/>
                    <a:pt x="648" y="533"/>
                  </a:cubicBezTo>
                  <a:lnTo>
                    <a:pt x="920" y="533"/>
                  </a:lnTo>
                  <a:close/>
                  <a:moveTo>
                    <a:pt x="1066" y="328"/>
                  </a:moveTo>
                  <a:cubicBezTo>
                    <a:pt x="648" y="328"/>
                    <a:pt x="648" y="328"/>
                    <a:pt x="648" y="328"/>
                  </a:cubicBezTo>
                  <a:cubicBezTo>
                    <a:pt x="648" y="191"/>
                    <a:pt x="648" y="191"/>
                    <a:pt x="648" y="191"/>
                  </a:cubicBezTo>
                  <a:cubicBezTo>
                    <a:pt x="1066" y="191"/>
                    <a:pt x="1066" y="191"/>
                    <a:pt x="1066" y="191"/>
                  </a:cubicBezTo>
                  <a:cubicBezTo>
                    <a:pt x="1187" y="259"/>
                    <a:pt x="1187" y="259"/>
                    <a:pt x="1187" y="259"/>
                  </a:cubicBezTo>
                  <a:lnTo>
                    <a:pt x="1066" y="328"/>
                  </a:ln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42" name="组合 96"/>
          <p:cNvGrpSpPr>
            <a:grpSpLocks/>
          </p:cNvGrpSpPr>
          <p:nvPr/>
        </p:nvGrpSpPr>
        <p:grpSpPr bwMode="auto">
          <a:xfrm>
            <a:off x="3117850" y="3478213"/>
            <a:ext cx="806450" cy="696912"/>
            <a:chOff x="0" y="0"/>
            <a:chExt cx="806292" cy="695970"/>
          </a:xfrm>
        </p:grpSpPr>
        <p:grpSp>
          <p:nvGrpSpPr>
            <p:cNvPr id="17443" name="组合 33"/>
            <p:cNvGrpSpPr>
              <a:grpSpLocks/>
            </p:cNvGrpSpPr>
            <p:nvPr/>
          </p:nvGrpSpPr>
          <p:grpSpPr bwMode="auto">
            <a:xfrm>
              <a:off x="0" y="0"/>
              <a:ext cx="806292" cy="695970"/>
              <a:chOff x="0" y="0"/>
              <a:chExt cx="806292" cy="695970"/>
            </a:xfrm>
          </p:grpSpPr>
          <p:sp>
            <p:nvSpPr>
              <p:cNvPr id="17444" name="矩形 34"/>
              <p:cNvSpPr>
                <a:spLocks noChangeArrowheads="1"/>
              </p:cNvSpPr>
              <p:nvPr/>
            </p:nvSpPr>
            <p:spPr bwMode="auto">
              <a:xfrm>
                <a:off x="0" y="0"/>
                <a:ext cx="806292" cy="391582"/>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7445" name="组合 35"/>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793" y="392216"/>
                <a:ext cx="810609" cy="30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7446" name="Freeform 12"/>
            <p:cNvSpPr>
              <a:spLocks noEditPoints="1"/>
            </p:cNvSpPr>
            <p:nvPr/>
          </p:nvSpPr>
          <p:spPr bwMode="auto">
            <a:xfrm>
              <a:off x="217407" y="40332"/>
              <a:ext cx="371475" cy="330200"/>
            </a:xfrm>
            <a:custGeom>
              <a:avLst/>
              <a:gdLst>
                <a:gd name="T0" fmla="*/ 1054 w 1215"/>
                <a:gd name="T1" fmla="*/ 176 h 1080"/>
                <a:gd name="T2" fmla="*/ 826 w 1215"/>
                <a:gd name="T3" fmla="*/ 176 h 1080"/>
                <a:gd name="T4" fmla="*/ 826 w 1215"/>
                <a:gd name="T5" fmla="*/ 33 h 1080"/>
                <a:gd name="T6" fmla="*/ 793 w 1215"/>
                <a:gd name="T7" fmla="*/ 0 h 1080"/>
                <a:gd name="T8" fmla="*/ 421 w 1215"/>
                <a:gd name="T9" fmla="*/ 0 h 1080"/>
                <a:gd name="T10" fmla="*/ 389 w 1215"/>
                <a:gd name="T11" fmla="*/ 33 h 1080"/>
                <a:gd name="T12" fmla="*/ 389 w 1215"/>
                <a:gd name="T13" fmla="*/ 176 h 1080"/>
                <a:gd name="T14" fmla="*/ 161 w 1215"/>
                <a:gd name="T15" fmla="*/ 176 h 1080"/>
                <a:gd name="T16" fmla="*/ 0 w 1215"/>
                <a:gd name="T17" fmla="*/ 338 h 1080"/>
                <a:gd name="T18" fmla="*/ 0 w 1215"/>
                <a:gd name="T19" fmla="*/ 919 h 1080"/>
                <a:gd name="T20" fmla="*/ 161 w 1215"/>
                <a:gd name="T21" fmla="*/ 1080 h 1080"/>
                <a:gd name="T22" fmla="*/ 1054 w 1215"/>
                <a:gd name="T23" fmla="*/ 1080 h 1080"/>
                <a:gd name="T24" fmla="*/ 1215 w 1215"/>
                <a:gd name="T25" fmla="*/ 919 h 1080"/>
                <a:gd name="T26" fmla="*/ 1215 w 1215"/>
                <a:gd name="T27" fmla="*/ 338 h 1080"/>
                <a:gd name="T28" fmla="*/ 1054 w 1215"/>
                <a:gd name="T29" fmla="*/ 176 h 1080"/>
                <a:gd name="T30" fmla="*/ 662 w 1215"/>
                <a:gd name="T31" fmla="*/ 557 h 1080"/>
                <a:gd name="T32" fmla="*/ 553 w 1215"/>
                <a:gd name="T33" fmla="*/ 557 h 1080"/>
                <a:gd name="T34" fmla="*/ 537 w 1215"/>
                <a:gd name="T35" fmla="*/ 574 h 1080"/>
                <a:gd name="T36" fmla="*/ 537 w 1215"/>
                <a:gd name="T37" fmla="*/ 612 h 1080"/>
                <a:gd name="T38" fmla="*/ 161 w 1215"/>
                <a:gd name="T39" fmla="*/ 612 h 1080"/>
                <a:gd name="T40" fmla="*/ 48 w 1215"/>
                <a:gd name="T41" fmla="*/ 499 h 1080"/>
                <a:gd name="T42" fmla="*/ 48 w 1215"/>
                <a:gd name="T43" fmla="*/ 338 h 1080"/>
                <a:gd name="T44" fmla="*/ 161 w 1215"/>
                <a:gd name="T45" fmla="*/ 225 h 1080"/>
                <a:gd name="T46" fmla="*/ 1054 w 1215"/>
                <a:gd name="T47" fmla="*/ 225 h 1080"/>
                <a:gd name="T48" fmla="*/ 1167 w 1215"/>
                <a:gd name="T49" fmla="*/ 338 h 1080"/>
                <a:gd name="T50" fmla="*/ 1167 w 1215"/>
                <a:gd name="T51" fmla="*/ 499 h 1080"/>
                <a:gd name="T52" fmla="*/ 1054 w 1215"/>
                <a:gd name="T53" fmla="*/ 612 h 1080"/>
                <a:gd name="T54" fmla="*/ 678 w 1215"/>
                <a:gd name="T55" fmla="*/ 612 h 1080"/>
                <a:gd name="T56" fmla="*/ 678 w 1215"/>
                <a:gd name="T57" fmla="*/ 574 h 1080"/>
                <a:gd name="T58" fmla="*/ 662 w 1215"/>
                <a:gd name="T59" fmla="*/ 557 h 1080"/>
                <a:gd name="T60" fmla="*/ 646 w 1215"/>
                <a:gd name="T61" fmla="*/ 590 h 1080"/>
                <a:gd name="T62" fmla="*/ 646 w 1215"/>
                <a:gd name="T63" fmla="*/ 666 h 1080"/>
                <a:gd name="T64" fmla="*/ 569 w 1215"/>
                <a:gd name="T65" fmla="*/ 666 h 1080"/>
                <a:gd name="T66" fmla="*/ 569 w 1215"/>
                <a:gd name="T67" fmla="*/ 590 h 1080"/>
                <a:gd name="T68" fmla="*/ 646 w 1215"/>
                <a:gd name="T69" fmla="*/ 590 h 1080"/>
                <a:gd name="T70" fmla="*/ 454 w 1215"/>
                <a:gd name="T71" fmla="*/ 65 h 1080"/>
                <a:gd name="T72" fmla="*/ 761 w 1215"/>
                <a:gd name="T73" fmla="*/ 65 h 1080"/>
                <a:gd name="T74" fmla="*/ 761 w 1215"/>
                <a:gd name="T75" fmla="*/ 176 h 1080"/>
                <a:gd name="T76" fmla="*/ 454 w 1215"/>
                <a:gd name="T77" fmla="*/ 176 h 1080"/>
                <a:gd name="T78" fmla="*/ 454 w 1215"/>
                <a:gd name="T79" fmla="*/ 65 h 1080"/>
                <a:gd name="T80" fmla="*/ 1054 w 1215"/>
                <a:gd name="T81" fmla="*/ 1016 h 1080"/>
                <a:gd name="T82" fmla="*/ 161 w 1215"/>
                <a:gd name="T83" fmla="*/ 1016 h 1080"/>
                <a:gd name="T84" fmla="*/ 64 w 1215"/>
                <a:gd name="T85" fmla="*/ 919 h 1080"/>
                <a:gd name="T86" fmla="*/ 64 w 1215"/>
                <a:gd name="T87" fmla="*/ 606 h 1080"/>
                <a:gd name="T88" fmla="*/ 161 w 1215"/>
                <a:gd name="T89" fmla="*/ 644 h 1080"/>
                <a:gd name="T90" fmla="*/ 537 w 1215"/>
                <a:gd name="T91" fmla="*/ 644 h 1080"/>
                <a:gd name="T92" fmla="*/ 537 w 1215"/>
                <a:gd name="T93" fmla="*/ 683 h 1080"/>
                <a:gd name="T94" fmla="*/ 553 w 1215"/>
                <a:gd name="T95" fmla="*/ 699 h 1080"/>
                <a:gd name="T96" fmla="*/ 662 w 1215"/>
                <a:gd name="T97" fmla="*/ 699 h 1080"/>
                <a:gd name="T98" fmla="*/ 678 w 1215"/>
                <a:gd name="T99" fmla="*/ 683 h 1080"/>
                <a:gd name="T100" fmla="*/ 678 w 1215"/>
                <a:gd name="T101" fmla="*/ 644 h 1080"/>
                <a:gd name="T102" fmla="*/ 1054 w 1215"/>
                <a:gd name="T103" fmla="*/ 644 h 1080"/>
                <a:gd name="T104" fmla="*/ 1151 w 1215"/>
                <a:gd name="T105" fmla="*/ 606 h 1080"/>
                <a:gd name="T106" fmla="*/ 1151 w 1215"/>
                <a:gd name="T107" fmla="*/ 919 h 1080"/>
                <a:gd name="T108" fmla="*/ 1054 w 1215"/>
                <a:gd name="T109" fmla="*/ 101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15" h="1080">
                  <a:moveTo>
                    <a:pt x="1054" y="176"/>
                  </a:moveTo>
                  <a:cubicBezTo>
                    <a:pt x="826" y="176"/>
                    <a:pt x="826" y="176"/>
                    <a:pt x="826" y="176"/>
                  </a:cubicBezTo>
                  <a:cubicBezTo>
                    <a:pt x="826" y="33"/>
                    <a:pt x="826" y="33"/>
                    <a:pt x="826" y="33"/>
                  </a:cubicBezTo>
                  <a:cubicBezTo>
                    <a:pt x="826" y="15"/>
                    <a:pt x="811" y="0"/>
                    <a:pt x="793" y="0"/>
                  </a:cubicBezTo>
                  <a:cubicBezTo>
                    <a:pt x="421" y="0"/>
                    <a:pt x="421" y="0"/>
                    <a:pt x="421" y="0"/>
                  </a:cubicBezTo>
                  <a:cubicBezTo>
                    <a:pt x="404" y="0"/>
                    <a:pt x="389" y="15"/>
                    <a:pt x="389" y="33"/>
                  </a:cubicBezTo>
                  <a:cubicBezTo>
                    <a:pt x="389" y="176"/>
                    <a:pt x="389" y="176"/>
                    <a:pt x="389" y="176"/>
                  </a:cubicBezTo>
                  <a:cubicBezTo>
                    <a:pt x="161" y="176"/>
                    <a:pt x="161" y="176"/>
                    <a:pt x="161" y="176"/>
                  </a:cubicBezTo>
                  <a:cubicBezTo>
                    <a:pt x="72" y="176"/>
                    <a:pt x="0" y="248"/>
                    <a:pt x="0" y="338"/>
                  </a:cubicBezTo>
                  <a:cubicBezTo>
                    <a:pt x="0" y="919"/>
                    <a:pt x="0" y="919"/>
                    <a:pt x="0" y="919"/>
                  </a:cubicBezTo>
                  <a:cubicBezTo>
                    <a:pt x="0" y="1008"/>
                    <a:pt x="72" y="1080"/>
                    <a:pt x="161" y="1080"/>
                  </a:cubicBezTo>
                  <a:cubicBezTo>
                    <a:pt x="1054" y="1080"/>
                    <a:pt x="1054" y="1080"/>
                    <a:pt x="1054" y="1080"/>
                  </a:cubicBezTo>
                  <a:cubicBezTo>
                    <a:pt x="1143" y="1080"/>
                    <a:pt x="1215" y="1008"/>
                    <a:pt x="1215" y="919"/>
                  </a:cubicBezTo>
                  <a:cubicBezTo>
                    <a:pt x="1215" y="338"/>
                    <a:pt x="1215" y="338"/>
                    <a:pt x="1215" y="338"/>
                  </a:cubicBezTo>
                  <a:cubicBezTo>
                    <a:pt x="1215" y="248"/>
                    <a:pt x="1143" y="176"/>
                    <a:pt x="1054" y="176"/>
                  </a:cubicBezTo>
                  <a:close/>
                  <a:moveTo>
                    <a:pt x="662" y="557"/>
                  </a:moveTo>
                  <a:cubicBezTo>
                    <a:pt x="553" y="557"/>
                    <a:pt x="553" y="557"/>
                    <a:pt x="553" y="557"/>
                  </a:cubicBezTo>
                  <a:cubicBezTo>
                    <a:pt x="544" y="557"/>
                    <a:pt x="537" y="565"/>
                    <a:pt x="537" y="574"/>
                  </a:cubicBezTo>
                  <a:cubicBezTo>
                    <a:pt x="537" y="612"/>
                    <a:pt x="537" y="612"/>
                    <a:pt x="537" y="612"/>
                  </a:cubicBezTo>
                  <a:cubicBezTo>
                    <a:pt x="161" y="612"/>
                    <a:pt x="161" y="612"/>
                    <a:pt x="161" y="612"/>
                  </a:cubicBezTo>
                  <a:cubicBezTo>
                    <a:pt x="99" y="612"/>
                    <a:pt x="48" y="561"/>
                    <a:pt x="48" y="499"/>
                  </a:cubicBezTo>
                  <a:cubicBezTo>
                    <a:pt x="48" y="338"/>
                    <a:pt x="48" y="338"/>
                    <a:pt x="48" y="338"/>
                  </a:cubicBezTo>
                  <a:cubicBezTo>
                    <a:pt x="48" y="275"/>
                    <a:pt x="99" y="225"/>
                    <a:pt x="161" y="225"/>
                  </a:cubicBezTo>
                  <a:cubicBezTo>
                    <a:pt x="1054" y="225"/>
                    <a:pt x="1054" y="225"/>
                    <a:pt x="1054" y="225"/>
                  </a:cubicBezTo>
                  <a:cubicBezTo>
                    <a:pt x="1116" y="225"/>
                    <a:pt x="1167" y="275"/>
                    <a:pt x="1167" y="338"/>
                  </a:cubicBezTo>
                  <a:cubicBezTo>
                    <a:pt x="1167" y="499"/>
                    <a:pt x="1167" y="499"/>
                    <a:pt x="1167" y="499"/>
                  </a:cubicBezTo>
                  <a:cubicBezTo>
                    <a:pt x="1167" y="561"/>
                    <a:pt x="1116" y="612"/>
                    <a:pt x="1054" y="612"/>
                  </a:cubicBezTo>
                  <a:cubicBezTo>
                    <a:pt x="678" y="612"/>
                    <a:pt x="678" y="612"/>
                    <a:pt x="678" y="612"/>
                  </a:cubicBezTo>
                  <a:cubicBezTo>
                    <a:pt x="678" y="574"/>
                    <a:pt x="678" y="574"/>
                    <a:pt x="678" y="574"/>
                  </a:cubicBezTo>
                  <a:cubicBezTo>
                    <a:pt x="678" y="565"/>
                    <a:pt x="671" y="557"/>
                    <a:pt x="662" y="557"/>
                  </a:cubicBezTo>
                  <a:close/>
                  <a:moveTo>
                    <a:pt x="646" y="590"/>
                  </a:moveTo>
                  <a:cubicBezTo>
                    <a:pt x="646" y="666"/>
                    <a:pt x="646" y="666"/>
                    <a:pt x="646" y="666"/>
                  </a:cubicBezTo>
                  <a:cubicBezTo>
                    <a:pt x="569" y="666"/>
                    <a:pt x="569" y="666"/>
                    <a:pt x="569" y="666"/>
                  </a:cubicBezTo>
                  <a:cubicBezTo>
                    <a:pt x="569" y="590"/>
                    <a:pt x="569" y="590"/>
                    <a:pt x="569" y="590"/>
                  </a:cubicBezTo>
                  <a:lnTo>
                    <a:pt x="646" y="590"/>
                  </a:lnTo>
                  <a:close/>
                  <a:moveTo>
                    <a:pt x="454" y="65"/>
                  </a:moveTo>
                  <a:cubicBezTo>
                    <a:pt x="761" y="65"/>
                    <a:pt x="761" y="65"/>
                    <a:pt x="761" y="65"/>
                  </a:cubicBezTo>
                  <a:cubicBezTo>
                    <a:pt x="761" y="176"/>
                    <a:pt x="761" y="176"/>
                    <a:pt x="761" y="176"/>
                  </a:cubicBezTo>
                  <a:cubicBezTo>
                    <a:pt x="454" y="176"/>
                    <a:pt x="454" y="176"/>
                    <a:pt x="454" y="176"/>
                  </a:cubicBezTo>
                  <a:lnTo>
                    <a:pt x="454" y="65"/>
                  </a:lnTo>
                  <a:close/>
                  <a:moveTo>
                    <a:pt x="1054" y="1016"/>
                  </a:moveTo>
                  <a:cubicBezTo>
                    <a:pt x="161" y="1016"/>
                    <a:pt x="161" y="1016"/>
                    <a:pt x="161" y="1016"/>
                  </a:cubicBezTo>
                  <a:cubicBezTo>
                    <a:pt x="108" y="1016"/>
                    <a:pt x="64" y="972"/>
                    <a:pt x="64" y="919"/>
                  </a:cubicBezTo>
                  <a:cubicBezTo>
                    <a:pt x="64" y="606"/>
                    <a:pt x="64" y="606"/>
                    <a:pt x="64" y="606"/>
                  </a:cubicBezTo>
                  <a:cubicBezTo>
                    <a:pt x="90" y="630"/>
                    <a:pt x="124" y="644"/>
                    <a:pt x="161" y="644"/>
                  </a:cubicBezTo>
                  <a:cubicBezTo>
                    <a:pt x="537" y="644"/>
                    <a:pt x="537" y="644"/>
                    <a:pt x="537" y="644"/>
                  </a:cubicBezTo>
                  <a:cubicBezTo>
                    <a:pt x="537" y="683"/>
                    <a:pt x="537" y="683"/>
                    <a:pt x="537" y="683"/>
                  </a:cubicBezTo>
                  <a:cubicBezTo>
                    <a:pt x="537" y="692"/>
                    <a:pt x="544" y="699"/>
                    <a:pt x="553" y="699"/>
                  </a:cubicBezTo>
                  <a:cubicBezTo>
                    <a:pt x="662" y="699"/>
                    <a:pt x="662" y="699"/>
                    <a:pt x="662" y="699"/>
                  </a:cubicBezTo>
                  <a:cubicBezTo>
                    <a:pt x="671" y="699"/>
                    <a:pt x="678" y="692"/>
                    <a:pt x="678" y="683"/>
                  </a:cubicBezTo>
                  <a:cubicBezTo>
                    <a:pt x="678" y="644"/>
                    <a:pt x="678" y="644"/>
                    <a:pt x="678" y="644"/>
                  </a:cubicBezTo>
                  <a:cubicBezTo>
                    <a:pt x="1054" y="644"/>
                    <a:pt x="1054" y="644"/>
                    <a:pt x="1054" y="644"/>
                  </a:cubicBezTo>
                  <a:cubicBezTo>
                    <a:pt x="1091" y="644"/>
                    <a:pt x="1125" y="630"/>
                    <a:pt x="1151" y="606"/>
                  </a:cubicBezTo>
                  <a:cubicBezTo>
                    <a:pt x="1151" y="919"/>
                    <a:pt x="1151" y="919"/>
                    <a:pt x="1151" y="919"/>
                  </a:cubicBezTo>
                  <a:cubicBezTo>
                    <a:pt x="1151" y="972"/>
                    <a:pt x="1107" y="1016"/>
                    <a:pt x="1054" y="1016"/>
                  </a:cubicBez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447" name="组合 70"/>
          <p:cNvGrpSpPr>
            <a:grpSpLocks/>
          </p:cNvGrpSpPr>
          <p:nvPr/>
        </p:nvGrpSpPr>
        <p:grpSpPr bwMode="auto">
          <a:xfrm>
            <a:off x="1585913" y="5151438"/>
            <a:ext cx="1660525" cy="452437"/>
            <a:chOff x="0" y="0"/>
            <a:chExt cx="1660395" cy="452443"/>
          </a:xfrm>
        </p:grpSpPr>
        <p:grpSp>
          <p:nvGrpSpPr>
            <p:cNvPr id="17448" name="组合 68"/>
            <p:cNvGrpSpPr>
              <a:grpSpLocks/>
            </p:cNvGrpSpPr>
            <p:nvPr/>
          </p:nvGrpSpPr>
          <p:grpSpPr bwMode="auto">
            <a:xfrm>
              <a:off x="0" y="0"/>
              <a:ext cx="433388" cy="376237"/>
              <a:chOff x="0" y="0"/>
              <a:chExt cx="433388" cy="376237"/>
            </a:xfrm>
          </p:grpSpPr>
          <p:sp>
            <p:nvSpPr>
              <p:cNvPr id="17449" name="矩形 65"/>
              <p:cNvSpPr>
                <a:spLocks noChangeArrowheads="1"/>
              </p:cNvSpPr>
              <p:nvPr/>
            </p:nvSpPr>
            <p:spPr bwMode="auto">
              <a:xfrm>
                <a:off x="28573" y="0"/>
                <a:ext cx="376207" cy="376242"/>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50" name="文本框 67"/>
              <p:cNvSpPr txBox="1">
                <a:spLocks noChangeArrowheads="1"/>
              </p:cNvSpPr>
              <p:nvPr/>
            </p:nvSpPr>
            <p:spPr bwMode="auto">
              <a:xfrm>
                <a:off x="0" y="25220"/>
                <a:ext cx="433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rgbClr val="1E6991"/>
                    </a:solidFill>
                    <a:latin typeface="华文细黑" pitchFamily="2" charset="-122"/>
                    <a:ea typeface="华文细黑" pitchFamily="2" charset="-122"/>
                  </a:rPr>
                  <a:t>01</a:t>
                </a:r>
                <a:endParaRPr lang="zh-CN" altLang="en-US" sz="1600">
                  <a:solidFill>
                    <a:srgbClr val="1E6991"/>
                  </a:solidFill>
                  <a:latin typeface="华文细黑" pitchFamily="2" charset="-122"/>
                  <a:ea typeface="华文细黑" pitchFamily="2" charset="-122"/>
                </a:endParaRPr>
              </a:p>
            </p:txBody>
          </p:sp>
        </p:grpSp>
        <p:sp>
          <p:nvSpPr>
            <p:cNvPr id="17451" name="文本框 69"/>
            <p:cNvSpPr txBox="1">
              <a:spLocks noChangeArrowheads="1"/>
            </p:cNvSpPr>
            <p:nvPr/>
          </p:nvSpPr>
          <p:spPr bwMode="auto">
            <a:xfrm>
              <a:off x="343563" y="144666"/>
              <a:ext cx="13168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400" b="1">
                  <a:solidFill>
                    <a:schemeClr val="bg1"/>
                  </a:solidFill>
                  <a:latin typeface="Arial" pitchFamily="34" charset="0"/>
                  <a:ea typeface="华文细黑" pitchFamily="2" charset="-122"/>
                </a:rPr>
                <a:t>ADD  TITLE</a:t>
              </a:r>
              <a:endParaRPr lang="zh-CN" altLang="en-US" sz="1400" b="1">
                <a:solidFill>
                  <a:schemeClr val="bg1"/>
                </a:solidFill>
                <a:latin typeface="Arial" pitchFamily="34" charset="0"/>
                <a:ea typeface="华文细黑" pitchFamily="2" charset="-122"/>
              </a:endParaRPr>
            </a:p>
          </p:txBody>
        </p:sp>
      </p:grpSp>
      <p:sp>
        <p:nvSpPr>
          <p:cNvPr id="17452" name="矩形 71"/>
          <p:cNvSpPr>
            <a:spLocks noChangeArrowheads="1"/>
          </p:cNvSpPr>
          <p:nvPr/>
        </p:nvSpPr>
        <p:spPr bwMode="auto">
          <a:xfrm>
            <a:off x="1271588" y="5654675"/>
            <a:ext cx="1908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nvGrpSpPr>
          <p:cNvPr id="17453" name="组合 74"/>
          <p:cNvGrpSpPr>
            <a:grpSpLocks/>
          </p:cNvGrpSpPr>
          <p:nvPr/>
        </p:nvGrpSpPr>
        <p:grpSpPr bwMode="auto">
          <a:xfrm>
            <a:off x="4519613" y="4459288"/>
            <a:ext cx="1660525" cy="452437"/>
            <a:chOff x="0" y="0"/>
            <a:chExt cx="1660395" cy="452443"/>
          </a:xfrm>
        </p:grpSpPr>
        <p:grpSp>
          <p:nvGrpSpPr>
            <p:cNvPr id="17454" name="组合 76"/>
            <p:cNvGrpSpPr>
              <a:grpSpLocks/>
            </p:cNvGrpSpPr>
            <p:nvPr/>
          </p:nvGrpSpPr>
          <p:grpSpPr bwMode="auto">
            <a:xfrm>
              <a:off x="0" y="0"/>
              <a:ext cx="433388" cy="376237"/>
              <a:chOff x="0" y="0"/>
              <a:chExt cx="433388" cy="376237"/>
            </a:xfrm>
          </p:grpSpPr>
          <p:sp>
            <p:nvSpPr>
              <p:cNvPr id="17455" name="矩形 78"/>
              <p:cNvSpPr>
                <a:spLocks noChangeArrowheads="1"/>
              </p:cNvSpPr>
              <p:nvPr/>
            </p:nvSpPr>
            <p:spPr bwMode="auto">
              <a:xfrm>
                <a:off x="28573" y="0"/>
                <a:ext cx="376207" cy="376242"/>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56" name="文本框 79"/>
              <p:cNvSpPr txBox="1">
                <a:spLocks noChangeArrowheads="1"/>
              </p:cNvSpPr>
              <p:nvPr/>
            </p:nvSpPr>
            <p:spPr bwMode="auto">
              <a:xfrm>
                <a:off x="0" y="25220"/>
                <a:ext cx="433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rgbClr val="1E6991"/>
                    </a:solidFill>
                    <a:latin typeface="华文细黑" pitchFamily="2" charset="-122"/>
                    <a:ea typeface="华文细黑" pitchFamily="2" charset="-122"/>
                  </a:rPr>
                  <a:t>02</a:t>
                </a:r>
                <a:endParaRPr lang="zh-CN" altLang="en-US" sz="1600">
                  <a:solidFill>
                    <a:srgbClr val="1E6991"/>
                  </a:solidFill>
                  <a:latin typeface="华文细黑" pitchFamily="2" charset="-122"/>
                  <a:ea typeface="华文细黑" pitchFamily="2" charset="-122"/>
                </a:endParaRPr>
              </a:p>
            </p:txBody>
          </p:sp>
        </p:grpSp>
        <p:sp>
          <p:nvSpPr>
            <p:cNvPr id="17457" name="文本框 77"/>
            <p:cNvSpPr txBox="1">
              <a:spLocks noChangeArrowheads="1"/>
            </p:cNvSpPr>
            <p:nvPr/>
          </p:nvSpPr>
          <p:spPr bwMode="auto">
            <a:xfrm>
              <a:off x="343563" y="144666"/>
              <a:ext cx="13168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400" b="1">
                  <a:solidFill>
                    <a:schemeClr val="bg1"/>
                  </a:solidFill>
                  <a:latin typeface="Arial" pitchFamily="34" charset="0"/>
                  <a:ea typeface="华文细黑" pitchFamily="2" charset="-122"/>
                </a:rPr>
                <a:t>ADD  TITLE</a:t>
              </a:r>
              <a:endParaRPr lang="zh-CN" altLang="en-US" sz="1400" b="1">
                <a:solidFill>
                  <a:schemeClr val="bg1"/>
                </a:solidFill>
                <a:latin typeface="Arial" pitchFamily="34" charset="0"/>
                <a:ea typeface="华文细黑" pitchFamily="2" charset="-122"/>
              </a:endParaRPr>
            </a:p>
          </p:txBody>
        </p:sp>
      </p:grpSp>
      <p:sp>
        <p:nvSpPr>
          <p:cNvPr id="17458" name="矩形 75"/>
          <p:cNvSpPr>
            <a:spLocks noChangeArrowheads="1"/>
          </p:cNvSpPr>
          <p:nvPr/>
        </p:nvSpPr>
        <p:spPr bwMode="auto">
          <a:xfrm>
            <a:off x="4205288" y="4962525"/>
            <a:ext cx="1909762"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nvGrpSpPr>
          <p:cNvPr id="17459" name="组合 81"/>
          <p:cNvGrpSpPr>
            <a:grpSpLocks/>
          </p:cNvGrpSpPr>
          <p:nvPr/>
        </p:nvGrpSpPr>
        <p:grpSpPr bwMode="auto">
          <a:xfrm>
            <a:off x="7405688" y="2886075"/>
            <a:ext cx="1660525" cy="452438"/>
            <a:chOff x="0" y="0"/>
            <a:chExt cx="1660395" cy="452443"/>
          </a:xfrm>
        </p:grpSpPr>
        <p:grpSp>
          <p:nvGrpSpPr>
            <p:cNvPr id="17460" name="组合 83"/>
            <p:cNvGrpSpPr>
              <a:grpSpLocks/>
            </p:cNvGrpSpPr>
            <p:nvPr/>
          </p:nvGrpSpPr>
          <p:grpSpPr bwMode="auto">
            <a:xfrm>
              <a:off x="0" y="0"/>
              <a:ext cx="433388" cy="376237"/>
              <a:chOff x="0" y="0"/>
              <a:chExt cx="433388" cy="376237"/>
            </a:xfrm>
          </p:grpSpPr>
          <p:sp>
            <p:nvSpPr>
              <p:cNvPr id="17461" name="矩形 85"/>
              <p:cNvSpPr>
                <a:spLocks noChangeArrowheads="1"/>
              </p:cNvSpPr>
              <p:nvPr/>
            </p:nvSpPr>
            <p:spPr bwMode="auto">
              <a:xfrm>
                <a:off x="28573" y="0"/>
                <a:ext cx="376207" cy="376242"/>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62" name="文本框 86"/>
              <p:cNvSpPr txBox="1">
                <a:spLocks noChangeArrowheads="1"/>
              </p:cNvSpPr>
              <p:nvPr/>
            </p:nvSpPr>
            <p:spPr bwMode="auto">
              <a:xfrm>
                <a:off x="0" y="25220"/>
                <a:ext cx="433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rgbClr val="1E6991"/>
                    </a:solidFill>
                    <a:latin typeface="华文细黑" pitchFamily="2" charset="-122"/>
                    <a:ea typeface="华文细黑" pitchFamily="2" charset="-122"/>
                  </a:rPr>
                  <a:t>03</a:t>
                </a:r>
                <a:endParaRPr lang="zh-CN" altLang="en-US" sz="1600">
                  <a:solidFill>
                    <a:srgbClr val="1E6991"/>
                  </a:solidFill>
                  <a:latin typeface="华文细黑" pitchFamily="2" charset="-122"/>
                  <a:ea typeface="华文细黑" pitchFamily="2" charset="-122"/>
                </a:endParaRPr>
              </a:p>
            </p:txBody>
          </p:sp>
        </p:grpSp>
        <p:sp>
          <p:nvSpPr>
            <p:cNvPr id="17463" name="文本框 84"/>
            <p:cNvSpPr txBox="1">
              <a:spLocks noChangeArrowheads="1"/>
            </p:cNvSpPr>
            <p:nvPr/>
          </p:nvSpPr>
          <p:spPr bwMode="auto">
            <a:xfrm>
              <a:off x="343563" y="144666"/>
              <a:ext cx="13168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400" b="1">
                  <a:solidFill>
                    <a:schemeClr val="bg1"/>
                  </a:solidFill>
                  <a:latin typeface="Arial" pitchFamily="34" charset="0"/>
                  <a:ea typeface="华文细黑" pitchFamily="2" charset="-122"/>
                </a:rPr>
                <a:t>ADD  TITLE</a:t>
              </a:r>
              <a:endParaRPr lang="zh-CN" altLang="en-US" sz="1400" b="1">
                <a:solidFill>
                  <a:schemeClr val="bg1"/>
                </a:solidFill>
                <a:latin typeface="Arial" pitchFamily="34" charset="0"/>
                <a:ea typeface="华文细黑" pitchFamily="2" charset="-122"/>
              </a:endParaRPr>
            </a:p>
          </p:txBody>
        </p:sp>
      </p:grpSp>
      <p:sp>
        <p:nvSpPr>
          <p:cNvPr id="17464" name="矩形 82"/>
          <p:cNvSpPr>
            <a:spLocks noChangeArrowheads="1"/>
          </p:cNvSpPr>
          <p:nvPr/>
        </p:nvSpPr>
        <p:spPr bwMode="auto">
          <a:xfrm>
            <a:off x="7091363" y="3389313"/>
            <a:ext cx="190817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nvGrpSpPr>
          <p:cNvPr id="17465" name="组合 88"/>
          <p:cNvGrpSpPr>
            <a:grpSpLocks/>
          </p:cNvGrpSpPr>
          <p:nvPr/>
        </p:nvGrpSpPr>
        <p:grpSpPr bwMode="auto">
          <a:xfrm>
            <a:off x="10236200" y="2368550"/>
            <a:ext cx="1660525" cy="452438"/>
            <a:chOff x="0" y="0"/>
            <a:chExt cx="1660395" cy="452443"/>
          </a:xfrm>
        </p:grpSpPr>
        <p:grpSp>
          <p:nvGrpSpPr>
            <p:cNvPr id="17466" name="组合 90"/>
            <p:cNvGrpSpPr>
              <a:grpSpLocks/>
            </p:cNvGrpSpPr>
            <p:nvPr/>
          </p:nvGrpSpPr>
          <p:grpSpPr bwMode="auto">
            <a:xfrm>
              <a:off x="0" y="0"/>
              <a:ext cx="433388" cy="376237"/>
              <a:chOff x="0" y="0"/>
              <a:chExt cx="433388" cy="376237"/>
            </a:xfrm>
          </p:grpSpPr>
          <p:sp>
            <p:nvSpPr>
              <p:cNvPr id="17467" name="矩形 92"/>
              <p:cNvSpPr>
                <a:spLocks noChangeArrowheads="1"/>
              </p:cNvSpPr>
              <p:nvPr/>
            </p:nvSpPr>
            <p:spPr bwMode="auto">
              <a:xfrm>
                <a:off x="28573" y="0"/>
                <a:ext cx="376208" cy="376242"/>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68" name="文本框 93"/>
              <p:cNvSpPr txBox="1">
                <a:spLocks noChangeArrowheads="1"/>
              </p:cNvSpPr>
              <p:nvPr/>
            </p:nvSpPr>
            <p:spPr bwMode="auto">
              <a:xfrm>
                <a:off x="0" y="25220"/>
                <a:ext cx="433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rgbClr val="1E6991"/>
                    </a:solidFill>
                    <a:latin typeface="华文细黑" pitchFamily="2" charset="-122"/>
                    <a:ea typeface="华文细黑" pitchFamily="2" charset="-122"/>
                  </a:rPr>
                  <a:t>04</a:t>
                </a:r>
                <a:endParaRPr lang="zh-CN" altLang="en-US" sz="1600">
                  <a:solidFill>
                    <a:srgbClr val="1E6991"/>
                  </a:solidFill>
                  <a:latin typeface="华文细黑" pitchFamily="2" charset="-122"/>
                  <a:ea typeface="华文细黑" pitchFamily="2" charset="-122"/>
                </a:endParaRPr>
              </a:p>
            </p:txBody>
          </p:sp>
        </p:grpSp>
        <p:sp>
          <p:nvSpPr>
            <p:cNvPr id="17469" name="文本框 91"/>
            <p:cNvSpPr txBox="1">
              <a:spLocks noChangeArrowheads="1"/>
            </p:cNvSpPr>
            <p:nvPr/>
          </p:nvSpPr>
          <p:spPr bwMode="auto">
            <a:xfrm>
              <a:off x="343563" y="144666"/>
              <a:ext cx="13168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400" b="1">
                  <a:solidFill>
                    <a:schemeClr val="bg1"/>
                  </a:solidFill>
                  <a:latin typeface="Arial" pitchFamily="34" charset="0"/>
                  <a:ea typeface="华文细黑" pitchFamily="2" charset="-122"/>
                </a:rPr>
                <a:t>ADD  TITLE</a:t>
              </a:r>
              <a:endParaRPr lang="zh-CN" altLang="en-US" sz="1400" b="1">
                <a:solidFill>
                  <a:schemeClr val="bg1"/>
                </a:solidFill>
                <a:latin typeface="Arial" pitchFamily="34" charset="0"/>
                <a:ea typeface="华文细黑" pitchFamily="2" charset="-122"/>
              </a:endParaRPr>
            </a:p>
          </p:txBody>
        </p:sp>
      </p:grpSp>
      <p:sp>
        <p:nvSpPr>
          <p:cNvPr id="17470" name="矩形 89"/>
          <p:cNvSpPr>
            <a:spLocks noChangeArrowheads="1"/>
          </p:cNvSpPr>
          <p:nvPr/>
        </p:nvSpPr>
        <p:spPr bwMode="auto">
          <a:xfrm>
            <a:off x="9921875" y="2871788"/>
            <a:ext cx="19097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7419"/>
                                        </p:tgtEl>
                                        <p:attrNameLst>
                                          <p:attrName>style.visibility</p:attrName>
                                        </p:attrNameLst>
                                      </p:cBhvr>
                                      <p:to>
                                        <p:strVal val="visible"/>
                                      </p:to>
                                    </p:set>
                                    <p:anim calcmode="lin" valueType="num">
                                      <p:cBhvr>
                                        <p:cTn id="7" dur="500" fill="hold"/>
                                        <p:tgtEl>
                                          <p:spTgt spid="17419"/>
                                        </p:tgtEl>
                                        <p:attrNameLst>
                                          <p:attrName>ppt_w</p:attrName>
                                        </p:attrNameLst>
                                      </p:cBhvr>
                                      <p:tavLst>
                                        <p:tav tm="0">
                                          <p:val>
                                            <p:fltVal val="0"/>
                                          </p:val>
                                        </p:tav>
                                        <p:tav tm="100000">
                                          <p:val>
                                            <p:strVal val="#ppt_w"/>
                                          </p:val>
                                        </p:tav>
                                      </p:tavLst>
                                    </p:anim>
                                    <p:anim calcmode="lin" valueType="num">
                                      <p:cBhvr>
                                        <p:cTn id="8" dur="500" fill="hold"/>
                                        <p:tgtEl>
                                          <p:spTgt spid="17419"/>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42" presetClass="entr" presetSubtype="0" fill="hold" nodeType="afterEffect">
                                  <p:stCondLst>
                                    <p:cond delay="0"/>
                                  </p:stCondLst>
                                  <p:childTnLst>
                                    <p:set>
                                      <p:cBhvr>
                                        <p:cTn id="11" dur="1" fill="hold">
                                          <p:stCondLst>
                                            <p:cond delay="0"/>
                                          </p:stCondLst>
                                        </p:cTn>
                                        <p:tgtEl>
                                          <p:spTgt spid="17437"/>
                                        </p:tgtEl>
                                        <p:attrNameLst>
                                          <p:attrName>style.visibility</p:attrName>
                                        </p:attrNameLst>
                                      </p:cBhvr>
                                      <p:to>
                                        <p:strVal val="visible"/>
                                      </p:to>
                                    </p:set>
                                    <p:animEffect transition="in" filter="fade">
                                      <p:cBhvr>
                                        <p:cTn id="12" dur="500"/>
                                        <p:tgtEl>
                                          <p:spTgt spid="17437"/>
                                        </p:tgtEl>
                                      </p:cBhvr>
                                    </p:animEffect>
                                    <p:anim calcmode="lin" valueType="num">
                                      <p:cBhvr>
                                        <p:cTn id="13" dur="500" fill="hold"/>
                                        <p:tgtEl>
                                          <p:spTgt spid="17437"/>
                                        </p:tgtEl>
                                        <p:attrNameLst>
                                          <p:attrName>ppt_x</p:attrName>
                                        </p:attrNameLst>
                                      </p:cBhvr>
                                      <p:tavLst>
                                        <p:tav tm="0">
                                          <p:val>
                                            <p:strVal val="#ppt_x"/>
                                          </p:val>
                                        </p:tav>
                                        <p:tav tm="100000">
                                          <p:val>
                                            <p:strVal val="#ppt_x"/>
                                          </p:val>
                                        </p:tav>
                                      </p:tavLst>
                                    </p:anim>
                                    <p:anim calcmode="lin" valueType="num">
                                      <p:cBhvr>
                                        <p:cTn id="14" dur="500" fill="hold"/>
                                        <p:tgtEl>
                                          <p:spTgt spid="17437"/>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7423"/>
                                        </p:tgtEl>
                                        <p:attrNameLst>
                                          <p:attrName>style.visibility</p:attrName>
                                        </p:attrNameLst>
                                      </p:cBhvr>
                                      <p:to>
                                        <p:strVal val="visible"/>
                                      </p:to>
                                    </p:set>
                                    <p:animEffect transition="in" filter="wipe(left)">
                                      <p:cBhvr>
                                        <p:cTn id="18" dur="500"/>
                                        <p:tgtEl>
                                          <p:spTgt spid="17423"/>
                                        </p:tgtEl>
                                      </p:cBhvr>
                                    </p:animEffect>
                                  </p:childTnLst>
                                </p:cTn>
                              </p:par>
                            </p:childTnLst>
                          </p:cTn>
                        </p:par>
                        <p:par>
                          <p:cTn id="19" fill="hold" nodeType="afterGroup">
                            <p:stCondLst>
                              <p:cond delay="1500"/>
                            </p:stCondLst>
                            <p:childTnLst>
                              <p:par>
                                <p:cTn id="20" presetID="22" presetClass="entr" presetSubtype="4" fill="hold" nodeType="afterEffect">
                                  <p:stCondLst>
                                    <p:cond delay="0"/>
                                  </p:stCondLst>
                                  <p:childTnLst>
                                    <p:set>
                                      <p:cBhvr>
                                        <p:cTn id="21" dur="1" fill="hold">
                                          <p:stCondLst>
                                            <p:cond delay="0"/>
                                          </p:stCondLst>
                                        </p:cTn>
                                        <p:tgtEl>
                                          <p:spTgt spid="17447"/>
                                        </p:tgtEl>
                                        <p:attrNameLst>
                                          <p:attrName>style.visibility</p:attrName>
                                        </p:attrNameLst>
                                      </p:cBhvr>
                                      <p:to>
                                        <p:strVal val="visible"/>
                                      </p:to>
                                    </p:set>
                                    <p:animEffect transition="in" filter="wipe(down)">
                                      <p:cBhvr>
                                        <p:cTn id="22" dur="500"/>
                                        <p:tgtEl>
                                          <p:spTgt spid="17447"/>
                                        </p:tgtEl>
                                      </p:cBhvr>
                                    </p:animEffect>
                                  </p:childTnLst>
                                </p:cTn>
                              </p:par>
                            </p:childTnLst>
                          </p:cTn>
                        </p:par>
                        <p:par>
                          <p:cTn id="23" fill="hold" nodeType="afterGroup">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7452"/>
                                        </p:tgtEl>
                                        <p:attrNameLst>
                                          <p:attrName>style.visibility</p:attrName>
                                        </p:attrNameLst>
                                      </p:cBhvr>
                                      <p:to>
                                        <p:strVal val="visible"/>
                                      </p:to>
                                    </p:set>
                                    <p:animEffect transition="in" filter="fade">
                                      <p:cBhvr>
                                        <p:cTn id="26" dur="500"/>
                                        <p:tgtEl>
                                          <p:spTgt spid="17452"/>
                                        </p:tgtEl>
                                      </p:cBhvr>
                                    </p:animEffect>
                                  </p:childTnLst>
                                </p:cTn>
                              </p:par>
                            </p:childTnLst>
                          </p:cTn>
                        </p:par>
                        <p:par>
                          <p:cTn id="27" fill="hold" nodeType="afterGroup">
                            <p:stCondLst>
                              <p:cond delay="2500"/>
                            </p:stCondLst>
                            <p:childTnLst>
                              <p:par>
                                <p:cTn id="28" presetID="22" presetClass="entr" presetSubtype="4" fill="hold" nodeType="afterEffect">
                                  <p:stCondLst>
                                    <p:cond delay="0"/>
                                  </p:stCondLst>
                                  <p:childTnLst>
                                    <p:set>
                                      <p:cBhvr>
                                        <p:cTn id="29" dur="1" fill="hold">
                                          <p:stCondLst>
                                            <p:cond delay="0"/>
                                          </p:stCondLst>
                                        </p:cTn>
                                        <p:tgtEl>
                                          <p:spTgt spid="17416"/>
                                        </p:tgtEl>
                                        <p:attrNameLst>
                                          <p:attrName>style.visibility</p:attrName>
                                        </p:attrNameLst>
                                      </p:cBhvr>
                                      <p:to>
                                        <p:strVal val="visible"/>
                                      </p:to>
                                    </p:set>
                                    <p:animEffect transition="in" filter="wipe(down)">
                                      <p:cBhvr>
                                        <p:cTn id="30" dur="500"/>
                                        <p:tgtEl>
                                          <p:spTgt spid="17416"/>
                                        </p:tgtEl>
                                      </p:cBhvr>
                                    </p:animEffect>
                                  </p:childTnLst>
                                </p:cTn>
                              </p:par>
                            </p:childTnLst>
                          </p:cTn>
                        </p:par>
                        <p:par>
                          <p:cTn id="31" fill="hold" nodeType="afterGroup">
                            <p:stCondLst>
                              <p:cond delay="3000"/>
                            </p:stCondLst>
                            <p:childTnLst>
                              <p:par>
                                <p:cTn id="32" presetID="23" presetClass="entr" presetSubtype="16" fill="hold" grpId="0" nodeType="afterEffect">
                                  <p:stCondLst>
                                    <p:cond delay="0"/>
                                  </p:stCondLst>
                                  <p:childTnLst>
                                    <p:set>
                                      <p:cBhvr>
                                        <p:cTn id="33" dur="1" fill="hold">
                                          <p:stCondLst>
                                            <p:cond delay="0"/>
                                          </p:stCondLst>
                                        </p:cTn>
                                        <p:tgtEl>
                                          <p:spTgt spid="17420"/>
                                        </p:tgtEl>
                                        <p:attrNameLst>
                                          <p:attrName>style.visibility</p:attrName>
                                        </p:attrNameLst>
                                      </p:cBhvr>
                                      <p:to>
                                        <p:strVal val="visible"/>
                                      </p:to>
                                    </p:set>
                                    <p:anim calcmode="lin" valueType="num">
                                      <p:cBhvr>
                                        <p:cTn id="34" dur="500" fill="hold"/>
                                        <p:tgtEl>
                                          <p:spTgt spid="17420"/>
                                        </p:tgtEl>
                                        <p:attrNameLst>
                                          <p:attrName>ppt_w</p:attrName>
                                        </p:attrNameLst>
                                      </p:cBhvr>
                                      <p:tavLst>
                                        <p:tav tm="0">
                                          <p:val>
                                            <p:fltVal val="0"/>
                                          </p:val>
                                        </p:tav>
                                        <p:tav tm="100000">
                                          <p:val>
                                            <p:strVal val="#ppt_w"/>
                                          </p:val>
                                        </p:tav>
                                      </p:tavLst>
                                    </p:anim>
                                    <p:anim calcmode="lin" valueType="num">
                                      <p:cBhvr>
                                        <p:cTn id="35" dur="500" fill="hold"/>
                                        <p:tgtEl>
                                          <p:spTgt spid="17420"/>
                                        </p:tgtEl>
                                        <p:attrNameLst>
                                          <p:attrName>ppt_h</p:attrName>
                                        </p:attrNameLst>
                                      </p:cBhvr>
                                      <p:tavLst>
                                        <p:tav tm="0">
                                          <p:val>
                                            <p:fltVal val="0"/>
                                          </p:val>
                                        </p:tav>
                                        <p:tav tm="100000">
                                          <p:val>
                                            <p:strVal val="#ppt_h"/>
                                          </p:val>
                                        </p:tav>
                                      </p:tavLst>
                                    </p:anim>
                                  </p:childTnLst>
                                </p:cTn>
                              </p:par>
                            </p:childTnLst>
                          </p:cTn>
                        </p:par>
                        <p:par>
                          <p:cTn id="36" fill="hold" nodeType="afterGroup">
                            <p:stCondLst>
                              <p:cond delay="3500"/>
                            </p:stCondLst>
                            <p:childTnLst>
                              <p:par>
                                <p:cTn id="37" presetID="42" presetClass="entr" presetSubtype="0" fill="hold" nodeType="afterEffect">
                                  <p:stCondLst>
                                    <p:cond delay="0"/>
                                  </p:stCondLst>
                                  <p:childTnLst>
                                    <p:set>
                                      <p:cBhvr>
                                        <p:cTn id="38" dur="1" fill="hold">
                                          <p:stCondLst>
                                            <p:cond delay="0"/>
                                          </p:stCondLst>
                                        </p:cTn>
                                        <p:tgtEl>
                                          <p:spTgt spid="17442"/>
                                        </p:tgtEl>
                                        <p:attrNameLst>
                                          <p:attrName>style.visibility</p:attrName>
                                        </p:attrNameLst>
                                      </p:cBhvr>
                                      <p:to>
                                        <p:strVal val="visible"/>
                                      </p:to>
                                    </p:set>
                                    <p:animEffect transition="in" filter="fade">
                                      <p:cBhvr>
                                        <p:cTn id="39" dur="500"/>
                                        <p:tgtEl>
                                          <p:spTgt spid="17442"/>
                                        </p:tgtEl>
                                      </p:cBhvr>
                                    </p:animEffect>
                                    <p:anim calcmode="lin" valueType="num">
                                      <p:cBhvr>
                                        <p:cTn id="40" dur="500" fill="hold"/>
                                        <p:tgtEl>
                                          <p:spTgt spid="17442"/>
                                        </p:tgtEl>
                                        <p:attrNameLst>
                                          <p:attrName>ppt_x</p:attrName>
                                        </p:attrNameLst>
                                      </p:cBhvr>
                                      <p:tavLst>
                                        <p:tav tm="0">
                                          <p:val>
                                            <p:strVal val="#ppt_x"/>
                                          </p:val>
                                        </p:tav>
                                        <p:tav tm="100000">
                                          <p:val>
                                            <p:strVal val="#ppt_x"/>
                                          </p:val>
                                        </p:tav>
                                      </p:tavLst>
                                    </p:anim>
                                    <p:anim calcmode="lin" valueType="num">
                                      <p:cBhvr>
                                        <p:cTn id="41" dur="500" fill="hold"/>
                                        <p:tgtEl>
                                          <p:spTgt spid="17442"/>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424"/>
                                        </p:tgtEl>
                                        <p:attrNameLst>
                                          <p:attrName>style.visibility</p:attrName>
                                        </p:attrNameLst>
                                      </p:cBhvr>
                                      <p:to>
                                        <p:strVal val="visible"/>
                                      </p:to>
                                    </p:set>
                                    <p:animEffect transition="in" filter="wipe(left)">
                                      <p:cBhvr>
                                        <p:cTn id="45" dur="500"/>
                                        <p:tgtEl>
                                          <p:spTgt spid="17424"/>
                                        </p:tgtEl>
                                      </p:cBhvr>
                                    </p:animEffect>
                                  </p:childTnLst>
                                </p:cTn>
                              </p:par>
                            </p:childTnLst>
                          </p:cTn>
                        </p:par>
                        <p:par>
                          <p:cTn id="46" fill="hold" nodeType="afterGroup">
                            <p:stCondLst>
                              <p:cond delay="4500"/>
                            </p:stCondLst>
                            <p:childTnLst>
                              <p:par>
                                <p:cTn id="47" presetID="22" presetClass="entr" presetSubtype="4" fill="hold" nodeType="afterEffect">
                                  <p:stCondLst>
                                    <p:cond delay="0"/>
                                  </p:stCondLst>
                                  <p:childTnLst>
                                    <p:set>
                                      <p:cBhvr>
                                        <p:cTn id="48" dur="1" fill="hold">
                                          <p:stCondLst>
                                            <p:cond delay="0"/>
                                          </p:stCondLst>
                                        </p:cTn>
                                        <p:tgtEl>
                                          <p:spTgt spid="17453"/>
                                        </p:tgtEl>
                                        <p:attrNameLst>
                                          <p:attrName>style.visibility</p:attrName>
                                        </p:attrNameLst>
                                      </p:cBhvr>
                                      <p:to>
                                        <p:strVal val="visible"/>
                                      </p:to>
                                    </p:set>
                                    <p:animEffect transition="in" filter="wipe(down)">
                                      <p:cBhvr>
                                        <p:cTn id="49" dur="500"/>
                                        <p:tgtEl>
                                          <p:spTgt spid="17453"/>
                                        </p:tgtEl>
                                      </p:cBhvr>
                                    </p:animEffect>
                                  </p:childTnLst>
                                </p:cTn>
                              </p:par>
                            </p:childTnLst>
                          </p:cTn>
                        </p:par>
                        <p:par>
                          <p:cTn id="50" fill="hold" nodeType="afterGroup">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7458"/>
                                        </p:tgtEl>
                                        <p:attrNameLst>
                                          <p:attrName>style.visibility</p:attrName>
                                        </p:attrNameLst>
                                      </p:cBhvr>
                                      <p:to>
                                        <p:strVal val="visible"/>
                                      </p:to>
                                    </p:set>
                                    <p:animEffect transition="in" filter="fade">
                                      <p:cBhvr>
                                        <p:cTn id="53" dur="500"/>
                                        <p:tgtEl>
                                          <p:spTgt spid="17458"/>
                                        </p:tgtEl>
                                      </p:cBhvr>
                                    </p:animEffect>
                                  </p:childTnLst>
                                </p:cTn>
                              </p:par>
                            </p:childTnLst>
                          </p:cTn>
                        </p:par>
                        <p:par>
                          <p:cTn id="54" fill="hold" nodeType="afterGroup">
                            <p:stCondLst>
                              <p:cond delay="5500"/>
                            </p:stCondLst>
                            <p:childTnLst>
                              <p:par>
                                <p:cTn id="55" presetID="22" presetClass="entr" presetSubtype="4" fill="hold" nodeType="afterEffect">
                                  <p:stCondLst>
                                    <p:cond delay="0"/>
                                  </p:stCondLst>
                                  <p:childTnLst>
                                    <p:set>
                                      <p:cBhvr>
                                        <p:cTn id="56" dur="1" fill="hold">
                                          <p:stCondLst>
                                            <p:cond delay="0"/>
                                          </p:stCondLst>
                                        </p:cTn>
                                        <p:tgtEl>
                                          <p:spTgt spid="17417"/>
                                        </p:tgtEl>
                                        <p:attrNameLst>
                                          <p:attrName>style.visibility</p:attrName>
                                        </p:attrNameLst>
                                      </p:cBhvr>
                                      <p:to>
                                        <p:strVal val="visible"/>
                                      </p:to>
                                    </p:set>
                                    <p:animEffect transition="in" filter="wipe(down)">
                                      <p:cBhvr>
                                        <p:cTn id="57" dur="500"/>
                                        <p:tgtEl>
                                          <p:spTgt spid="17417"/>
                                        </p:tgtEl>
                                      </p:cBhvr>
                                    </p:animEffect>
                                  </p:childTnLst>
                                </p:cTn>
                              </p:par>
                            </p:childTnLst>
                          </p:cTn>
                        </p:par>
                        <p:par>
                          <p:cTn id="58" fill="hold" nodeType="afterGroup">
                            <p:stCondLst>
                              <p:cond delay="6000"/>
                            </p:stCondLst>
                            <p:childTnLst>
                              <p:par>
                                <p:cTn id="59" presetID="23" presetClass="entr" presetSubtype="16" fill="hold" grpId="0" nodeType="afterEffect">
                                  <p:stCondLst>
                                    <p:cond delay="0"/>
                                  </p:stCondLst>
                                  <p:childTnLst>
                                    <p:set>
                                      <p:cBhvr>
                                        <p:cTn id="60" dur="1" fill="hold">
                                          <p:stCondLst>
                                            <p:cond delay="0"/>
                                          </p:stCondLst>
                                        </p:cTn>
                                        <p:tgtEl>
                                          <p:spTgt spid="17421"/>
                                        </p:tgtEl>
                                        <p:attrNameLst>
                                          <p:attrName>style.visibility</p:attrName>
                                        </p:attrNameLst>
                                      </p:cBhvr>
                                      <p:to>
                                        <p:strVal val="visible"/>
                                      </p:to>
                                    </p:set>
                                    <p:anim calcmode="lin" valueType="num">
                                      <p:cBhvr>
                                        <p:cTn id="61" dur="500" fill="hold"/>
                                        <p:tgtEl>
                                          <p:spTgt spid="17421"/>
                                        </p:tgtEl>
                                        <p:attrNameLst>
                                          <p:attrName>ppt_w</p:attrName>
                                        </p:attrNameLst>
                                      </p:cBhvr>
                                      <p:tavLst>
                                        <p:tav tm="0">
                                          <p:val>
                                            <p:fltVal val="0"/>
                                          </p:val>
                                        </p:tav>
                                        <p:tav tm="100000">
                                          <p:val>
                                            <p:strVal val="#ppt_w"/>
                                          </p:val>
                                        </p:tav>
                                      </p:tavLst>
                                    </p:anim>
                                    <p:anim calcmode="lin" valueType="num">
                                      <p:cBhvr>
                                        <p:cTn id="62" dur="500" fill="hold"/>
                                        <p:tgtEl>
                                          <p:spTgt spid="17421"/>
                                        </p:tgtEl>
                                        <p:attrNameLst>
                                          <p:attrName>ppt_h</p:attrName>
                                        </p:attrNameLst>
                                      </p:cBhvr>
                                      <p:tavLst>
                                        <p:tav tm="0">
                                          <p:val>
                                            <p:fltVal val="0"/>
                                          </p:val>
                                        </p:tav>
                                        <p:tav tm="100000">
                                          <p:val>
                                            <p:strVal val="#ppt_h"/>
                                          </p:val>
                                        </p:tav>
                                      </p:tavLst>
                                    </p:anim>
                                  </p:childTnLst>
                                </p:cTn>
                              </p:par>
                            </p:childTnLst>
                          </p:cTn>
                        </p:par>
                        <p:par>
                          <p:cTn id="63" fill="hold" nodeType="afterGroup">
                            <p:stCondLst>
                              <p:cond delay="6500"/>
                            </p:stCondLst>
                            <p:childTnLst>
                              <p:par>
                                <p:cTn id="64" presetID="42" presetClass="entr" presetSubtype="0" fill="hold" nodeType="afterEffect">
                                  <p:stCondLst>
                                    <p:cond delay="0"/>
                                  </p:stCondLst>
                                  <p:childTnLst>
                                    <p:set>
                                      <p:cBhvr>
                                        <p:cTn id="65" dur="1" fill="hold">
                                          <p:stCondLst>
                                            <p:cond delay="0"/>
                                          </p:stCondLst>
                                        </p:cTn>
                                        <p:tgtEl>
                                          <p:spTgt spid="17427"/>
                                        </p:tgtEl>
                                        <p:attrNameLst>
                                          <p:attrName>style.visibility</p:attrName>
                                        </p:attrNameLst>
                                      </p:cBhvr>
                                      <p:to>
                                        <p:strVal val="visible"/>
                                      </p:to>
                                    </p:set>
                                    <p:animEffect transition="in" filter="fade">
                                      <p:cBhvr>
                                        <p:cTn id="66" dur="500"/>
                                        <p:tgtEl>
                                          <p:spTgt spid="17427"/>
                                        </p:tgtEl>
                                      </p:cBhvr>
                                    </p:animEffect>
                                    <p:anim calcmode="lin" valueType="num">
                                      <p:cBhvr>
                                        <p:cTn id="67" dur="500" fill="hold"/>
                                        <p:tgtEl>
                                          <p:spTgt spid="17427"/>
                                        </p:tgtEl>
                                        <p:attrNameLst>
                                          <p:attrName>ppt_x</p:attrName>
                                        </p:attrNameLst>
                                      </p:cBhvr>
                                      <p:tavLst>
                                        <p:tav tm="0">
                                          <p:val>
                                            <p:strVal val="#ppt_x"/>
                                          </p:val>
                                        </p:tav>
                                        <p:tav tm="100000">
                                          <p:val>
                                            <p:strVal val="#ppt_x"/>
                                          </p:val>
                                        </p:tav>
                                      </p:tavLst>
                                    </p:anim>
                                    <p:anim calcmode="lin" valueType="num">
                                      <p:cBhvr>
                                        <p:cTn id="68" dur="500" fill="hold"/>
                                        <p:tgtEl>
                                          <p:spTgt spid="17427"/>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17425"/>
                                        </p:tgtEl>
                                        <p:attrNameLst>
                                          <p:attrName>style.visibility</p:attrName>
                                        </p:attrNameLst>
                                      </p:cBhvr>
                                      <p:to>
                                        <p:strVal val="visible"/>
                                      </p:to>
                                    </p:set>
                                    <p:animEffect transition="in" filter="wipe(left)">
                                      <p:cBhvr>
                                        <p:cTn id="72" dur="500"/>
                                        <p:tgtEl>
                                          <p:spTgt spid="17425"/>
                                        </p:tgtEl>
                                      </p:cBhvr>
                                    </p:animEffect>
                                  </p:childTnLst>
                                </p:cTn>
                              </p:par>
                            </p:childTnLst>
                          </p:cTn>
                        </p:par>
                        <p:par>
                          <p:cTn id="73" fill="hold" nodeType="afterGroup">
                            <p:stCondLst>
                              <p:cond delay="7500"/>
                            </p:stCondLst>
                            <p:childTnLst>
                              <p:par>
                                <p:cTn id="74" presetID="22" presetClass="entr" presetSubtype="4" fill="hold" nodeType="afterEffect">
                                  <p:stCondLst>
                                    <p:cond delay="0"/>
                                  </p:stCondLst>
                                  <p:childTnLst>
                                    <p:set>
                                      <p:cBhvr>
                                        <p:cTn id="75" dur="1" fill="hold">
                                          <p:stCondLst>
                                            <p:cond delay="0"/>
                                          </p:stCondLst>
                                        </p:cTn>
                                        <p:tgtEl>
                                          <p:spTgt spid="17459"/>
                                        </p:tgtEl>
                                        <p:attrNameLst>
                                          <p:attrName>style.visibility</p:attrName>
                                        </p:attrNameLst>
                                      </p:cBhvr>
                                      <p:to>
                                        <p:strVal val="visible"/>
                                      </p:to>
                                    </p:set>
                                    <p:animEffect transition="in" filter="wipe(down)">
                                      <p:cBhvr>
                                        <p:cTn id="76" dur="500"/>
                                        <p:tgtEl>
                                          <p:spTgt spid="17459"/>
                                        </p:tgtEl>
                                      </p:cBhvr>
                                    </p:animEffect>
                                  </p:childTnLst>
                                </p:cTn>
                              </p:par>
                            </p:childTnLst>
                          </p:cTn>
                        </p:par>
                        <p:par>
                          <p:cTn id="77" fill="hold" nodeType="afterGroup">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17464"/>
                                        </p:tgtEl>
                                        <p:attrNameLst>
                                          <p:attrName>style.visibility</p:attrName>
                                        </p:attrNameLst>
                                      </p:cBhvr>
                                      <p:to>
                                        <p:strVal val="visible"/>
                                      </p:to>
                                    </p:set>
                                    <p:animEffect transition="in" filter="fade">
                                      <p:cBhvr>
                                        <p:cTn id="80" dur="500"/>
                                        <p:tgtEl>
                                          <p:spTgt spid="17464"/>
                                        </p:tgtEl>
                                      </p:cBhvr>
                                    </p:animEffect>
                                  </p:childTnLst>
                                </p:cTn>
                              </p:par>
                            </p:childTnLst>
                          </p:cTn>
                        </p:par>
                        <p:par>
                          <p:cTn id="81" fill="hold" nodeType="afterGroup">
                            <p:stCondLst>
                              <p:cond delay="8500"/>
                            </p:stCondLst>
                            <p:childTnLst>
                              <p:par>
                                <p:cTn id="82" presetID="22" presetClass="entr" presetSubtype="4" fill="hold" nodeType="afterEffect">
                                  <p:stCondLst>
                                    <p:cond delay="0"/>
                                  </p:stCondLst>
                                  <p:childTnLst>
                                    <p:set>
                                      <p:cBhvr>
                                        <p:cTn id="83" dur="1" fill="hold">
                                          <p:stCondLst>
                                            <p:cond delay="0"/>
                                          </p:stCondLst>
                                        </p:cTn>
                                        <p:tgtEl>
                                          <p:spTgt spid="17418"/>
                                        </p:tgtEl>
                                        <p:attrNameLst>
                                          <p:attrName>style.visibility</p:attrName>
                                        </p:attrNameLst>
                                      </p:cBhvr>
                                      <p:to>
                                        <p:strVal val="visible"/>
                                      </p:to>
                                    </p:set>
                                    <p:animEffect transition="in" filter="wipe(down)">
                                      <p:cBhvr>
                                        <p:cTn id="84" dur="500"/>
                                        <p:tgtEl>
                                          <p:spTgt spid="17418"/>
                                        </p:tgtEl>
                                      </p:cBhvr>
                                    </p:animEffect>
                                  </p:childTnLst>
                                </p:cTn>
                              </p:par>
                            </p:childTnLst>
                          </p:cTn>
                        </p:par>
                        <p:par>
                          <p:cTn id="85" fill="hold" nodeType="afterGroup">
                            <p:stCondLst>
                              <p:cond delay="9000"/>
                            </p:stCondLst>
                            <p:childTnLst>
                              <p:par>
                                <p:cTn id="86" presetID="23" presetClass="entr" presetSubtype="16" fill="hold" grpId="0" nodeType="afterEffect">
                                  <p:stCondLst>
                                    <p:cond delay="0"/>
                                  </p:stCondLst>
                                  <p:childTnLst>
                                    <p:set>
                                      <p:cBhvr>
                                        <p:cTn id="87" dur="1" fill="hold">
                                          <p:stCondLst>
                                            <p:cond delay="0"/>
                                          </p:stCondLst>
                                        </p:cTn>
                                        <p:tgtEl>
                                          <p:spTgt spid="17422"/>
                                        </p:tgtEl>
                                        <p:attrNameLst>
                                          <p:attrName>style.visibility</p:attrName>
                                        </p:attrNameLst>
                                      </p:cBhvr>
                                      <p:to>
                                        <p:strVal val="visible"/>
                                      </p:to>
                                    </p:set>
                                    <p:anim calcmode="lin" valueType="num">
                                      <p:cBhvr>
                                        <p:cTn id="88" dur="500" fill="hold"/>
                                        <p:tgtEl>
                                          <p:spTgt spid="17422"/>
                                        </p:tgtEl>
                                        <p:attrNameLst>
                                          <p:attrName>ppt_w</p:attrName>
                                        </p:attrNameLst>
                                      </p:cBhvr>
                                      <p:tavLst>
                                        <p:tav tm="0">
                                          <p:val>
                                            <p:fltVal val="0"/>
                                          </p:val>
                                        </p:tav>
                                        <p:tav tm="100000">
                                          <p:val>
                                            <p:strVal val="#ppt_w"/>
                                          </p:val>
                                        </p:tav>
                                      </p:tavLst>
                                    </p:anim>
                                    <p:anim calcmode="lin" valueType="num">
                                      <p:cBhvr>
                                        <p:cTn id="89" dur="500" fill="hold"/>
                                        <p:tgtEl>
                                          <p:spTgt spid="17422"/>
                                        </p:tgtEl>
                                        <p:attrNameLst>
                                          <p:attrName>ppt_h</p:attrName>
                                        </p:attrNameLst>
                                      </p:cBhvr>
                                      <p:tavLst>
                                        <p:tav tm="0">
                                          <p:val>
                                            <p:fltVal val="0"/>
                                          </p:val>
                                        </p:tav>
                                        <p:tav tm="100000">
                                          <p:val>
                                            <p:strVal val="#ppt_h"/>
                                          </p:val>
                                        </p:tav>
                                      </p:tavLst>
                                    </p:anim>
                                  </p:childTnLst>
                                </p:cTn>
                              </p:par>
                            </p:childTnLst>
                          </p:cTn>
                        </p:par>
                        <p:par>
                          <p:cTn id="90" fill="hold" nodeType="afterGroup">
                            <p:stCondLst>
                              <p:cond delay="9500"/>
                            </p:stCondLst>
                            <p:childTnLst>
                              <p:par>
                                <p:cTn id="91" presetID="42" presetClass="entr" presetSubtype="0" fill="hold" nodeType="afterEffect">
                                  <p:stCondLst>
                                    <p:cond delay="0"/>
                                  </p:stCondLst>
                                  <p:childTnLst>
                                    <p:set>
                                      <p:cBhvr>
                                        <p:cTn id="92" dur="1" fill="hold">
                                          <p:stCondLst>
                                            <p:cond delay="0"/>
                                          </p:stCondLst>
                                        </p:cTn>
                                        <p:tgtEl>
                                          <p:spTgt spid="17432"/>
                                        </p:tgtEl>
                                        <p:attrNameLst>
                                          <p:attrName>style.visibility</p:attrName>
                                        </p:attrNameLst>
                                      </p:cBhvr>
                                      <p:to>
                                        <p:strVal val="visible"/>
                                      </p:to>
                                    </p:set>
                                    <p:animEffect transition="in" filter="fade">
                                      <p:cBhvr>
                                        <p:cTn id="93" dur="500"/>
                                        <p:tgtEl>
                                          <p:spTgt spid="17432"/>
                                        </p:tgtEl>
                                      </p:cBhvr>
                                    </p:animEffect>
                                    <p:anim calcmode="lin" valueType="num">
                                      <p:cBhvr>
                                        <p:cTn id="94" dur="500" fill="hold"/>
                                        <p:tgtEl>
                                          <p:spTgt spid="17432"/>
                                        </p:tgtEl>
                                        <p:attrNameLst>
                                          <p:attrName>ppt_x</p:attrName>
                                        </p:attrNameLst>
                                      </p:cBhvr>
                                      <p:tavLst>
                                        <p:tav tm="0">
                                          <p:val>
                                            <p:strVal val="#ppt_x"/>
                                          </p:val>
                                        </p:tav>
                                        <p:tav tm="100000">
                                          <p:val>
                                            <p:strVal val="#ppt_x"/>
                                          </p:val>
                                        </p:tav>
                                      </p:tavLst>
                                    </p:anim>
                                    <p:anim calcmode="lin" valueType="num">
                                      <p:cBhvr>
                                        <p:cTn id="95" dur="500" fill="hold"/>
                                        <p:tgtEl>
                                          <p:spTgt spid="17432"/>
                                        </p:tgtEl>
                                        <p:attrNameLst>
                                          <p:attrName>ppt_y</p:attrName>
                                        </p:attrNameLst>
                                      </p:cBhvr>
                                      <p:tavLst>
                                        <p:tav tm="0">
                                          <p:val>
                                            <p:strVal val="#ppt_y+.1"/>
                                          </p:val>
                                        </p:tav>
                                        <p:tav tm="100000">
                                          <p:val>
                                            <p:strVal val="#ppt_y"/>
                                          </p:val>
                                        </p:tav>
                                      </p:tavLst>
                                    </p:anim>
                                  </p:childTnLst>
                                </p:cTn>
                              </p:par>
                            </p:childTnLst>
                          </p:cTn>
                        </p:par>
                        <p:par>
                          <p:cTn id="96" fill="hold" nodeType="afterGroup">
                            <p:stCondLst>
                              <p:cond delay="10000"/>
                            </p:stCondLst>
                            <p:childTnLst>
                              <p:par>
                                <p:cTn id="97" presetID="22" presetClass="entr" presetSubtype="8" fill="hold" grpId="0" nodeType="afterEffect">
                                  <p:stCondLst>
                                    <p:cond delay="0"/>
                                  </p:stCondLst>
                                  <p:childTnLst>
                                    <p:set>
                                      <p:cBhvr>
                                        <p:cTn id="98" dur="1" fill="hold">
                                          <p:stCondLst>
                                            <p:cond delay="0"/>
                                          </p:stCondLst>
                                        </p:cTn>
                                        <p:tgtEl>
                                          <p:spTgt spid="17426"/>
                                        </p:tgtEl>
                                        <p:attrNameLst>
                                          <p:attrName>style.visibility</p:attrName>
                                        </p:attrNameLst>
                                      </p:cBhvr>
                                      <p:to>
                                        <p:strVal val="visible"/>
                                      </p:to>
                                    </p:set>
                                    <p:animEffect transition="in" filter="wipe(left)">
                                      <p:cBhvr>
                                        <p:cTn id="99" dur="500"/>
                                        <p:tgtEl>
                                          <p:spTgt spid="17426"/>
                                        </p:tgtEl>
                                      </p:cBhvr>
                                    </p:animEffect>
                                  </p:childTnLst>
                                </p:cTn>
                              </p:par>
                            </p:childTnLst>
                          </p:cTn>
                        </p:par>
                        <p:par>
                          <p:cTn id="100" fill="hold" nodeType="afterGroup">
                            <p:stCondLst>
                              <p:cond delay="10500"/>
                            </p:stCondLst>
                            <p:childTnLst>
                              <p:par>
                                <p:cTn id="101" presetID="22" presetClass="entr" presetSubtype="4" fill="hold" nodeType="afterEffect">
                                  <p:stCondLst>
                                    <p:cond delay="0"/>
                                  </p:stCondLst>
                                  <p:childTnLst>
                                    <p:set>
                                      <p:cBhvr>
                                        <p:cTn id="102" dur="1" fill="hold">
                                          <p:stCondLst>
                                            <p:cond delay="0"/>
                                          </p:stCondLst>
                                        </p:cTn>
                                        <p:tgtEl>
                                          <p:spTgt spid="17465"/>
                                        </p:tgtEl>
                                        <p:attrNameLst>
                                          <p:attrName>style.visibility</p:attrName>
                                        </p:attrNameLst>
                                      </p:cBhvr>
                                      <p:to>
                                        <p:strVal val="visible"/>
                                      </p:to>
                                    </p:set>
                                    <p:animEffect transition="in" filter="wipe(down)">
                                      <p:cBhvr>
                                        <p:cTn id="103" dur="500"/>
                                        <p:tgtEl>
                                          <p:spTgt spid="17465"/>
                                        </p:tgtEl>
                                      </p:cBhvr>
                                    </p:animEffect>
                                  </p:childTnLst>
                                </p:cTn>
                              </p:par>
                            </p:childTnLst>
                          </p:cTn>
                        </p:par>
                        <p:par>
                          <p:cTn id="104" fill="hold" nodeType="afterGroup">
                            <p:stCondLst>
                              <p:cond delay="11000"/>
                            </p:stCondLst>
                            <p:childTnLst>
                              <p:par>
                                <p:cTn id="105" presetID="10" presetClass="entr" presetSubtype="0" fill="hold" grpId="0" nodeType="afterEffect">
                                  <p:stCondLst>
                                    <p:cond delay="0"/>
                                  </p:stCondLst>
                                  <p:childTnLst>
                                    <p:set>
                                      <p:cBhvr>
                                        <p:cTn id="106" dur="1" fill="hold">
                                          <p:stCondLst>
                                            <p:cond delay="0"/>
                                          </p:stCondLst>
                                        </p:cTn>
                                        <p:tgtEl>
                                          <p:spTgt spid="17470"/>
                                        </p:tgtEl>
                                        <p:attrNameLst>
                                          <p:attrName>style.visibility</p:attrName>
                                        </p:attrNameLst>
                                      </p:cBhvr>
                                      <p:to>
                                        <p:strVal val="visible"/>
                                      </p:to>
                                    </p:set>
                                    <p:animEffect transition="in" filter="fade">
                                      <p:cBhvr>
                                        <p:cTn id="107" dur="500"/>
                                        <p:tgtEl>
                                          <p:spTgt spid="17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animBg="1" autoUpdateAnimBg="0"/>
      <p:bldP spid="17420" grpId="0" animBg="1" autoUpdateAnimBg="0"/>
      <p:bldP spid="17421" grpId="0" animBg="1" autoUpdateAnimBg="0"/>
      <p:bldP spid="17422" grpId="0" animBg="1" autoUpdateAnimBg="0"/>
      <p:bldP spid="17423" grpId="0" animBg="1"/>
      <p:bldP spid="17424" grpId="0" animBg="1"/>
      <p:bldP spid="17425" grpId="0" animBg="1"/>
      <p:bldP spid="17426" grpId="0" animBg="1"/>
      <p:bldP spid="17452" grpId="0" autoUpdateAnimBg="0"/>
      <p:bldP spid="17458" grpId="0" autoUpdateAnimBg="0"/>
      <p:bldP spid="17464" grpId="0" autoUpdateAnimBg="0"/>
      <p:bldP spid="1747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8434"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8435"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8436"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8437"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03</a:t>
            </a:r>
            <a:endParaRPr lang="zh-CN" altLang="en-US" sz="2400" b="1">
              <a:solidFill>
                <a:srgbClr val="132F55"/>
              </a:solidFill>
              <a:latin typeface="华文细黑" pitchFamily="2" charset="-122"/>
              <a:ea typeface="华文细黑" pitchFamily="2" charset="-122"/>
            </a:endParaRPr>
          </a:p>
        </p:txBody>
      </p:sp>
      <p:cxnSp>
        <p:nvCxnSpPr>
          <p:cNvPr id="18438"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8439"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8440" name="Group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95325" y="2073275"/>
            <a:ext cx="3668713"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8441" name="弧形 8"/>
          <p:cNvSpPr>
            <a:spLocks/>
          </p:cNvSpPr>
          <p:nvPr/>
        </p:nvSpPr>
        <p:spPr bwMode="auto">
          <a:xfrm>
            <a:off x="301625" y="1682750"/>
            <a:ext cx="4451350" cy="4449763"/>
          </a:xfrm>
          <a:custGeom>
            <a:avLst/>
            <a:gdLst>
              <a:gd name="T0" fmla="*/ 585303 w 4451350"/>
              <a:gd name="T1" fmla="*/ 721155 h 4449763"/>
              <a:gd name="T2" fmla="*/ 3028648 w 4451350"/>
              <a:gd name="T3" fmla="*/ 149841 h 4449763"/>
              <a:gd name="T4" fmla="*/ 4451337 w 4451350"/>
              <a:gd name="T5" fmla="*/ 2217040 h 4449763"/>
              <a:gd name="T6" fmla="*/ 3043250 w 4451350"/>
              <a:gd name="T7" fmla="*/ 4294216 h 4449763"/>
              <a:gd name="T8" fmla="*/ 595943 w 4451350"/>
              <a:gd name="T9" fmla="*/ 3740125 h 4449763"/>
              <a:gd name="T10" fmla="*/ 2225675 w 4451350"/>
              <a:gd name="T11" fmla="*/ 2224882 h 4449763"/>
              <a:gd name="T12" fmla="*/ 585303 w 4451350"/>
              <a:gd name="T13" fmla="*/ 721155 h 4449763"/>
              <a:gd name="T14" fmla="*/ 585303 w 4451350"/>
              <a:gd name="T15" fmla="*/ 721155 h 4449763"/>
              <a:gd name="T16" fmla="*/ 3028648 w 4451350"/>
              <a:gd name="T17" fmla="*/ 149841 h 4449763"/>
              <a:gd name="T18" fmla="*/ 4451337 w 4451350"/>
              <a:gd name="T19" fmla="*/ 2217040 h 4449763"/>
              <a:gd name="T20" fmla="*/ 3043250 w 4451350"/>
              <a:gd name="T21" fmla="*/ 4294216 h 4449763"/>
              <a:gd name="T22" fmla="*/ 595943 w 4451350"/>
              <a:gd name="T23" fmla="*/ 3740125 h 4449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51350" h="4449763" stroke="0">
                <a:moveTo>
                  <a:pt x="585303" y="721155"/>
                </a:moveTo>
                <a:cubicBezTo>
                  <a:pt x="1204501" y="46171"/>
                  <a:pt x="2174197" y="-180568"/>
                  <a:pt x="3028648" y="149841"/>
                </a:cubicBezTo>
                <a:cubicBezTo>
                  <a:pt x="3883414" y="480371"/>
                  <a:pt x="4448107" y="1300883"/>
                  <a:pt x="4451337" y="2217040"/>
                </a:cubicBezTo>
                <a:cubicBezTo>
                  <a:pt x="4454567" y="3133201"/>
                  <a:pt x="3895669" y="3957674"/>
                  <a:pt x="3043250" y="4294216"/>
                </a:cubicBezTo>
                <a:cubicBezTo>
                  <a:pt x="2191151" y="4630632"/>
                  <a:pt x="1219882" y="4410729"/>
                  <a:pt x="595943" y="3740125"/>
                </a:cubicBezTo>
                <a:lnTo>
                  <a:pt x="2225675" y="2224882"/>
                </a:lnTo>
                <a:lnTo>
                  <a:pt x="585303" y="721155"/>
                </a:lnTo>
                <a:close/>
              </a:path>
              <a:path w="4451350" h="4449763" fill="none">
                <a:moveTo>
                  <a:pt x="585303" y="721155"/>
                </a:moveTo>
                <a:cubicBezTo>
                  <a:pt x="1204501" y="46171"/>
                  <a:pt x="2174197" y="-180568"/>
                  <a:pt x="3028648" y="149841"/>
                </a:cubicBezTo>
                <a:cubicBezTo>
                  <a:pt x="3883414" y="480371"/>
                  <a:pt x="4448107" y="1300883"/>
                  <a:pt x="4451337" y="2217040"/>
                </a:cubicBezTo>
                <a:cubicBezTo>
                  <a:pt x="4454567" y="3133201"/>
                  <a:pt x="3895669" y="3957674"/>
                  <a:pt x="3043250" y="4294216"/>
                </a:cubicBezTo>
                <a:cubicBezTo>
                  <a:pt x="2191151" y="4630632"/>
                  <a:pt x="1219882" y="4410729"/>
                  <a:pt x="595943" y="3740125"/>
                </a:cubicBezTo>
              </a:path>
            </a:pathLst>
          </a:custGeom>
          <a:noFill/>
          <a:ln w="146050" cap="rnd" cmpd="sng">
            <a:solidFill>
              <a:schemeClr val="bg1">
                <a:alpha val="7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8442" name="椭圆 10"/>
          <p:cNvSpPr>
            <a:spLocks noChangeArrowheads="1"/>
          </p:cNvSpPr>
          <p:nvPr/>
        </p:nvSpPr>
        <p:spPr bwMode="auto">
          <a:xfrm>
            <a:off x="819150" y="2341563"/>
            <a:ext cx="134938" cy="1349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3" name="椭圆 16"/>
          <p:cNvSpPr>
            <a:spLocks noChangeArrowheads="1"/>
          </p:cNvSpPr>
          <p:nvPr/>
        </p:nvSpPr>
        <p:spPr bwMode="auto">
          <a:xfrm>
            <a:off x="2459038" y="1614488"/>
            <a:ext cx="136525" cy="1365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4" name="椭圆 17"/>
          <p:cNvSpPr>
            <a:spLocks noChangeArrowheads="1"/>
          </p:cNvSpPr>
          <p:nvPr/>
        </p:nvSpPr>
        <p:spPr bwMode="auto">
          <a:xfrm>
            <a:off x="4167188" y="2411413"/>
            <a:ext cx="134937" cy="1349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5" name="椭圆 18"/>
          <p:cNvSpPr>
            <a:spLocks noChangeArrowheads="1"/>
          </p:cNvSpPr>
          <p:nvPr/>
        </p:nvSpPr>
        <p:spPr bwMode="auto">
          <a:xfrm>
            <a:off x="4687888" y="3840163"/>
            <a:ext cx="134937" cy="1349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6" name="椭圆 19"/>
          <p:cNvSpPr>
            <a:spLocks noChangeArrowheads="1"/>
          </p:cNvSpPr>
          <p:nvPr/>
        </p:nvSpPr>
        <p:spPr bwMode="auto">
          <a:xfrm>
            <a:off x="4224338" y="5197475"/>
            <a:ext cx="136525" cy="1349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7" name="椭圆 20"/>
          <p:cNvSpPr>
            <a:spLocks noChangeArrowheads="1"/>
          </p:cNvSpPr>
          <p:nvPr/>
        </p:nvSpPr>
        <p:spPr bwMode="auto">
          <a:xfrm>
            <a:off x="2459038" y="6065838"/>
            <a:ext cx="136525" cy="1349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8" name="椭圆 21"/>
          <p:cNvSpPr>
            <a:spLocks noChangeArrowheads="1"/>
          </p:cNvSpPr>
          <p:nvPr/>
        </p:nvSpPr>
        <p:spPr bwMode="auto">
          <a:xfrm>
            <a:off x="830263" y="5353050"/>
            <a:ext cx="134937" cy="1349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49" name="Freeform 10"/>
          <p:cNvSpPr>
            <a:spLocks noEditPoints="1"/>
          </p:cNvSpPr>
          <p:nvPr/>
        </p:nvSpPr>
        <p:spPr bwMode="auto">
          <a:xfrm>
            <a:off x="2736850" y="1196975"/>
            <a:ext cx="392113" cy="330200"/>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0" name="Freeform 11"/>
          <p:cNvSpPr>
            <a:spLocks noEditPoints="1"/>
          </p:cNvSpPr>
          <p:nvPr/>
        </p:nvSpPr>
        <p:spPr bwMode="auto">
          <a:xfrm>
            <a:off x="4979988" y="3700463"/>
            <a:ext cx="385762" cy="414337"/>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8451" name="组合 37"/>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86275" y="2084388"/>
            <a:ext cx="4032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8452" name="组合 38"/>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486275" y="5138738"/>
            <a:ext cx="347663"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8453" name="组合 39"/>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646363" y="6291263"/>
            <a:ext cx="395287"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18454" name="直接连接符 41"/>
          <p:cNvCxnSpPr>
            <a:cxnSpLocks noChangeShapeType="1"/>
          </p:cNvCxnSpPr>
          <p:nvPr/>
        </p:nvCxnSpPr>
        <p:spPr bwMode="auto">
          <a:xfrm>
            <a:off x="5773738" y="1196975"/>
            <a:ext cx="0" cy="5248275"/>
          </a:xfrm>
          <a:prstGeom prst="line">
            <a:avLst/>
          </a:prstGeom>
          <a:noFill/>
          <a:ln w="9525" cmpd="sng">
            <a:solidFill>
              <a:schemeClr val="bg1">
                <a:alpha val="29999"/>
              </a:schemeClr>
            </a:solidFill>
            <a:round/>
            <a:headEnd/>
            <a:tailEnd/>
          </a:ln>
          <a:extLst>
            <a:ext uri="{909E8E84-426E-40DD-AFC4-6F175D3DCCD1}">
              <a14:hiddenFill xmlns:a14="http://schemas.microsoft.com/office/drawing/2010/main">
                <a:noFill/>
              </a14:hiddenFill>
            </a:ext>
          </a:extLst>
        </p:spPr>
      </p:cxnSp>
      <p:sp>
        <p:nvSpPr>
          <p:cNvPr id="18455" name="圆角矩形 43"/>
          <p:cNvSpPr>
            <a:spLocks noChangeArrowheads="1"/>
          </p:cNvSpPr>
          <p:nvPr/>
        </p:nvSpPr>
        <p:spPr bwMode="auto">
          <a:xfrm>
            <a:off x="6091238" y="1196975"/>
            <a:ext cx="2070100" cy="33020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r>
              <a:rPr lang="en-US" sz="1600">
                <a:solidFill>
                  <a:srgbClr val="1E6991"/>
                </a:solidFill>
                <a:latin typeface="Arial" pitchFamily="34" charset="0"/>
                <a:cs typeface="Arial" pitchFamily="34" charset="0"/>
              </a:rPr>
              <a:t>ADD YOUR TITLE</a:t>
            </a:r>
            <a:endParaRPr lang="zh-CN" altLang="en-US" sz="1600">
              <a:solidFill>
                <a:srgbClr val="1E6991"/>
              </a:solidFill>
              <a:latin typeface="Arial" pitchFamily="34" charset="0"/>
              <a:cs typeface="Arial" pitchFamily="34" charset="0"/>
            </a:endParaRPr>
          </a:p>
        </p:txBody>
      </p:sp>
      <p:sp>
        <p:nvSpPr>
          <p:cNvPr id="18456" name="圆角矩形 44"/>
          <p:cNvSpPr>
            <a:spLocks noChangeArrowheads="1"/>
          </p:cNvSpPr>
          <p:nvPr/>
        </p:nvSpPr>
        <p:spPr bwMode="auto">
          <a:xfrm>
            <a:off x="6091238" y="2295525"/>
            <a:ext cx="2070100" cy="33020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r>
              <a:rPr lang="en-US" sz="1600">
                <a:solidFill>
                  <a:srgbClr val="1E6991"/>
                </a:solidFill>
                <a:latin typeface="Arial" pitchFamily="34" charset="0"/>
                <a:cs typeface="Arial" pitchFamily="34" charset="0"/>
              </a:rPr>
              <a:t>ADD YOUR TITLE</a:t>
            </a:r>
            <a:endParaRPr lang="zh-CN" altLang="en-US" sz="1600">
              <a:solidFill>
                <a:srgbClr val="1E6991"/>
              </a:solidFill>
              <a:latin typeface="Arial" pitchFamily="34" charset="0"/>
              <a:cs typeface="Arial" pitchFamily="34" charset="0"/>
            </a:endParaRPr>
          </a:p>
        </p:txBody>
      </p:sp>
      <p:sp>
        <p:nvSpPr>
          <p:cNvPr id="18457" name="圆角矩形 45"/>
          <p:cNvSpPr>
            <a:spLocks noChangeArrowheads="1"/>
          </p:cNvSpPr>
          <p:nvPr/>
        </p:nvSpPr>
        <p:spPr bwMode="auto">
          <a:xfrm>
            <a:off x="6091238" y="3394075"/>
            <a:ext cx="2070100" cy="33020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r>
              <a:rPr lang="en-US" sz="1600">
                <a:solidFill>
                  <a:srgbClr val="1E6991"/>
                </a:solidFill>
                <a:latin typeface="Arial" pitchFamily="34" charset="0"/>
                <a:cs typeface="Arial" pitchFamily="34" charset="0"/>
              </a:rPr>
              <a:t>ADD YOUR TITLE</a:t>
            </a:r>
            <a:endParaRPr lang="zh-CN" altLang="en-US" sz="1600">
              <a:solidFill>
                <a:srgbClr val="1E6991"/>
              </a:solidFill>
              <a:latin typeface="Arial" pitchFamily="34" charset="0"/>
              <a:cs typeface="Arial" pitchFamily="34" charset="0"/>
            </a:endParaRPr>
          </a:p>
        </p:txBody>
      </p:sp>
      <p:sp>
        <p:nvSpPr>
          <p:cNvPr id="18458" name="圆角矩形 46"/>
          <p:cNvSpPr>
            <a:spLocks noChangeArrowheads="1"/>
          </p:cNvSpPr>
          <p:nvPr/>
        </p:nvSpPr>
        <p:spPr bwMode="auto">
          <a:xfrm>
            <a:off x="6091238" y="4494213"/>
            <a:ext cx="2070100" cy="33020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r>
              <a:rPr lang="en-US" sz="1600">
                <a:solidFill>
                  <a:srgbClr val="1E6991"/>
                </a:solidFill>
                <a:latin typeface="Arial" pitchFamily="34" charset="0"/>
                <a:cs typeface="Arial" pitchFamily="34" charset="0"/>
              </a:rPr>
              <a:t>ADD YOUR TITLE</a:t>
            </a:r>
            <a:endParaRPr lang="zh-CN" altLang="en-US" sz="1600">
              <a:solidFill>
                <a:srgbClr val="1E6991"/>
              </a:solidFill>
              <a:latin typeface="Arial" pitchFamily="34" charset="0"/>
              <a:cs typeface="Arial" pitchFamily="34" charset="0"/>
            </a:endParaRPr>
          </a:p>
        </p:txBody>
      </p:sp>
      <p:sp>
        <p:nvSpPr>
          <p:cNvPr id="18459" name="圆角矩形 47"/>
          <p:cNvSpPr>
            <a:spLocks noChangeArrowheads="1"/>
          </p:cNvSpPr>
          <p:nvPr/>
        </p:nvSpPr>
        <p:spPr bwMode="auto">
          <a:xfrm>
            <a:off x="6091238" y="5592763"/>
            <a:ext cx="2070100" cy="33020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r>
              <a:rPr lang="en-US" sz="1600">
                <a:solidFill>
                  <a:srgbClr val="1E6991"/>
                </a:solidFill>
                <a:latin typeface="Arial" pitchFamily="34" charset="0"/>
                <a:cs typeface="Arial" pitchFamily="34" charset="0"/>
              </a:rPr>
              <a:t>ADD YOUR TITLE</a:t>
            </a:r>
            <a:endParaRPr lang="zh-CN" altLang="en-US" sz="1600">
              <a:solidFill>
                <a:srgbClr val="1E6991"/>
              </a:solidFill>
              <a:latin typeface="Arial" pitchFamily="34" charset="0"/>
              <a:cs typeface="Arial" pitchFamily="34" charset="0"/>
            </a:endParaRPr>
          </a:p>
        </p:txBody>
      </p:sp>
      <p:sp>
        <p:nvSpPr>
          <p:cNvPr id="18460" name="矩形 48"/>
          <p:cNvSpPr>
            <a:spLocks noChangeArrowheads="1"/>
          </p:cNvSpPr>
          <p:nvPr/>
        </p:nvSpPr>
        <p:spPr bwMode="auto">
          <a:xfrm>
            <a:off x="6091238" y="1589088"/>
            <a:ext cx="56927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100">
              <a:solidFill>
                <a:schemeClr val="bg1"/>
              </a:solidFill>
              <a:latin typeface="Arial" pitchFamily="34" charset="0"/>
            </a:endParaRPr>
          </a:p>
        </p:txBody>
      </p:sp>
      <p:sp>
        <p:nvSpPr>
          <p:cNvPr id="18461" name="矩形 49"/>
          <p:cNvSpPr>
            <a:spLocks noChangeArrowheads="1"/>
          </p:cNvSpPr>
          <p:nvPr/>
        </p:nvSpPr>
        <p:spPr bwMode="auto">
          <a:xfrm>
            <a:off x="6091238" y="2686050"/>
            <a:ext cx="56927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100">
              <a:solidFill>
                <a:schemeClr val="bg1"/>
              </a:solidFill>
              <a:latin typeface="Arial" pitchFamily="34" charset="0"/>
            </a:endParaRPr>
          </a:p>
        </p:txBody>
      </p:sp>
      <p:sp>
        <p:nvSpPr>
          <p:cNvPr id="18462" name="矩形 50"/>
          <p:cNvSpPr>
            <a:spLocks noChangeArrowheads="1"/>
          </p:cNvSpPr>
          <p:nvPr/>
        </p:nvSpPr>
        <p:spPr bwMode="auto">
          <a:xfrm>
            <a:off x="6091238" y="3781425"/>
            <a:ext cx="56927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100">
              <a:solidFill>
                <a:schemeClr val="bg1"/>
              </a:solidFill>
              <a:latin typeface="Arial" pitchFamily="34" charset="0"/>
            </a:endParaRPr>
          </a:p>
        </p:txBody>
      </p:sp>
      <p:sp>
        <p:nvSpPr>
          <p:cNvPr id="18463" name="矩形 51"/>
          <p:cNvSpPr>
            <a:spLocks noChangeArrowheads="1"/>
          </p:cNvSpPr>
          <p:nvPr/>
        </p:nvSpPr>
        <p:spPr bwMode="auto">
          <a:xfrm>
            <a:off x="6091238" y="4876800"/>
            <a:ext cx="56927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100">
              <a:solidFill>
                <a:schemeClr val="bg1"/>
              </a:solidFill>
              <a:latin typeface="Arial" pitchFamily="34" charset="0"/>
            </a:endParaRPr>
          </a:p>
        </p:txBody>
      </p:sp>
      <p:sp>
        <p:nvSpPr>
          <p:cNvPr id="18464" name="矩形 52"/>
          <p:cNvSpPr>
            <a:spLocks noChangeArrowheads="1"/>
          </p:cNvSpPr>
          <p:nvPr/>
        </p:nvSpPr>
        <p:spPr bwMode="auto">
          <a:xfrm>
            <a:off x="6091238" y="5972175"/>
            <a:ext cx="56927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100">
              <a:solidFill>
                <a:schemeClr val="bg1"/>
              </a:solidFill>
              <a:latin typeface="Arial"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8440"/>
                                        </p:tgtEl>
                                        <p:attrNameLst>
                                          <p:attrName>style.visibility</p:attrName>
                                        </p:attrNameLst>
                                      </p:cBhvr>
                                      <p:to>
                                        <p:strVal val="visible"/>
                                      </p:to>
                                    </p:set>
                                    <p:anim calcmode="lin" valueType="num">
                                      <p:cBhvr>
                                        <p:cTn id="7" dur="500" fill="hold"/>
                                        <p:tgtEl>
                                          <p:spTgt spid="18440"/>
                                        </p:tgtEl>
                                        <p:attrNameLst>
                                          <p:attrName>ppt_w</p:attrName>
                                        </p:attrNameLst>
                                      </p:cBhvr>
                                      <p:tavLst>
                                        <p:tav tm="0">
                                          <p:val>
                                            <p:fltVal val="0"/>
                                          </p:val>
                                        </p:tav>
                                        <p:tav tm="100000">
                                          <p:val>
                                            <p:strVal val="#ppt_w"/>
                                          </p:val>
                                        </p:tav>
                                      </p:tavLst>
                                    </p:anim>
                                    <p:anim calcmode="lin" valueType="num">
                                      <p:cBhvr>
                                        <p:cTn id="8" dur="500" fill="hold"/>
                                        <p:tgtEl>
                                          <p:spTgt spid="18440"/>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1" presetClass="entr" presetSubtype="4" fill="hold" grpId="0" nodeType="afterEffect">
                                  <p:stCondLst>
                                    <p:cond delay="0"/>
                                  </p:stCondLst>
                                  <p:childTnLst>
                                    <p:set>
                                      <p:cBhvr>
                                        <p:cTn id="11" dur="1" fill="hold">
                                          <p:stCondLst>
                                            <p:cond delay="0"/>
                                          </p:stCondLst>
                                        </p:cTn>
                                        <p:tgtEl>
                                          <p:spTgt spid="18441"/>
                                        </p:tgtEl>
                                        <p:attrNameLst>
                                          <p:attrName>style.visibility</p:attrName>
                                        </p:attrNameLst>
                                      </p:cBhvr>
                                      <p:to>
                                        <p:strVal val="visible"/>
                                      </p:to>
                                    </p:set>
                                    <p:animEffect transition="in" filter="wheel(4)">
                                      <p:cBhvr>
                                        <p:cTn id="12" dur="500"/>
                                        <p:tgtEl>
                                          <p:spTgt spid="18441"/>
                                        </p:tgtEl>
                                      </p:cBhvr>
                                    </p:animEffec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8442"/>
                                        </p:tgtEl>
                                        <p:attrNameLst>
                                          <p:attrName>style.visibility</p:attrName>
                                        </p:attrNameLst>
                                      </p:cBhvr>
                                      <p:to>
                                        <p:strVal val="visible"/>
                                      </p:to>
                                    </p:set>
                                    <p:animEffect transition="in" filter="fade">
                                      <p:cBhvr>
                                        <p:cTn id="16" dur="500"/>
                                        <p:tgtEl>
                                          <p:spTgt spid="1844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443"/>
                                        </p:tgtEl>
                                        <p:attrNameLst>
                                          <p:attrName>style.visibility</p:attrName>
                                        </p:attrNameLst>
                                      </p:cBhvr>
                                      <p:to>
                                        <p:strVal val="visible"/>
                                      </p:to>
                                    </p:set>
                                    <p:animEffect transition="in" filter="fade">
                                      <p:cBhvr>
                                        <p:cTn id="19" dur="500"/>
                                        <p:tgtEl>
                                          <p:spTgt spid="184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444"/>
                                        </p:tgtEl>
                                        <p:attrNameLst>
                                          <p:attrName>style.visibility</p:attrName>
                                        </p:attrNameLst>
                                      </p:cBhvr>
                                      <p:to>
                                        <p:strVal val="visible"/>
                                      </p:to>
                                    </p:set>
                                    <p:animEffect transition="in" filter="fade">
                                      <p:cBhvr>
                                        <p:cTn id="22" dur="500"/>
                                        <p:tgtEl>
                                          <p:spTgt spid="184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445"/>
                                        </p:tgtEl>
                                        <p:attrNameLst>
                                          <p:attrName>style.visibility</p:attrName>
                                        </p:attrNameLst>
                                      </p:cBhvr>
                                      <p:to>
                                        <p:strVal val="visible"/>
                                      </p:to>
                                    </p:set>
                                    <p:animEffect transition="in" filter="fade">
                                      <p:cBhvr>
                                        <p:cTn id="25" dur="500"/>
                                        <p:tgtEl>
                                          <p:spTgt spid="184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446"/>
                                        </p:tgtEl>
                                        <p:attrNameLst>
                                          <p:attrName>style.visibility</p:attrName>
                                        </p:attrNameLst>
                                      </p:cBhvr>
                                      <p:to>
                                        <p:strVal val="visible"/>
                                      </p:to>
                                    </p:set>
                                    <p:animEffect transition="in" filter="fade">
                                      <p:cBhvr>
                                        <p:cTn id="28" dur="500"/>
                                        <p:tgtEl>
                                          <p:spTgt spid="1844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447"/>
                                        </p:tgtEl>
                                        <p:attrNameLst>
                                          <p:attrName>style.visibility</p:attrName>
                                        </p:attrNameLst>
                                      </p:cBhvr>
                                      <p:to>
                                        <p:strVal val="visible"/>
                                      </p:to>
                                    </p:set>
                                    <p:animEffect transition="in" filter="fade">
                                      <p:cBhvr>
                                        <p:cTn id="31" dur="500"/>
                                        <p:tgtEl>
                                          <p:spTgt spid="184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448"/>
                                        </p:tgtEl>
                                        <p:attrNameLst>
                                          <p:attrName>style.visibility</p:attrName>
                                        </p:attrNameLst>
                                      </p:cBhvr>
                                      <p:to>
                                        <p:strVal val="visible"/>
                                      </p:to>
                                    </p:set>
                                    <p:animEffect transition="in" filter="fade">
                                      <p:cBhvr>
                                        <p:cTn id="34" dur="500"/>
                                        <p:tgtEl>
                                          <p:spTgt spid="18448"/>
                                        </p:tgtEl>
                                      </p:cBhvr>
                                    </p:animEffect>
                                  </p:childTnLst>
                                </p:cTn>
                              </p:par>
                            </p:childTnLst>
                          </p:cTn>
                        </p:par>
                        <p:par>
                          <p:cTn id="35" fill="hold" nodeType="afterGroup">
                            <p:stCondLst>
                              <p:cond delay="1500"/>
                            </p:stCondLst>
                            <p:childTnLst>
                              <p:par>
                                <p:cTn id="36" presetID="23" presetClass="entr" presetSubtype="16" fill="hold" nodeType="afterEffect">
                                  <p:stCondLst>
                                    <p:cond delay="0"/>
                                  </p:stCondLst>
                                  <p:childTnLst>
                                    <p:set>
                                      <p:cBhvr>
                                        <p:cTn id="37" dur="1" fill="hold">
                                          <p:stCondLst>
                                            <p:cond delay="0"/>
                                          </p:stCondLst>
                                        </p:cTn>
                                        <p:tgtEl>
                                          <p:spTgt spid="18452"/>
                                        </p:tgtEl>
                                        <p:attrNameLst>
                                          <p:attrName>style.visibility</p:attrName>
                                        </p:attrNameLst>
                                      </p:cBhvr>
                                      <p:to>
                                        <p:strVal val="visible"/>
                                      </p:to>
                                    </p:set>
                                    <p:anim calcmode="lin" valueType="num">
                                      <p:cBhvr>
                                        <p:cTn id="38" dur="500" fill="hold"/>
                                        <p:tgtEl>
                                          <p:spTgt spid="18452"/>
                                        </p:tgtEl>
                                        <p:attrNameLst>
                                          <p:attrName>ppt_w</p:attrName>
                                        </p:attrNameLst>
                                      </p:cBhvr>
                                      <p:tavLst>
                                        <p:tav tm="0">
                                          <p:val>
                                            <p:fltVal val="0"/>
                                          </p:val>
                                        </p:tav>
                                        <p:tav tm="100000">
                                          <p:val>
                                            <p:strVal val="#ppt_w"/>
                                          </p:val>
                                        </p:tav>
                                      </p:tavLst>
                                    </p:anim>
                                    <p:anim calcmode="lin" valueType="num">
                                      <p:cBhvr>
                                        <p:cTn id="39" dur="500" fill="hold"/>
                                        <p:tgtEl>
                                          <p:spTgt spid="18452"/>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250"/>
                                  </p:stCondLst>
                                  <p:childTnLst>
                                    <p:set>
                                      <p:cBhvr>
                                        <p:cTn id="41" dur="1" fill="hold">
                                          <p:stCondLst>
                                            <p:cond delay="0"/>
                                          </p:stCondLst>
                                        </p:cTn>
                                        <p:tgtEl>
                                          <p:spTgt spid="18449"/>
                                        </p:tgtEl>
                                        <p:attrNameLst>
                                          <p:attrName>style.visibility</p:attrName>
                                        </p:attrNameLst>
                                      </p:cBhvr>
                                      <p:to>
                                        <p:strVal val="visible"/>
                                      </p:to>
                                    </p:set>
                                    <p:anim calcmode="lin" valueType="num">
                                      <p:cBhvr>
                                        <p:cTn id="42" dur="500" fill="hold"/>
                                        <p:tgtEl>
                                          <p:spTgt spid="18449"/>
                                        </p:tgtEl>
                                        <p:attrNameLst>
                                          <p:attrName>ppt_w</p:attrName>
                                        </p:attrNameLst>
                                      </p:cBhvr>
                                      <p:tavLst>
                                        <p:tav tm="0">
                                          <p:val>
                                            <p:fltVal val="0"/>
                                          </p:val>
                                        </p:tav>
                                        <p:tav tm="100000">
                                          <p:val>
                                            <p:strVal val="#ppt_w"/>
                                          </p:val>
                                        </p:tav>
                                      </p:tavLst>
                                    </p:anim>
                                    <p:anim calcmode="lin" valueType="num">
                                      <p:cBhvr>
                                        <p:cTn id="43" dur="500" fill="hold"/>
                                        <p:tgtEl>
                                          <p:spTgt spid="18449"/>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500"/>
                                  </p:stCondLst>
                                  <p:childTnLst>
                                    <p:set>
                                      <p:cBhvr>
                                        <p:cTn id="45" dur="1" fill="hold">
                                          <p:stCondLst>
                                            <p:cond delay="0"/>
                                          </p:stCondLst>
                                        </p:cTn>
                                        <p:tgtEl>
                                          <p:spTgt spid="18451"/>
                                        </p:tgtEl>
                                        <p:attrNameLst>
                                          <p:attrName>style.visibility</p:attrName>
                                        </p:attrNameLst>
                                      </p:cBhvr>
                                      <p:to>
                                        <p:strVal val="visible"/>
                                      </p:to>
                                    </p:set>
                                    <p:anim calcmode="lin" valueType="num">
                                      <p:cBhvr>
                                        <p:cTn id="46" dur="500" fill="hold"/>
                                        <p:tgtEl>
                                          <p:spTgt spid="18451"/>
                                        </p:tgtEl>
                                        <p:attrNameLst>
                                          <p:attrName>ppt_w</p:attrName>
                                        </p:attrNameLst>
                                      </p:cBhvr>
                                      <p:tavLst>
                                        <p:tav tm="0">
                                          <p:val>
                                            <p:fltVal val="0"/>
                                          </p:val>
                                        </p:tav>
                                        <p:tav tm="100000">
                                          <p:val>
                                            <p:strVal val="#ppt_w"/>
                                          </p:val>
                                        </p:tav>
                                      </p:tavLst>
                                    </p:anim>
                                    <p:anim calcmode="lin" valueType="num">
                                      <p:cBhvr>
                                        <p:cTn id="47" dur="500" fill="hold"/>
                                        <p:tgtEl>
                                          <p:spTgt spid="18451"/>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750"/>
                                  </p:stCondLst>
                                  <p:childTnLst>
                                    <p:set>
                                      <p:cBhvr>
                                        <p:cTn id="49" dur="1" fill="hold">
                                          <p:stCondLst>
                                            <p:cond delay="0"/>
                                          </p:stCondLst>
                                        </p:cTn>
                                        <p:tgtEl>
                                          <p:spTgt spid="18450"/>
                                        </p:tgtEl>
                                        <p:attrNameLst>
                                          <p:attrName>style.visibility</p:attrName>
                                        </p:attrNameLst>
                                      </p:cBhvr>
                                      <p:to>
                                        <p:strVal val="visible"/>
                                      </p:to>
                                    </p:set>
                                    <p:anim calcmode="lin" valueType="num">
                                      <p:cBhvr>
                                        <p:cTn id="50" dur="500" fill="hold"/>
                                        <p:tgtEl>
                                          <p:spTgt spid="18450"/>
                                        </p:tgtEl>
                                        <p:attrNameLst>
                                          <p:attrName>ppt_w</p:attrName>
                                        </p:attrNameLst>
                                      </p:cBhvr>
                                      <p:tavLst>
                                        <p:tav tm="0">
                                          <p:val>
                                            <p:fltVal val="0"/>
                                          </p:val>
                                        </p:tav>
                                        <p:tav tm="100000">
                                          <p:val>
                                            <p:strVal val="#ppt_w"/>
                                          </p:val>
                                        </p:tav>
                                      </p:tavLst>
                                    </p:anim>
                                    <p:anim calcmode="lin" valueType="num">
                                      <p:cBhvr>
                                        <p:cTn id="51" dur="500" fill="hold"/>
                                        <p:tgtEl>
                                          <p:spTgt spid="18450"/>
                                        </p:tgtEl>
                                        <p:attrNameLst>
                                          <p:attrName>ppt_h</p:attrName>
                                        </p:attrNameLst>
                                      </p:cBhvr>
                                      <p:tavLst>
                                        <p:tav tm="0">
                                          <p:val>
                                            <p:fltVal val="0"/>
                                          </p:val>
                                        </p:tav>
                                        <p:tav tm="100000">
                                          <p:val>
                                            <p:strVal val="#ppt_h"/>
                                          </p:val>
                                        </p:tav>
                                      </p:tavLst>
                                    </p:anim>
                                  </p:childTnLst>
                                </p:cTn>
                              </p:par>
                              <p:par>
                                <p:cTn id="52" presetID="23" presetClass="entr" presetSubtype="16" fill="hold" nodeType="withEffect">
                                  <p:stCondLst>
                                    <p:cond delay="1000"/>
                                  </p:stCondLst>
                                  <p:childTnLst>
                                    <p:set>
                                      <p:cBhvr>
                                        <p:cTn id="53" dur="1" fill="hold">
                                          <p:stCondLst>
                                            <p:cond delay="0"/>
                                          </p:stCondLst>
                                        </p:cTn>
                                        <p:tgtEl>
                                          <p:spTgt spid="18453"/>
                                        </p:tgtEl>
                                        <p:attrNameLst>
                                          <p:attrName>style.visibility</p:attrName>
                                        </p:attrNameLst>
                                      </p:cBhvr>
                                      <p:to>
                                        <p:strVal val="visible"/>
                                      </p:to>
                                    </p:set>
                                    <p:anim calcmode="lin" valueType="num">
                                      <p:cBhvr>
                                        <p:cTn id="54" dur="500" fill="hold"/>
                                        <p:tgtEl>
                                          <p:spTgt spid="18453"/>
                                        </p:tgtEl>
                                        <p:attrNameLst>
                                          <p:attrName>ppt_w</p:attrName>
                                        </p:attrNameLst>
                                      </p:cBhvr>
                                      <p:tavLst>
                                        <p:tav tm="0">
                                          <p:val>
                                            <p:fltVal val="0"/>
                                          </p:val>
                                        </p:tav>
                                        <p:tav tm="100000">
                                          <p:val>
                                            <p:strVal val="#ppt_w"/>
                                          </p:val>
                                        </p:tav>
                                      </p:tavLst>
                                    </p:anim>
                                    <p:anim calcmode="lin" valueType="num">
                                      <p:cBhvr>
                                        <p:cTn id="55" dur="500" fill="hold"/>
                                        <p:tgtEl>
                                          <p:spTgt spid="18453"/>
                                        </p:tgtEl>
                                        <p:attrNameLst>
                                          <p:attrName>ppt_h</p:attrName>
                                        </p:attrNameLst>
                                      </p:cBhvr>
                                      <p:tavLst>
                                        <p:tav tm="0">
                                          <p:val>
                                            <p:fltVal val="0"/>
                                          </p:val>
                                        </p:tav>
                                        <p:tav tm="100000">
                                          <p:val>
                                            <p:strVal val="#ppt_h"/>
                                          </p:val>
                                        </p:tav>
                                      </p:tavLst>
                                    </p:anim>
                                  </p:childTnLst>
                                </p:cTn>
                              </p:par>
                            </p:childTnLst>
                          </p:cTn>
                        </p:par>
                        <p:par>
                          <p:cTn id="56" fill="hold" nodeType="afterGroup">
                            <p:stCondLst>
                              <p:cond delay="3000"/>
                            </p:stCondLst>
                            <p:childTnLst>
                              <p:par>
                                <p:cTn id="57" presetID="22" presetClass="entr" presetSubtype="1" fill="hold" nodeType="afterEffect">
                                  <p:stCondLst>
                                    <p:cond delay="0"/>
                                  </p:stCondLst>
                                  <p:childTnLst>
                                    <p:set>
                                      <p:cBhvr>
                                        <p:cTn id="58" dur="1" fill="hold">
                                          <p:stCondLst>
                                            <p:cond delay="0"/>
                                          </p:stCondLst>
                                        </p:cTn>
                                        <p:tgtEl>
                                          <p:spTgt spid="18454"/>
                                        </p:tgtEl>
                                        <p:attrNameLst>
                                          <p:attrName>style.visibility</p:attrName>
                                        </p:attrNameLst>
                                      </p:cBhvr>
                                      <p:to>
                                        <p:strVal val="visible"/>
                                      </p:to>
                                    </p:set>
                                    <p:animEffect transition="in" filter="wipe(up)">
                                      <p:cBhvr>
                                        <p:cTn id="59" dur="500"/>
                                        <p:tgtEl>
                                          <p:spTgt spid="18454"/>
                                        </p:tgtEl>
                                      </p:cBhvr>
                                    </p:animEffect>
                                  </p:childTnLst>
                                </p:cTn>
                              </p:par>
                            </p:childTnLst>
                          </p:cTn>
                        </p:par>
                        <p:par>
                          <p:cTn id="60" fill="hold" nodeType="afterGroup">
                            <p:stCondLst>
                              <p:cond delay="3500"/>
                            </p:stCondLst>
                            <p:childTnLst>
                              <p:par>
                                <p:cTn id="61" presetID="12" presetClass="entr" presetSubtype="4" fill="hold" grpId="0" nodeType="afterEffect">
                                  <p:stCondLst>
                                    <p:cond delay="0"/>
                                  </p:stCondLst>
                                  <p:childTnLst>
                                    <p:set>
                                      <p:cBhvr>
                                        <p:cTn id="62" dur="1" fill="hold">
                                          <p:stCondLst>
                                            <p:cond delay="0"/>
                                          </p:stCondLst>
                                        </p:cTn>
                                        <p:tgtEl>
                                          <p:spTgt spid="18455"/>
                                        </p:tgtEl>
                                        <p:attrNameLst>
                                          <p:attrName>style.visibility</p:attrName>
                                        </p:attrNameLst>
                                      </p:cBhvr>
                                      <p:to>
                                        <p:strVal val="visible"/>
                                      </p:to>
                                    </p:set>
                                    <p:anim calcmode="lin" valueType="num">
                                      <p:cBhvr additive="base">
                                        <p:cTn id="63" dur="500"/>
                                        <p:tgtEl>
                                          <p:spTgt spid="18455"/>
                                        </p:tgtEl>
                                        <p:attrNameLst>
                                          <p:attrName>ppt_y</p:attrName>
                                        </p:attrNameLst>
                                      </p:cBhvr>
                                      <p:tavLst>
                                        <p:tav tm="0">
                                          <p:val>
                                            <p:strVal val="#ppt_y+#ppt_h*1.125000"/>
                                          </p:val>
                                        </p:tav>
                                        <p:tav tm="100000">
                                          <p:val>
                                            <p:strVal val="#ppt_y"/>
                                          </p:val>
                                        </p:tav>
                                      </p:tavLst>
                                    </p:anim>
                                    <p:animEffect transition="in" filter="wipe(up)">
                                      <p:cBhvr>
                                        <p:cTn id="64" dur="500"/>
                                        <p:tgtEl>
                                          <p:spTgt spid="18455"/>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18456"/>
                                        </p:tgtEl>
                                        <p:attrNameLst>
                                          <p:attrName>style.visibility</p:attrName>
                                        </p:attrNameLst>
                                      </p:cBhvr>
                                      <p:to>
                                        <p:strVal val="visible"/>
                                      </p:to>
                                    </p:set>
                                    <p:anim calcmode="lin" valueType="num">
                                      <p:cBhvr additive="base">
                                        <p:cTn id="67" dur="500"/>
                                        <p:tgtEl>
                                          <p:spTgt spid="18456"/>
                                        </p:tgtEl>
                                        <p:attrNameLst>
                                          <p:attrName>ppt_y</p:attrName>
                                        </p:attrNameLst>
                                      </p:cBhvr>
                                      <p:tavLst>
                                        <p:tav tm="0">
                                          <p:val>
                                            <p:strVal val="#ppt_y+#ppt_h*1.125000"/>
                                          </p:val>
                                        </p:tav>
                                        <p:tav tm="100000">
                                          <p:val>
                                            <p:strVal val="#ppt_y"/>
                                          </p:val>
                                        </p:tav>
                                      </p:tavLst>
                                    </p:anim>
                                    <p:animEffect transition="in" filter="wipe(up)">
                                      <p:cBhvr>
                                        <p:cTn id="68" dur="500"/>
                                        <p:tgtEl>
                                          <p:spTgt spid="18456"/>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18457"/>
                                        </p:tgtEl>
                                        <p:attrNameLst>
                                          <p:attrName>style.visibility</p:attrName>
                                        </p:attrNameLst>
                                      </p:cBhvr>
                                      <p:to>
                                        <p:strVal val="visible"/>
                                      </p:to>
                                    </p:set>
                                    <p:anim calcmode="lin" valueType="num">
                                      <p:cBhvr additive="base">
                                        <p:cTn id="71" dur="500"/>
                                        <p:tgtEl>
                                          <p:spTgt spid="18457"/>
                                        </p:tgtEl>
                                        <p:attrNameLst>
                                          <p:attrName>ppt_y</p:attrName>
                                        </p:attrNameLst>
                                      </p:cBhvr>
                                      <p:tavLst>
                                        <p:tav tm="0">
                                          <p:val>
                                            <p:strVal val="#ppt_y+#ppt_h*1.125000"/>
                                          </p:val>
                                        </p:tav>
                                        <p:tav tm="100000">
                                          <p:val>
                                            <p:strVal val="#ppt_y"/>
                                          </p:val>
                                        </p:tav>
                                      </p:tavLst>
                                    </p:anim>
                                    <p:animEffect transition="in" filter="wipe(up)">
                                      <p:cBhvr>
                                        <p:cTn id="72" dur="500"/>
                                        <p:tgtEl>
                                          <p:spTgt spid="18457"/>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18458"/>
                                        </p:tgtEl>
                                        <p:attrNameLst>
                                          <p:attrName>style.visibility</p:attrName>
                                        </p:attrNameLst>
                                      </p:cBhvr>
                                      <p:to>
                                        <p:strVal val="visible"/>
                                      </p:to>
                                    </p:set>
                                    <p:anim calcmode="lin" valueType="num">
                                      <p:cBhvr additive="base">
                                        <p:cTn id="75" dur="500"/>
                                        <p:tgtEl>
                                          <p:spTgt spid="18458"/>
                                        </p:tgtEl>
                                        <p:attrNameLst>
                                          <p:attrName>ppt_y</p:attrName>
                                        </p:attrNameLst>
                                      </p:cBhvr>
                                      <p:tavLst>
                                        <p:tav tm="0">
                                          <p:val>
                                            <p:strVal val="#ppt_y+#ppt_h*1.125000"/>
                                          </p:val>
                                        </p:tav>
                                        <p:tav tm="100000">
                                          <p:val>
                                            <p:strVal val="#ppt_y"/>
                                          </p:val>
                                        </p:tav>
                                      </p:tavLst>
                                    </p:anim>
                                    <p:animEffect transition="in" filter="wipe(up)">
                                      <p:cBhvr>
                                        <p:cTn id="76" dur="500"/>
                                        <p:tgtEl>
                                          <p:spTgt spid="18458"/>
                                        </p:tgtEl>
                                      </p:cBhvr>
                                    </p:animEffect>
                                  </p:childTnLst>
                                </p:cTn>
                              </p:par>
                              <p:par>
                                <p:cTn id="77" presetID="12" presetClass="entr" presetSubtype="4" fill="hold" grpId="0" nodeType="withEffect">
                                  <p:stCondLst>
                                    <p:cond delay="0"/>
                                  </p:stCondLst>
                                  <p:childTnLst>
                                    <p:set>
                                      <p:cBhvr>
                                        <p:cTn id="78" dur="1" fill="hold">
                                          <p:stCondLst>
                                            <p:cond delay="0"/>
                                          </p:stCondLst>
                                        </p:cTn>
                                        <p:tgtEl>
                                          <p:spTgt spid="18459"/>
                                        </p:tgtEl>
                                        <p:attrNameLst>
                                          <p:attrName>style.visibility</p:attrName>
                                        </p:attrNameLst>
                                      </p:cBhvr>
                                      <p:to>
                                        <p:strVal val="visible"/>
                                      </p:to>
                                    </p:set>
                                    <p:anim calcmode="lin" valueType="num">
                                      <p:cBhvr additive="base">
                                        <p:cTn id="79" dur="500"/>
                                        <p:tgtEl>
                                          <p:spTgt spid="18459"/>
                                        </p:tgtEl>
                                        <p:attrNameLst>
                                          <p:attrName>ppt_y</p:attrName>
                                        </p:attrNameLst>
                                      </p:cBhvr>
                                      <p:tavLst>
                                        <p:tav tm="0">
                                          <p:val>
                                            <p:strVal val="#ppt_y+#ppt_h*1.125000"/>
                                          </p:val>
                                        </p:tav>
                                        <p:tav tm="100000">
                                          <p:val>
                                            <p:strVal val="#ppt_y"/>
                                          </p:val>
                                        </p:tav>
                                      </p:tavLst>
                                    </p:anim>
                                    <p:animEffect transition="in" filter="wipe(up)">
                                      <p:cBhvr>
                                        <p:cTn id="80" dur="500"/>
                                        <p:tgtEl>
                                          <p:spTgt spid="18459"/>
                                        </p:tgtEl>
                                      </p:cBhvr>
                                    </p:animEffect>
                                  </p:childTnLst>
                                </p:cTn>
                              </p:par>
                            </p:childTnLst>
                          </p:cTn>
                        </p:par>
                        <p:par>
                          <p:cTn id="81" fill="hold" nodeType="afterGroup">
                            <p:stCondLst>
                              <p:cond delay="4000"/>
                            </p:stCondLst>
                            <p:childTnLst>
                              <p:par>
                                <p:cTn id="82" presetID="22" presetClass="entr" presetSubtype="8" fill="hold" grpId="0" nodeType="afterEffect">
                                  <p:stCondLst>
                                    <p:cond delay="0"/>
                                  </p:stCondLst>
                                  <p:childTnLst>
                                    <p:set>
                                      <p:cBhvr>
                                        <p:cTn id="83" dur="1" fill="hold">
                                          <p:stCondLst>
                                            <p:cond delay="0"/>
                                          </p:stCondLst>
                                        </p:cTn>
                                        <p:tgtEl>
                                          <p:spTgt spid="18460"/>
                                        </p:tgtEl>
                                        <p:attrNameLst>
                                          <p:attrName>style.visibility</p:attrName>
                                        </p:attrNameLst>
                                      </p:cBhvr>
                                      <p:to>
                                        <p:strVal val="visible"/>
                                      </p:to>
                                    </p:set>
                                    <p:animEffect transition="in" filter="wipe(left)">
                                      <p:cBhvr>
                                        <p:cTn id="84" dur="750"/>
                                        <p:tgtEl>
                                          <p:spTgt spid="1846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8461"/>
                                        </p:tgtEl>
                                        <p:attrNameLst>
                                          <p:attrName>style.visibility</p:attrName>
                                        </p:attrNameLst>
                                      </p:cBhvr>
                                      <p:to>
                                        <p:strVal val="visible"/>
                                      </p:to>
                                    </p:set>
                                    <p:animEffect transition="in" filter="wipe(left)">
                                      <p:cBhvr>
                                        <p:cTn id="87" dur="750"/>
                                        <p:tgtEl>
                                          <p:spTgt spid="1846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18462"/>
                                        </p:tgtEl>
                                        <p:attrNameLst>
                                          <p:attrName>style.visibility</p:attrName>
                                        </p:attrNameLst>
                                      </p:cBhvr>
                                      <p:to>
                                        <p:strVal val="visible"/>
                                      </p:to>
                                    </p:set>
                                    <p:animEffect transition="in" filter="wipe(left)">
                                      <p:cBhvr>
                                        <p:cTn id="90" dur="750"/>
                                        <p:tgtEl>
                                          <p:spTgt spid="1846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18463"/>
                                        </p:tgtEl>
                                        <p:attrNameLst>
                                          <p:attrName>style.visibility</p:attrName>
                                        </p:attrNameLst>
                                      </p:cBhvr>
                                      <p:to>
                                        <p:strVal val="visible"/>
                                      </p:to>
                                    </p:set>
                                    <p:animEffect transition="in" filter="wipe(left)">
                                      <p:cBhvr>
                                        <p:cTn id="93" dur="750"/>
                                        <p:tgtEl>
                                          <p:spTgt spid="1846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8464"/>
                                        </p:tgtEl>
                                        <p:attrNameLst>
                                          <p:attrName>style.visibility</p:attrName>
                                        </p:attrNameLst>
                                      </p:cBhvr>
                                      <p:to>
                                        <p:strVal val="visible"/>
                                      </p:to>
                                    </p:set>
                                    <p:animEffect transition="in" filter="wipe(left)">
                                      <p:cBhvr>
                                        <p:cTn id="96" dur="750"/>
                                        <p:tgtEl>
                                          <p:spTgt spid="184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animBg="1"/>
      <p:bldP spid="18442" grpId="0" animBg="1" autoUpdateAnimBg="0"/>
      <p:bldP spid="18443" grpId="0" animBg="1" autoUpdateAnimBg="0"/>
      <p:bldP spid="18444" grpId="0" animBg="1" autoUpdateAnimBg="0"/>
      <p:bldP spid="18445" grpId="0" animBg="1" autoUpdateAnimBg="0"/>
      <p:bldP spid="18446" grpId="0" animBg="1" autoUpdateAnimBg="0"/>
      <p:bldP spid="18447" grpId="0" animBg="1" autoUpdateAnimBg="0"/>
      <p:bldP spid="18448" grpId="0" animBg="1" autoUpdateAnimBg="0"/>
      <p:bldP spid="18449" grpId="0" animBg="1"/>
      <p:bldP spid="18450" grpId="0" animBg="1"/>
      <p:bldP spid="18455" grpId="0" animBg="1" autoUpdateAnimBg="0"/>
      <p:bldP spid="18456" grpId="0" animBg="1" autoUpdateAnimBg="0"/>
      <p:bldP spid="18457" grpId="0" animBg="1" autoUpdateAnimBg="0"/>
      <p:bldP spid="18458" grpId="0" animBg="1" autoUpdateAnimBg="0"/>
      <p:bldP spid="18459" grpId="0" animBg="1" autoUpdateAnimBg="0"/>
      <p:bldP spid="18460" grpId="0" autoUpdateAnimBg="0"/>
      <p:bldP spid="18461" grpId="0" autoUpdateAnimBg="0"/>
      <p:bldP spid="18462" grpId="0" autoUpdateAnimBg="0"/>
      <p:bldP spid="18463" grpId="0" autoUpdateAnimBg="0"/>
      <p:bldP spid="1846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9458"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9459"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9460"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9461"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03</a:t>
            </a:r>
            <a:endParaRPr lang="zh-CN" altLang="en-US" sz="2400" b="1">
              <a:solidFill>
                <a:srgbClr val="132F55"/>
              </a:solidFill>
              <a:latin typeface="华文细黑" pitchFamily="2" charset="-122"/>
              <a:ea typeface="华文细黑" pitchFamily="2" charset="-122"/>
            </a:endParaRPr>
          </a:p>
        </p:txBody>
      </p:sp>
      <p:cxnSp>
        <p:nvCxnSpPr>
          <p:cNvPr id="19462"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9463"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19464" name="组合 89"/>
          <p:cNvGrpSpPr>
            <a:grpSpLocks/>
          </p:cNvGrpSpPr>
          <p:nvPr/>
        </p:nvGrpSpPr>
        <p:grpSpPr bwMode="auto">
          <a:xfrm>
            <a:off x="6413500" y="4114800"/>
            <a:ext cx="2409825" cy="2409825"/>
            <a:chOff x="0" y="0"/>
            <a:chExt cx="2409371" cy="2409371"/>
          </a:xfrm>
        </p:grpSpPr>
        <p:sp>
          <p:nvSpPr>
            <p:cNvPr id="19465" name="椭圆 16"/>
            <p:cNvSpPr>
              <a:spLocks noChangeArrowheads="1"/>
            </p:cNvSpPr>
            <p:nvPr/>
          </p:nvSpPr>
          <p:spPr bwMode="auto">
            <a:xfrm>
              <a:off x="0" y="0"/>
              <a:ext cx="2409371" cy="2409371"/>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9466" name="组合 29"/>
            <p:cNvGrpSpPr>
              <a:grpSpLocks/>
            </p:cNvGrpSpPr>
            <p:nvPr/>
          </p:nvGrpSpPr>
          <p:grpSpPr bwMode="auto">
            <a:xfrm>
              <a:off x="753933" y="1096448"/>
              <a:ext cx="1134989" cy="1035369"/>
              <a:chOff x="0" y="0"/>
              <a:chExt cx="1134989" cy="1035369"/>
            </a:xfrm>
          </p:grpSpPr>
          <p:sp>
            <p:nvSpPr>
              <p:cNvPr id="19467" name="文本框 30"/>
              <p:cNvSpPr txBox="1">
                <a:spLocks noChangeArrowheads="1"/>
              </p:cNvSpPr>
              <p:nvPr/>
            </p:nvSpPr>
            <p:spPr bwMode="auto">
              <a:xfrm>
                <a:off x="57731" y="0"/>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04</a:t>
                </a:r>
                <a:endParaRPr lang="zh-CN" altLang="en-US" sz="5400" b="1">
                  <a:solidFill>
                    <a:srgbClr val="1E6991"/>
                  </a:solidFill>
                  <a:latin typeface="华文细黑" pitchFamily="2" charset="-122"/>
                  <a:ea typeface="华文细黑" pitchFamily="2" charset="-122"/>
                </a:endParaRPr>
              </a:p>
            </p:txBody>
          </p:sp>
          <p:sp>
            <p:nvSpPr>
              <p:cNvPr id="19468" name="文本框 31"/>
              <p:cNvSpPr txBox="1">
                <a:spLocks noChangeArrowheads="1"/>
              </p:cNvSpPr>
              <p:nvPr/>
            </p:nvSpPr>
            <p:spPr bwMode="auto">
              <a:xfrm>
                <a:off x="0" y="758370"/>
                <a:ext cx="11349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FOUR</a:t>
                </a:r>
                <a:endParaRPr lang="zh-CN" altLang="en-US" sz="1200">
                  <a:solidFill>
                    <a:srgbClr val="1E6991"/>
                  </a:solidFill>
                  <a:latin typeface="Arial" pitchFamily="34" charset="0"/>
                  <a:ea typeface="华文细黑" pitchFamily="2" charset="-122"/>
                </a:endParaRPr>
              </a:p>
            </p:txBody>
          </p:sp>
        </p:grpSp>
        <p:pic>
          <p:nvPicPr>
            <p:cNvPr id="19469" name="组合 54"/>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57514" y="755762"/>
              <a:ext cx="341312" cy="45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9470" name="组合 90"/>
          <p:cNvGrpSpPr>
            <a:grpSpLocks/>
          </p:cNvGrpSpPr>
          <p:nvPr/>
        </p:nvGrpSpPr>
        <p:grpSpPr bwMode="auto">
          <a:xfrm>
            <a:off x="6413500" y="1309688"/>
            <a:ext cx="2409825" cy="2409825"/>
            <a:chOff x="0" y="0"/>
            <a:chExt cx="2409371" cy="2409371"/>
          </a:xfrm>
        </p:grpSpPr>
        <p:sp>
          <p:nvSpPr>
            <p:cNvPr id="19471" name="椭圆 13"/>
            <p:cNvSpPr>
              <a:spLocks noChangeArrowheads="1"/>
            </p:cNvSpPr>
            <p:nvPr/>
          </p:nvSpPr>
          <p:spPr bwMode="auto">
            <a:xfrm>
              <a:off x="0" y="0"/>
              <a:ext cx="2409371" cy="2409371"/>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9472" name="组合 23"/>
            <p:cNvGrpSpPr>
              <a:grpSpLocks/>
            </p:cNvGrpSpPr>
            <p:nvPr/>
          </p:nvGrpSpPr>
          <p:grpSpPr bwMode="auto">
            <a:xfrm>
              <a:off x="782962" y="278105"/>
              <a:ext cx="1017614" cy="1001746"/>
              <a:chOff x="0" y="0"/>
              <a:chExt cx="1017614" cy="1001746"/>
            </a:xfrm>
          </p:grpSpPr>
          <p:sp>
            <p:nvSpPr>
              <p:cNvPr id="19473" name="文本框 24"/>
              <p:cNvSpPr txBox="1">
                <a:spLocks noChangeArrowheads="1"/>
              </p:cNvSpPr>
              <p:nvPr/>
            </p:nvSpPr>
            <p:spPr bwMode="auto">
              <a:xfrm>
                <a:off x="28702" y="78416"/>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02</a:t>
                </a:r>
                <a:endParaRPr lang="zh-CN" altLang="en-US" sz="5400" b="1">
                  <a:solidFill>
                    <a:srgbClr val="1E6991"/>
                  </a:solidFill>
                  <a:latin typeface="华文细黑" pitchFamily="2" charset="-122"/>
                  <a:ea typeface="华文细黑" pitchFamily="2" charset="-122"/>
                </a:endParaRPr>
              </a:p>
            </p:txBody>
          </p:sp>
          <p:sp>
            <p:nvSpPr>
              <p:cNvPr id="19474" name="文本框 25"/>
              <p:cNvSpPr txBox="1">
                <a:spLocks noChangeArrowheads="1"/>
              </p:cNvSpPr>
              <p:nvPr/>
            </p:nvSpPr>
            <p:spPr bwMode="auto">
              <a:xfrm>
                <a:off x="0" y="0"/>
                <a:ext cx="1017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TWO</a:t>
                </a:r>
                <a:endParaRPr lang="zh-CN" altLang="en-US" sz="1200">
                  <a:solidFill>
                    <a:srgbClr val="1E6991"/>
                  </a:solidFill>
                  <a:latin typeface="Arial" pitchFamily="34" charset="0"/>
                  <a:ea typeface="华文细黑" pitchFamily="2" charset="-122"/>
                </a:endParaRPr>
              </a:p>
            </p:txBody>
          </p:sp>
        </p:grpSp>
        <p:pic>
          <p:nvPicPr>
            <p:cNvPr id="19475" name="组合 52"/>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90471" y="1274776"/>
              <a:ext cx="475398" cy="45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9476" name="组合 87"/>
          <p:cNvGrpSpPr>
            <a:grpSpLocks/>
          </p:cNvGrpSpPr>
          <p:nvPr/>
        </p:nvGrpSpPr>
        <p:grpSpPr bwMode="auto">
          <a:xfrm>
            <a:off x="3570288" y="1309688"/>
            <a:ext cx="2409825" cy="2409825"/>
            <a:chOff x="0" y="0"/>
            <a:chExt cx="2409371" cy="2409371"/>
          </a:xfrm>
        </p:grpSpPr>
        <p:sp>
          <p:nvSpPr>
            <p:cNvPr id="19477" name="椭圆 2"/>
            <p:cNvSpPr>
              <a:spLocks noChangeArrowheads="1"/>
            </p:cNvSpPr>
            <p:nvPr/>
          </p:nvSpPr>
          <p:spPr bwMode="auto">
            <a:xfrm>
              <a:off x="0" y="0"/>
              <a:ext cx="2409371" cy="2409371"/>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9478" name="组合 7"/>
            <p:cNvGrpSpPr>
              <a:grpSpLocks/>
            </p:cNvGrpSpPr>
            <p:nvPr/>
          </p:nvGrpSpPr>
          <p:grpSpPr bwMode="auto">
            <a:xfrm>
              <a:off x="594280" y="278105"/>
              <a:ext cx="1017614" cy="1001746"/>
              <a:chOff x="0" y="0"/>
              <a:chExt cx="1017614" cy="1001746"/>
            </a:xfrm>
          </p:grpSpPr>
          <p:sp>
            <p:nvSpPr>
              <p:cNvPr id="19479" name="文本框 5"/>
              <p:cNvSpPr txBox="1">
                <a:spLocks noChangeArrowheads="1"/>
              </p:cNvSpPr>
              <p:nvPr/>
            </p:nvSpPr>
            <p:spPr bwMode="auto">
              <a:xfrm>
                <a:off x="28702" y="78416"/>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01</a:t>
                </a:r>
                <a:endParaRPr lang="zh-CN" altLang="en-US" sz="5400" b="1">
                  <a:solidFill>
                    <a:srgbClr val="1E6991"/>
                  </a:solidFill>
                  <a:latin typeface="华文细黑" pitchFamily="2" charset="-122"/>
                  <a:ea typeface="华文细黑" pitchFamily="2" charset="-122"/>
                </a:endParaRPr>
              </a:p>
            </p:txBody>
          </p:sp>
          <p:sp>
            <p:nvSpPr>
              <p:cNvPr id="19480" name="文本框 22"/>
              <p:cNvSpPr txBox="1">
                <a:spLocks noChangeArrowheads="1"/>
              </p:cNvSpPr>
              <p:nvPr/>
            </p:nvSpPr>
            <p:spPr bwMode="auto">
              <a:xfrm>
                <a:off x="0" y="0"/>
                <a:ext cx="1017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ONE</a:t>
                </a:r>
                <a:endParaRPr lang="zh-CN" altLang="en-US" sz="1200">
                  <a:solidFill>
                    <a:srgbClr val="1E6991"/>
                  </a:solidFill>
                  <a:latin typeface="Arial" pitchFamily="34" charset="0"/>
                  <a:ea typeface="华文细黑" pitchFamily="2" charset="-122"/>
                </a:endParaRPr>
              </a:p>
            </p:txBody>
          </p:sp>
        </p:grpSp>
        <p:pic>
          <p:nvPicPr>
            <p:cNvPr id="19481" name="组合 51"/>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04006" y="1280871"/>
              <a:ext cx="298648" cy="43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9482" name="组合 88"/>
          <p:cNvGrpSpPr>
            <a:grpSpLocks/>
          </p:cNvGrpSpPr>
          <p:nvPr/>
        </p:nvGrpSpPr>
        <p:grpSpPr bwMode="auto">
          <a:xfrm>
            <a:off x="3570288" y="4114800"/>
            <a:ext cx="2409825" cy="2409825"/>
            <a:chOff x="0" y="0"/>
            <a:chExt cx="2409371" cy="2409371"/>
          </a:xfrm>
        </p:grpSpPr>
        <p:sp>
          <p:nvSpPr>
            <p:cNvPr id="19483" name="椭圆 10"/>
            <p:cNvSpPr>
              <a:spLocks noChangeArrowheads="1"/>
            </p:cNvSpPr>
            <p:nvPr/>
          </p:nvSpPr>
          <p:spPr bwMode="auto">
            <a:xfrm>
              <a:off x="0" y="0"/>
              <a:ext cx="2409371" cy="2409371"/>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9484" name="组合 26"/>
            <p:cNvGrpSpPr>
              <a:grpSpLocks/>
            </p:cNvGrpSpPr>
            <p:nvPr/>
          </p:nvGrpSpPr>
          <p:grpSpPr bwMode="auto">
            <a:xfrm>
              <a:off x="492681" y="1096448"/>
              <a:ext cx="1190979" cy="1035369"/>
              <a:chOff x="0" y="0"/>
              <a:chExt cx="1190979" cy="1035369"/>
            </a:xfrm>
          </p:grpSpPr>
          <p:sp>
            <p:nvSpPr>
              <p:cNvPr id="19485" name="文本框 27"/>
              <p:cNvSpPr txBox="1">
                <a:spLocks noChangeArrowheads="1"/>
              </p:cNvSpPr>
              <p:nvPr/>
            </p:nvSpPr>
            <p:spPr bwMode="auto">
              <a:xfrm>
                <a:off x="130301" y="0"/>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03</a:t>
                </a:r>
                <a:endParaRPr lang="zh-CN" altLang="en-US" sz="5400" b="1">
                  <a:solidFill>
                    <a:srgbClr val="1E6991"/>
                  </a:solidFill>
                  <a:latin typeface="华文细黑" pitchFamily="2" charset="-122"/>
                  <a:ea typeface="华文细黑" pitchFamily="2" charset="-122"/>
                </a:endParaRPr>
              </a:p>
            </p:txBody>
          </p:sp>
          <p:sp>
            <p:nvSpPr>
              <p:cNvPr id="19486" name="文本框 28"/>
              <p:cNvSpPr txBox="1">
                <a:spLocks noChangeArrowheads="1"/>
              </p:cNvSpPr>
              <p:nvPr/>
            </p:nvSpPr>
            <p:spPr bwMode="auto">
              <a:xfrm>
                <a:off x="0" y="758370"/>
                <a:ext cx="11909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THREE</a:t>
                </a:r>
                <a:endParaRPr lang="zh-CN" altLang="en-US" sz="1200">
                  <a:solidFill>
                    <a:srgbClr val="1E6991"/>
                  </a:solidFill>
                  <a:latin typeface="Arial" pitchFamily="34" charset="0"/>
                  <a:ea typeface="华文细黑" pitchFamily="2" charset="-122"/>
                </a:endParaRPr>
              </a:p>
            </p:txBody>
          </p:sp>
        </p:grpSp>
        <p:pic>
          <p:nvPicPr>
            <p:cNvPr id="19487" name="组合 53"/>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22290" y="682623"/>
              <a:ext cx="420545" cy="4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9488" name="组合 86"/>
          <p:cNvGrpSpPr>
            <a:grpSpLocks/>
          </p:cNvGrpSpPr>
          <p:nvPr/>
        </p:nvGrpSpPr>
        <p:grpSpPr bwMode="auto">
          <a:xfrm>
            <a:off x="4806950" y="2527300"/>
            <a:ext cx="2779713" cy="2779713"/>
            <a:chOff x="0" y="0"/>
            <a:chExt cx="2780214" cy="2780214"/>
          </a:xfrm>
        </p:grpSpPr>
        <p:sp>
          <p:nvSpPr>
            <p:cNvPr id="19489" name="任意多边形 21"/>
            <p:cNvSpPr>
              <a:spLocks/>
            </p:cNvSpPr>
            <p:nvPr/>
          </p:nvSpPr>
          <p:spPr bwMode="auto">
            <a:xfrm rot="16200000" flipH="1">
              <a:off x="0" y="0"/>
              <a:ext cx="2780214" cy="2780214"/>
            </a:xfrm>
            <a:custGeom>
              <a:avLst/>
              <a:gdLst>
                <a:gd name="T0" fmla="*/ 0 w 2780214"/>
                <a:gd name="T1" fmla="*/ 1390107 h 2780214"/>
                <a:gd name="T2" fmla="*/ 167778 w 2780214"/>
                <a:gd name="T3" fmla="*/ 2052714 h 2780214"/>
                <a:gd name="T4" fmla="*/ 195461 w 2780214"/>
                <a:gd name="T5" fmla="*/ 2098282 h 2780214"/>
                <a:gd name="T6" fmla="*/ 195461 w 2780214"/>
                <a:gd name="T7" fmla="*/ 2518412 h 2780214"/>
                <a:gd name="T8" fmla="*/ 580264 w 2780214"/>
                <a:gd name="T9" fmla="*/ 2518412 h 2780214"/>
                <a:gd name="T10" fmla="*/ 612885 w 2780214"/>
                <a:gd name="T11" fmla="*/ 2542806 h 2780214"/>
                <a:gd name="T12" fmla="*/ 1390107 w 2780214"/>
                <a:gd name="T13" fmla="*/ 2780214 h 2780214"/>
                <a:gd name="T14" fmla="*/ 2167329 w 2780214"/>
                <a:gd name="T15" fmla="*/ 2542806 h 2780214"/>
                <a:gd name="T16" fmla="*/ 2199950 w 2780214"/>
                <a:gd name="T17" fmla="*/ 2518412 h 2780214"/>
                <a:gd name="T18" fmla="*/ 2558000 w 2780214"/>
                <a:gd name="T19" fmla="*/ 2518412 h 2780214"/>
                <a:gd name="T20" fmla="*/ 2558000 w 2780214"/>
                <a:gd name="T21" fmla="*/ 2142319 h 2780214"/>
                <a:gd name="T22" fmla="*/ 2612436 w 2780214"/>
                <a:gd name="T23" fmla="*/ 2052714 h 2780214"/>
                <a:gd name="T24" fmla="*/ 2780214 w 2780214"/>
                <a:gd name="T25" fmla="*/ 1390107 h 2780214"/>
                <a:gd name="T26" fmla="*/ 2612436 w 2780214"/>
                <a:gd name="T27" fmla="*/ 727499 h 2780214"/>
                <a:gd name="T28" fmla="*/ 2558000 w 2780214"/>
                <a:gd name="T29" fmla="*/ 637895 h 2780214"/>
                <a:gd name="T30" fmla="*/ 2558000 w 2780214"/>
                <a:gd name="T31" fmla="*/ 270725 h 2780214"/>
                <a:gd name="T32" fmla="*/ 2211883 w 2780214"/>
                <a:gd name="T33" fmla="*/ 270725 h 2780214"/>
                <a:gd name="T34" fmla="*/ 2167329 w 2780214"/>
                <a:gd name="T35" fmla="*/ 237408 h 2780214"/>
                <a:gd name="T36" fmla="*/ 1390107 w 2780214"/>
                <a:gd name="T37" fmla="*/ 0 h 2780214"/>
                <a:gd name="T38" fmla="*/ 612885 w 2780214"/>
                <a:gd name="T39" fmla="*/ 237408 h 2780214"/>
                <a:gd name="T40" fmla="*/ 568331 w 2780214"/>
                <a:gd name="T41" fmla="*/ 270725 h 2780214"/>
                <a:gd name="T42" fmla="*/ 195461 w 2780214"/>
                <a:gd name="T43" fmla="*/ 270725 h 2780214"/>
                <a:gd name="T44" fmla="*/ 195461 w 2780214"/>
                <a:gd name="T45" fmla="*/ 681932 h 2780214"/>
                <a:gd name="T46" fmla="*/ 167778 w 2780214"/>
                <a:gd name="T47" fmla="*/ 727499 h 2780214"/>
                <a:gd name="T48" fmla="*/ 0 w 2780214"/>
                <a:gd name="T49" fmla="*/ 1390107 h 2780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80214" h="2780214">
                  <a:moveTo>
                    <a:pt x="0" y="1390107"/>
                  </a:moveTo>
                  <a:cubicBezTo>
                    <a:pt x="0" y="1630024"/>
                    <a:pt x="60778" y="1855746"/>
                    <a:pt x="167778" y="2052714"/>
                  </a:cubicBezTo>
                  <a:lnTo>
                    <a:pt x="195461" y="2098282"/>
                  </a:lnTo>
                  <a:lnTo>
                    <a:pt x="195461" y="2518412"/>
                  </a:lnTo>
                  <a:lnTo>
                    <a:pt x="580264" y="2518412"/>
                  </a:lnTo>
                  <a:lnTo>
                    <a:pt x="612885" y="2542806"/>
                  </a:lnTo>
                  <a:cubicBezTo>
                    <a:pt x="834748" y="2692693"/>
                    <a:pt x="1102207" y="2780214"/>
                    <a:pt x="1390107" y="2780214"/>
                  </a:cubicBezTo>
                  <a:cubicBezTo>
                    <a:pt x="1678008" y="2780214"/>
                    <a:pt x="1945467" y="2692693"/>
                    <a:pt x="2167329" y="2542806"/>
                  </a:cubicBezTo>
                  <a:lnTo>
                    <a:pt x="2199950" y="2518412"/>
                  </a:lnTo>
                  <a:lnTo>
                    <a:pt x="2558000" y="2518412"/>
                  </a:lnTo>
                  <a:lnTo>
                    <a:pt x="2558000" y="2142319"/>
                  </a:lnTo>
                  <a:lnTo>
                    <a:pt x="2612436" y="2052714"/>
                  </a:lnTo>
                  <a:cubicBezTo>
                    <a:pt x="2719436" y="1855746"/>
                    <a:pt x="2780214" y="1630024"/>
                    <a:pt x="2780214" y="1390107"/>
                  </a:cubicBezTo>
                  <a:cubicBezTo>
                    <a:pt x="2780214" y="1150190"/>
                    <a:pt x="2719436" y="924468"/>
                    <a:pt x="2612436" y="727499"/>
                  </a:cubicBezTo>
                  <a:lnTo>
                    <a:pt x="2558000" y="637895"/>
                  </a:lnTo>
                  <a:lnTo>
                    <a:pt x="2558000" y="270725"/>
                  </a:lnTo>
                  <a:lnTo>
                    <a:pt x="2211883" y="270725"/>
                  </a:lnTo>
                  <a:lnTo>
                    <a:pt x="2167329" y="237408"/>
                  </a:lnTo>
                  <a:cubicBezTo>
                    <a:pt x="1945467" y="87521"/>
                    <a:pt x="1678008" y="0"/>
                    <a:pt x="1390107" y="0"/>
                  </a:cubicBezTo>
                  <a:cubicBezTo>
                    <a:pt x="1102207" y="0"/>
                    <a:pt x="834748" y="87521"/>
                    <a:pt x="612885" y="237408"/>
                  </a:cubicBezTo>
                  <a:lnTo>
                    <a:pt x="568331" y="270725"/>
                  </a:lnTo>
                  <a:lnTo>
                    <a:pt x="195461" y="270725"/>
                  </a:lnTo>
                  <a:lnTo>
                    <a:pt x="195461" y="681932"/>
                  </a:lnTo>
                  <a:lnTo>
                    <a:pt x="167778" y="727499"/>
                  </a:lnTo>
                  <a:cubicBezTo>
                    <a:pt x="60778" y="924468"/>
                    <a:pt x="0" y="1150190"/>
                    <a:pt x="0" y="1390107"/>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9490" name="组合 57"/>
            <p:cNvGrpSpPr>
              <a:grpSpLocks/>
            </p:cNvGrpSpPr>
            <p:nvPr/>
          </p:nvGrpSpPr>
          <p:grpSpPr bwMode="auto">
            <a:xfrm>
              <a:off x="320591" y="668371"/>
              <a:ext cx="2170649" cy="1381308"/>
              <a:chOff x="0" y="0"/>
              <a:chExt cx="2170649" cy="1381308"/>
            </a:xfrm>
          </p:grpSpPr>
          <p:sp>
            <p:nvSpPr>
              <p:cNvPr id="19491" name="Freeform 11"/>
              <p:cNvSpPr>
                <a:spLocks noEditPoints="1"/>
              </p:cNvSpPr>
              <p:nvPr/>
            </p:nvSpPr>
            <p:spPr bwMode="auto">
              <a:xfrm>
                <a:off x="679102" y="0"/>
                <a:ext cx="767194" cy="827367"/>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2" name="文本框 56"/>
              <p:cNvSpPr txBox="1">
                <a:spLocks noChangeArrowheads="1"/>
              </p:cNvSpPr>
              <p:nvPr/>
            </p:nvSpPr>
            <p:spPr bwMode="auto">
              <a:xfrm>
                <a:off x="0" y="919643"/>
                <a:ext cx="21706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E6991"/>
                    </a:solidFill>
                    <a:latin typeface="Arial" pitchFamily="34" charset="0"/>
                    <a:ea typeface="华文细黑" pitchFamily="2" charset="-122"/>
                  </a:rPr>
                  <a:t>KEY WORDS</a:t>
                </a:r>
                <a:endParaRPr lang="zh-CN" altLang="en-US" sz="2400" b="1">
                  <a:solidFill>
                    <a:srgbClr val="1E6991"/>
                  </a:solidFill>
                  <a:latin typeface="Arial" pitchFamily="34" charset="0"/>
                  <a:ea typeface="华文细黑" pitchFamily="2" charset="-122"/>
                </a:endParaRPr>
              </a:p>
            </p:txBody>
          </p:sp>
        </p:grpSp>
      </p:grpSp>
      <p:cxnSp>
        <p:nvCxnSpPr>
          <p:cNvPr id="19493" name="直接连接符 62"/>
          <p:cNvCxnSpPr>
            <a:cxnSpLocks noChangeShapeType="1"/>
          </p:cNvCxnSpPr>
          <p:nvPr/>
        </p:nvCxnSpPr>
        <p:spPr bwMode="auto">
          <a:xfrm>
            <a:off x="9028113" y="1865313"/>
            <a:ext cx="2755900" cy="0"/>
          </a:xfrm>
          <a:prstGeom prst="line">
            <a:avLst/>
          </a:prstGeom>
          <a:noFill/>
          <a:ln w="6350" cmpd="sng">
            <a:solidFill>
              <a:schemeClr val="bg1">
                <a:alpha val="70000"/>
              </a:schemeClr>
            </a:solidFill>
            <a:round/>
            <a:headEnd type="oval" w="med" len="med"/>
            <a:tailEnd type="oval" w="med" len="med"/>
          </a:ln>
          <a:extLst>
            <a:ext uri="{909E8E84-426E-40DD-AFC4-6F175D3DCCD1}">
              <a14:hiddenFill xmlns:a14="http://schemas.microsoft.com/office/drawing/2010/main">
                <a:noFill/>
              </a14:hiddenFill>
            </a:ext>
          </a:extLst>
        </p:spPr>
      </p:cxnSp>
      <p:cxnSp>
        <p:nvCxnSpPr>
          <p:cNvPr id="19494" name="直接连接符 63"/>
          <p:cNvCxnSpPr>
            <a:cxnSpLocks noChangeShapeType="1"/>
          </p:cNvCxnSpPr>
          <p:nvPr/>
        </p:nvCxnSpPr>
        <p:spPr bwMode="auto">
          <a:xfrm>
            <a:off x="407988" y="1865313"/>
            <a:ext cx="2755900" cy="0"/>
          </a:xfrm>
          <a:prstGeom prst="line">
            <a:avLst/>
          </a:prstGeom>
          <a:noFill/>
          <a:ln w="6350" cmpd="sng">
            <a:solidFill>
              <a:schemeClr val="bg1">
                <a:alpha val="70000"/>
              </a:schemeClr>
            </a:solidFill>
            <a:round/>
            <a:headEnd type="oval" w="med" len="med"/>
            <a:tailEnd type="oval" w="med" len="med"/>
          </a:ln>
          <a:extLst>
            <a:ext uri="{909E8E84-426E-40DD-AFC4-6F175D3DCCD1}">
              <a14:hiddenFill xmlns:a14="http://schemas.microsoft.com/office/drawing/2010/main">
                <a:noFill/>
              </a14:hiddenFill>
            </a:ext>
          </a:extLst>
        </p:spPr>
      </p:cxnSp>
      <p:cxnSp>
        <p:nvCxnSpPr>
          <p:cNvPr id="19495" name="直接连接符 64"/>
          <p:cNvCxnSpPr>
            <a:cxnSpLocks noChangeShapeType="1"/>
          </p:cNvCxnSpPr>
          <p:nvPr/>
        </p:nvCxnSpPr>
        <p:spPr bwMode="auto">
          <a:xfrm>
            <a:off x="9028113" y="4832350"/>
            <a:ext cx="2755900" cy="0"/>
          </a:xfrm>
          <a:prstGeom prst="line">
            <a:avLst/>
          </a:prstGeom>
          <a:noFill/>
          <a:ln w="6350" cmpd="sng">
            <a:solidFill>
              <a:schemeClr val="bg1">
                <a:alpha val="70000"/>
              </a:schemeClr>
            </a:solidFill>
            <a:round/>
            <a:headEnd type="oval" w="med" len="med"/>
            <a:tailEnd type="oval" w="med" len="med"/>
          </a:ln>
          <a:extLst>
            <a:ext uri="{909E8E84-426E-40DD-AFC4-6F175D3DCCD1}">
              <a14:hiddenFill xmlns:a14="http://schemas.microsoft.com/office/drawing/2010/main">
                <a:noFill/>
              </a14:hiddenFill>
            </a:ext>
          </a:extLst>
        </p:spPr>
      </p:cxnSp>
      <p:cxnSp>
        <p:nvCxnSpPr>
          <p:cNvPr id="19496" name="直接连接符 65"/>
          <p:cNvCxnSpPr>
            <a:cxnSpLocks noChangeShapeType="1"/>
          </p:cNvCxnSpPr>
          <p:nvPr/>
        </p:nvCxnSpPr>
        <p:spPr bwMode="auto">
          <a:xfrm>
            <a:off x="407988" y="4832350"/>
            <a:ext cx="2755900" cy="0"/>
          </a:xfrm>
          <a:prstGeom prst="line">
            <a:avLst/>
          </a:prstGeom>
          <a:noFill/>
          <a:ln w="6350" cmpd="sng">
            <a:solidFill>
              <a:schemeClr val="bg1">
                <a:alpha val="70000"/>
              </a:schemeClr>
            </a:solidFill>
            <a:round/>
            <a:headEnd type="oval" w="med" len="med"/>
            <a:tailEnd type="oval" w="med" len="med"/>
          </a:ln>
          <a:extLst>
            <a:ext uri="{909E8E84-426E-40DD-AFC4-6F175D3DCCD1}">
              <a14:hiddenFill xmlns:a14="http://schemas.microsoft.com/office/drawing/2010/main">
                <a:noFill/>
              </a14:hiddenFill>
            </a:ext>
          </a:extLst>
        </p:spPr>
      </p:cxnSp>
      <p:grpSp>
        <p:nvGrpSpPr>
          <p:cNvPr id="19497" name="组合 70"/>
          <p:cNvGrpSpPr>
            <a:grpSpLocks/>
          </p:cNvGrpSpPr>
          <p:nvPr/>
        </p:nvGrpSpPr>
        <p:grpSpPr bwMode="auto">
          <a:xfrm>
            <a:off x="407988" y="1431925"/>
            <a:ext cx="2798762" cy="1684338"/>
            <a:chOff x="0" y="0"/>
            <a:chExt cx="2798942" cy="1685698"/>
          </a:xfrm>
        </p:grpSpPr>
        <p:grpSp>
          <p:nvGrpSpPr>
            <p:cNvPr id="19498" name="组合 69"/>
            <p:cNvGrpSpPr>
              <a:grpSpLocks/>
            </p:cNvGrpSpPr>
            <p:nvPr/>
          </p:nvGrpSpPr>
          <p:grpSpPr bwMode="auto">
            <a:xfrm>
              <a:off x="63418" y="0"/>
              <a:ext cx="2582237" cy="338554"/>
              <a:chOff x="0" y="0"/>
              <a:chExt cx="2582237" cy="338554"/>
            </a:xfrm>
          </p:grpSpPr>
          <p:sp>
            <p:nvSpPr>
              <p:cNvPr id="19499" name="任意多边形 66"/>
              <p:cNvSpPr>
                <a:spLocks/>
              </p:cNvSpPr>
              <p:nvPr/>
            </p:nvSpPr>
            <p:spPr bwMode="auto">
              <a:xfrm>
                <a:off x="86" y="9533"/>
                <a:ext cx="320696" cy="319346"/>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9500" name="文本框 67"/>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73508" y="-17667"/>
                <a:ext cx="2109352" cy="43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9501" name="矩形 68"/>
            <p:cNvSpPr>
              <a:spLocks noChangeArrowheads="1"/>
            </p:cNvSpPr>
            <p:nvPr/>
          </p:nvSpPr>
          <p:spPr bwMode="auto">
            <a:xfrm>
              <a:off x="0" y="485369"/>
              <a:ext cx="27989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grpSp>
      <p:grpSp>
        <p:nvGrpSpPr>
          <p:cNvPr id="19502" name="组合 71"/>
          <p:cNvGrpSpPr>
            <a:grpSpLocks/>
          </p:cNvGrpSpPr>
          <p:nvPr/>
        </p:nvGrpSpPr>
        <p:grpSpPr bwMode="auto">
          <a:xfrm>
            <a:off x="407988" y="4398963"/>
            <a:ext cx="2798762" cy="1684337"/>
            <a:chOff x="0" y="0"/>
            <a:chExt cx="2798942" cy="1685698"/>
          </a:xfrm>
        </p:grpSpPr>
        <p:grpSp>
          <p:nvGrpSpPr>
            <p:cNvPr id="19503" name="组合 72"/>
            <p:cNvGrpSpPr>
              <a:grpSpLocks/>
            </p:cNvGrpSpPr>
            <p:nvPr/>
          </p:nvGrpSpPr>
          <p:grpSpPr bwMode="auto">
            <a:xfrm>
              <a:off x="63418" y="0"/>
              <a:ext cx="2582237" cy="338554"/>
              <a:chOff x="0" y="0"/>
              <a:chExt cx="2582237" cy="338554"/>
            </a:xfrm>
          </p:grpSpPr>
          <p:sp>
            <p:nvSpPr>
              <p:cNvPr id="19504" name="任意多边形 74"/>
              <p:cNvSpPr>
                <a:spLocks/>
              </p:cNvSpPr>
              <p:nvPr/>
            </p:nvSpPr>
            <p:spPr bwMode="auto">
              <a:xfrm>
                <a:off x="86" y="9533"/>
                <a:ext cx="320696" cy="31934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9505" name="文本框 75"/>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73508" y="-15952"/>
                <a:ext cx="2109352" cy="43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9506" name="矩形 73"/>
            <p:cNvSpPr>
              <a:spLocks noChangeArrowheads="1"/>
            </p:cNvSpPr>
            <p:nvPr/>
          </p:nvSpPr>
          <p:spPr bwMode="auto">
            <a:xfrm>
              <a:off x="0" y="485369"/>
              <a:ext cx="27989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grpSp>
      <p:grpSp>
        <p:nvGrpSpPr>
          <p:cNvPr id="19507" name="组合 76"/>
          <p:cNvGrpSpPr>
            <a:grpSpLocks/>
          </p:cNvGrpSpPr>
          <p:nvPr/>
        </p:nvGrpSpPr>
        <p:grpSpPr bwMode="auto">
          <a:xfrm>
            <a:off x="9042400" y="1431925"/>
            <a:ext cx="2798763" cy="1684338"/>
            <a:chOff x="0" y="0"/>
            <a:chExt cx="2798942" cy="1685698"/>
          </a:xfrm>
        </p:grpSpPr>
        <p:grpSp>
          <p:nvGrpSpPr>
            <p:cNvPr id="19508" name="组合 77"/>
            <p:cNvGrpSpPr>
              <a:grpSpLocks/>
            </p:cNvGrpSpPr>
            <p:nvPr/>
          </p:nvGrpSpPr>
          <p:grpSpPr bwMode="auto">
            <a:xfrm>
              <a:off x="63418" y="0"/>
              <a:ext cx="2582237" cy="338554"/>
              <a:chOff x="0" y="0"/>
              <a:chExt cx="2582237" cy="338554"/>
            </a:xfrm>
          </p:grpSpPr>
          <p:sp>
            <p:nvSpPr>
              <p:cNvPr id="19509" name="任意多边形 79"/>
              <p:cNvSpPr>
                <a:spLocks/>
              </p:cNvSpPr>
              <p:nvPr/>
            </p:nvSpPr>
            <p:spPr bwMode="auto">
              <a:xfrm>
                <a:off x="86" y="9533"/>
                <a:ext cx="320695" cy="319346"/>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9510" name="文本框 80"/>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77128" y="-17667"/>
                <a:ext cx="2103254" cy="43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9511" name="矩形 78"/>
            <p:cNvSpPr>
              <a:spLocks noChangeArrowheads="1"/>
            </p:cNvSpPr>
            <p:nvPr/>
          </p:nvSpPr>
          <p:spPr bwMode="auto">
            <a:xfrm>
              <a:off x="0" y="485369"/>
              <a:ext cx="27989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grpSp>
      <p:grpSp>
        <p:nvGrpSpPr>
          <p:cNvPr id="19512" name="组合 81"/>
          <p:cNvGrpSpPr>
            <a:grpSpLocks/>
          </p:cNvGrpSpPr>
          <p:nvPr/>
        </p:nvGrpSpPr>
        <p:grpSpPr bwMode="auto">
          <a:xfrm>
            <a:off x="9042400" y="4398963"/>
            <a:ext cx="2798763" cy="1684337"/>
            <a:chOff x="0" y="0"/>
            <a:chExt cx="2798942" cy="1685698"/>
          </a:xfrm>
        </p:grpSpPr>
        <p:grpSp>
          <p:nvGrpSpPr>
            <p:cNvPr id="19513" name="组合 82"/>
            <p:cNvGrpSpPr>
              <a:grpSpLocks/>
            </p:cNvGrpSpPr>
            <p:nvPr/>
          </p:nvGrpSpPr>
          <p:grpSpPr bwMode="auto">
            <a:xfrm>
              <a:off x="63418" y="0"/>
              <a:ext cx="2582237" cy="338554"/>
              <a:chOff x="0" y="0"/>
              <a:chExt cx="2582237" cy="338554"/>
            </a:xfrm>
          </p:grpSpPr>
          <p:sp>
            <p:nvSpPr>
              <p:cNvPr id="19514" name="任意多边形 84"/>
              <p:cNvSpPr>
                <a:spLocks/>
              </p:cNvSpPr>
              <p:nvPr/>
            </p:nvSpPr>
            <p:spPr bwMode="auto">
              <a:xfrm>
                <a:off x="86" y="9533"/>
                <a:ext cx="320695" cy="31934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9515" name="文本框 85"/>
              <p:cNvPicPr>
                <a:picLocks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477128" y="-15952"/>
                <a:ext cx="2103254" cy="43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19516" name="矩形 83"/>
            <p:cNvSpPr>
              <a:spLocks noChangeArrowheads="1"/>
            </p:cNvSpPr>
            <p:nvPr/>
          </p:nvSpPr>
          <p:spPr bwMode="auto">
            <a:xfrm>
              <a:off x="0" y="485369"/>
              <a:ext cx="27989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9488"/>
                                        </p:tgtEl>
                                        <p:attrNameLst>
                                          <p:attrName>style.visibility</p:attrName>
                                        </p:attrNameLst>
                                      </p:cBhvr>
                                      <p:to>
                                        <p:strVal val="visible"/>
                                      </p:to>
                                    </p:set>
                                    <p:anim calcmode="lin" valueType="num">
                                      <p:cBhvr>
                                        <p:cTn id="7" dur="500" fill="hold"/>
                                        <p:tgtEl>
                                          <p:spTgt spid="19488"/>
                                        </p:tgtEl>
                                        <p:attrNameLst>
                                          <p:attrName>ppt_w</p:attrName>
                                        </p:attrNameLst>
                                      </p:cBhvr>
                                      <p:tavLst>
                                        <p:tav tm="0">
                                          <p:val>
                                            <p:fltVal val="0"/>
                                          </p:val>
                                        </p:tav>
                                        <p:tav tm="100000">
                                          <p:val>
                                            <p:strVal val="#ppt_w"/>
                                          </p:val>
                                        </p:tav>
                                      </p:tavLst>
                                    </p:anim>
                                    <p:anim calcmode="lin" valueType="num">
                                      <p:cBhvr>
                                        <p:cTn id="8" dur="500" fill="hold"/>
                                        <p:tgtEl>
                                          <p:spTgt spid="19488"/>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9476"/>
                                        </p:tgtEl>
                                        <p:attrNameLst>
                                          <p:attrName>style.visibility</p:attrName>
                                        </p:attrNameLst>
                                      </p:cBhvr>
                                      <p:to>
                                        <p:strVal val="visible"/>
                                      </p:to>
                                    </p:set>
                                    <p:anim calcmode="lin" valueType="num">
                                      <p:cBhvr>
                                        <p:cTn id="12" dur="500" fill="hold"/>
                                        <p:tgtEl>
                                          <p:spTgt spid="19476"/>
                                        </p:tgtEl>
                                        <p:attrNameLst>
                                          <p:attrName>ppt_w</p:attrName>
                                        </p:attrNameLst>
                                      </p:cBhvr>
                                      <p:tavLst>
                                        <p:tav tm="0">
                                          <p:val>
                                            <p:fltVal val="0"/>
                                          </p:val>
                                        </p:tav>
                                        <p:tav tm="100000">
                                          <p:val>
                                            <p:strVal val="#ppt_w"/>
                                          </p:val>
                                        </p:tav>
                                      </p:tavLst>
                                    </p:anim>
                                    <p:anim calcmode="lin" valueType="num">
                                      <p:cBhvr>
                                        <p:cTn id="13" dur="500" fill="hold"/>
                                        <p:tgtEl>
                                          <p:spTgt spid="19476"/>
                                        </p:tgtEl>
                                        <p:attrNameLst>
                                          <p:attrName>ppt_h</p:attrName>
                                        </p:attrNameLst>
                                      </p:cBhvr>
                                      <p:tavLst>
                                        <p:tav tm="0">
                                          <p:val>
                                            <p:fltVal val="0"/>
                                          </p:val>
                                        </p:tav>
                                        <p:tav tm="100000">
                                          <p:val>
                                            <p:strVal val="#ppt_h"/>
                                          </p:val>
                                        </p:tav>
                                      </p:tavLst>
                                    </p:anim>
                                    <p:anim calcmode="lin" valueType="num">
                                      <p:cBhvr>
                                        <p:cTn id="14" dur="500" fill="hold"/>
                                        <p:tgtEl>
                                          <p:spTgt spid="19476"/>
                                        </p:tgtEl>
                                        <p:attrNameLst>
                                          <p:attrName>ppt_x</p:attrName>
                                        </p:attrNameLst>
                                      </p:cBhvr>
                                      <p:tavLst>
                                        <p:tav tm="0">
                                          <p:val>
                                            <p:fltVal val="0.5"/>
                                          </p:val>
                                        </p:tav>
                                        <p:tav tm="100000">
                                          <p:val>
                                            <p:strVal val="#ppt_x"/>
                                          </p:val>
                                        </p:tav>
                                      </p:tavLst>
                                    </p:anim>
                                    <p:anim calcmode="lin" valueType="num">
                                      <p:cBhvr>
                                        <p:cTn id="15" dur="500" fill="hold"/>
                                        <p:tgtEl>
                                          <p:spTgt spid="19476"/>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19470"/>
                                        </p:tgtEl>
                                        <p:attrNameLst>
                                          <p:attrName>style.visibility</p:attrName>
                                        </p:attrNameLst>
                                      </p:cBhvr>
                                      <p:to>
                                        <p:strVal val="visible"/>
                                      </p:to>
                                    </p:set>
                                    <p:anim calcmode="lin" valueType="num">
                                      <p:cBhvr>
                                        <p:cTn id="18" dur="500" fill="hold"/>
                                        <p:tgtEl>
                                          <p:spTgt spid="19470"/>
                                        </p:tgtEl>
                                        <p:attrNameLst>
                                          <p:attrName>ppt_w</p:attrName>
                                        </p:attrNameLst>
                                      </p:cBhvr>
                                      <p:tavLst>
                                        <p:tav tm="0">
                                          <p:val>
                                            <p:fltVal val="0"/>
                                          </p:val>
                                        </p:tav>
                                        <p:tav tm="100000">
                                          <p:val>
                                            <p:strVal val="#ppt_w"/>
                                          </p:val>
                                        </p:tav>
                                      </p:tavLst>
                                    </p:anim>
                                    <p:anim calcmode="lin" valueType="num">
                                      <p:cBhvr>
                                        <p:cTn id="19" dur="500" fill="hold"/>
                                        <p:tgtEl>
                                          <p:spTgt spid="19470"/>
                                        </p:tgtEl>
                                        <p:attrNameLst>
                                          <p:attrName>ppt_h</p:attrName>
                                        </p:attrNameLst>
                                      </p:cBhvr>
                                      <p:tavLst>
                                        <p:tav tm="0">
                                          <p:val>
                                            <p:fltVal val="0"/>
                                          </p:val>
                                        </p:tav>
                                        <p:tav tm="100000">
                                          <p:val>
                                            <p:strVal val="#ppt_h"/>
                                          </p:val>
                                        </p:tav>
                                      </p:tavLst>
                                    </p:anim>
                                    <p:anim calcmode="lin" valueType="num">
                                      <p:cBhvr>
                                        <p:cTn id="20" dur="500" fill="hold"/>
                                        <p:tgtEl>
                                          <p:spTgt spid="19470"/>
                                        </p:tgtEl>
                                        <p:attrNameLst>
                                          <p:attrName>ppt_x</p:attrName>
                                        </p:attrNameLst>
                                      </p:cBhvr>
                                      <p:tavLst>
                                        <p:tav tm="0">
                                          <p:val>
                                            <p:fltVal val="0.5"/>
                                          </p:val>
                                        </p:tav>
                                        <p:tav tm="100000">
                                          <p:val>
                                            <p:strVal val="#ppt_x"/>
                                          </p:val>
                                        </p:tav>
                                      </p:tavLst>
                                    </p:anim>
                                    <p:anim calcmode="lin" valueType="num">
                                      <p:cBhvr>
                                        <p:cTn id="21" dur="500" fill="hold"/>
                                        <p:tgtEl>
                                          <p:spTgt spid="1947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9482"/>
                                        </p:tgtEl>
                                        <p:attrNameLst>
                                          <p:attrName>style.visibility</p:attrName>
                                        </p:attrNameLst>
                                      </p:cBhvr>
                                      <p:to>
                                        <p:strVal val="visible"/>
                                      </p:to>
                                    </p:set>
                                    <p:anim calcmode="lin" valueType="num">
                                      <p:cBhvr>
                                        <p:cTn id="24" dur="500" fill="hold"/>
                                        <p:tgtEl>
                                          <p:spTgt spid="19482"/>
                                        </p:tgtEl>
                                        <p:attrNameLst>
                                          <p:attrName>ppt_w</p:attrName>
                                        </p:attrNameLst>
                                      </p:cBhvr>
                                      <p:tavLst>
                                        <p:tav tm="0">
                                          <p:val>
                                            <p:fltVal val="0"/>
                                          </p:val>
                                        </p:tav>
                                        <p:tav tm="100000">
                                          <p:val>
                                            <p:strVal val="#ppt_w"/>
                                          </p:val>
                                        </p:tav>
                                      </p:tavLst>
                                    </p:anim>
                                    <p:anim calcmode="lin" valueType="num">
                                      <p:cBhvr>
                                        <p:cTn id="25" dur="500" fill="hold"/>
                                        <p:tgtEl>
                                          <p:spTgt spid="19482"/>
                                        </p:tgtEl>
                                        <p:attrNameLst>
                                          <p:attrName>ppt_h</p:attrName>
                                        </p:attrNameLst>
                                      </p:cBhvr>
                                      <p:tavLst>
                                        <p:tav tm="0">
                                          <p:val>
                                            <p:fltVal val="0"/>
                                          </p:val>
                                        </p:tav>
                                        <p:tav tm="100000">
                                          <p:val>
                                            <p:strVal val="#ppt_h"/>
                                          </p:val>
                                        </p:tav>
                                      </p:tavLst>
                                    </p:anim>
                                    <p:anim calcmode="lin" valueType="num">
                                      <p:cBhvr>
                                        <p:cTn id="26" dur="500" fill="hold"/>
                                        <p:tgtEl>
                                          <p:spTgt spid="19482"/>
                                        </p:tgtEl>
                                        <p:attrNameLst>
                                          <p:attrName>ppt_x</p:attrName>
                                        </p:attrNameLst>
                                      </p:cBhvr>
                                      <p:tavLst>
                                        <p:tav tm="0">
                                          <p:val>
                                            <p:fltVal val="0.5"/>
                                          </p:val>
                                        </p:tav>
                                        <p:tav tm="100000">
                                          <p:val>
                                            <p:strVal val="#ppt_x"/>
                                          </p:val>
                                        </p:tav>
                                      </p:tavLst>
                                    </p:anim>
                                    <p:anim calcmode="lin" valueType="num">
                                      <p:cBhvr>
                                        <p:cTn id="27" dur="500" fill="hold"/>
                                        <p:tgtEl>
                                          <p:spTgt spid="19482"/>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750"/>
                                  </p:stCondLst>
                                  <p:childTnLst>
                                    <p:set>
                                      <p:cBhvr>
                                        <p:cTn id="29" dur="1" fill="hold">
                                          <p:stCondLst>
                                            <p:cond delay="0"/>
                                          </p:stCondLst>
                                        </p:cTn>
                                        <p:tgtEl>
                                          <p:spTgt spid="19464"/>
                                        </p:tgtEl>
                                        <p:attrNameLst>
                                          <p:attrName>style.visibility</p:attrName>
                                        </p:attrNameLst>
                                      </p:cBhvr>
                                      <p:to>
                                        <p:strVal val="visible"/>
                                      </p:to>
                                    </p:set>
                                    <p:anim calcmode="lin" valueType="num">
                                      <p:cBhvr>
                                        <p:cTn id="30" dur="500" fill="hold"/>
                                        <p:tgtEl>
                                          <p:spTgt spid="19464"/>
                                        </p:tgtEl>
                                        <p:attrNameLst>
                                          <p:attrName>ppt_w</p:attrName>
                                        </p:attrNameLst>
                                      </p:cBhvr>
                                      <p:tavLst>
                                        <p:tav tm="0">
                                          <p:val>
                                            <p:fltVal val="0"/>
                                          </p:val>
                                        </p:tav>
                                        <p:tav tm="100000">
                                          <p:val>
                                            <p:strVal val="#ppt_w"/>
                                          </p:val>
                                        </p:tav>
                                      </p:tavLst>
                                    </p:anim>
                                    <p:anim calcmode="lin" valueType="num">
                                      <p:cBhvr>
                                        <p:cTn id="31" dur="500" fill="hold"/>
                                        <p:tgtEl>
                                          <p:spTgt spid="19464"/>
                                        </p:tgtEl>
                                        <p:attrNameLst>
                                          <p:attrName>ppt_h</p:attrName>
                                        </p:attrNameLst>
                                      </p:cBhvr>
                                      <p:tavLst>
                                        <p:tav tm="0">
                                          <p:val>
                                            <p:fltVal val="0"/>
                                          </p:val>
                                        </p:tav>
                                        <p:tav tm="100000">
                                          <p:val>
                                            <p:strVal val="#ppt_h"/>
                                          </p:val>
                                        </p:tav>
                                      </p:tavLst>
                                    </p:anim>
                                    <p:anim calcmode="lin" valueType="num">
                                      <p:cBhvr>
                                        <p:cTn id="32" dur="500" fill="hold"/>
                                        <p:tgtEl>
                                          <p:spTgt spid="19464"/>
                                        </p:tgtEl>
                                        <p:attrNameLst>
                                          <p:attrName>ppt_x</p:attrName>
                                        </p:attrNameLst>
                                      </p:cBhvr>
                                      <p:tavLst>
                                        <p:tav tm="0">
                                          <p:val>
                                            <p:fltVal val="0.5"/>
                                          </p:val>
                                        </p:tav>
                                        <p:tav tm="100000">
                                          <p:val>
                                            <p:strVal val="#ppt_x"/>
                                          </p:val>
                                        </p:tav>
                                      </p:tavLst>
                                    </p:anim>
                                    <p:anim calcmode="lin" valueType="num">
                                      <p:cBhvr>
                                        <p:cTn id="33" dur="500" fill="hold"/>
                                        <p:tgtEl>
                                          <p:spTgt spid="19464"/>
                                        </p:tgtEl>
                                        <p:attrNameLst>
                                          <p:attrName>ppt_y</p:attrName>
                                        </p:attrNameLst>
                                      </p:cBhvr>
                                      <p:tavLst>
                                        <p:tav tm="0">
                                          <p:val>
                                            <p:fltVal val="0.5"/>
                                          </p:val>
                                        </p:tav>
                                        <p:tav tm="100000">
                                          <p:val>
                                            <p:strVal val="#ppt_y"/>
                                          </p:val>
                                        </p:tav>
                                      </p:tavLst>
                                    </p:anim>
                                  </p:childTnLst>
                                </p:cTn>
                              </p:par>
                            </p:childTnLst>
                          </p:cTn>
                        </p:par>
                        <p:par>
                          <p:cTn id="34" fill="hold" nodeType="afterGroup">
                            <p:stCondLst>
                              <p:cond delay="1750"/>
                            </p:stCondLst>
                            <p:childTnLst>
                              <p:par>
                                <p:cTn id="35" presetID="22" presetClass="entr" presetSubtype="2" fill="hold" nodeType="afterEffect">
                                  <p:stCondLst>
                                    <p:cond delay="0"/>
                                  </p:stCondLst>
                                  <p:childTnLst>
                                    <p:set>
                                      <p:cBhvr>
                                        <p:cTn id="36" dur="1" fill="hold">
                                          <p:stCondLst>
                                            <p:cond delay="0"/>
                                          </p:stCondLst>
                                        </p:cTn>
                                        <p:tgtEl>
                                          <p:spTgt spid="19494"/>
                                        </p:tgtEl>
                                        <p:attrNameLst>
                                          <p:attrName>style.visibility</p:attrName>
                                        </p:attrNameLst>
                                      </p:cBhvr>
                                      <p:to>
                                        <p:strVal val="visible"/>
                                      </p:to>
                                    </p:set>
                                    <p:animEffect transition="in" filter="wipe(right)">
                                      <p:cBhvr>
                                        <p:cTn id="37" dur="500"/>
                                        <p:tgtEl>
                                          <p:spTgt spid="19494"/>
                                        </p:tgtEl>
                                      </p:cBhvr>
                                    </p:animEffect>
                                  </p:childTnLst>
                                </p:cTn>
                              </p:par>
                              <p:par>
                                <p:cTn id="38" presetID="22" presetClass="entr" presetSubtype="8" fill="hold" nodeType="withEffect">
                                  <p:stCondLst>
                                    <p:cond delay="0"/>
                                  </p:stCondLst>
                                  <p:childTnLst>
                                    <p:set>
                                      <p:cBhvr>
                                        <p:cTn id="39" dur="1" fill="hold">
                                          <p:stCondLst>
                                            <p:cond delay="0"/>
                                          </p:stCondLst>
                                        </p:cTn>
                                        <p:tgtEl>
                                          <p:spTgt spid="19493"/>
                                        </p:tgtEl>
                                        <p:attrNameLst>
                                          <p:attrName>style.visibility</p:attrName>
                                        </p:attrNameLst>
                                      </p:cBhvr>
                                      <p:to>
                                        <p:strVal val="visible"/>
                                      </p:to>
                                    </p:set>
                                    <p:animEffect transition="in" filter="wipe(left)">
                                      <p:cBhvr>
                                        <p:cTn id="40" dur="500"/>
                                        <p:tgtEl>
                                          <p:spTgt spid="19493"/>
                                        </p:tgtEl>
                                      </p:cBhvr>
                                    </p:animEffect>
                                  </p:childTnLst>
                                </p:cTn>
                              </p:par>
                            </p:childTnLst>
                          </p:cTn>
                        </p:par>
                        <p:par>
                          <p:cTn id="41" fill="hold" nodeType="afterGroup">
                            <p:stCondLst>
                              <p:cond delay="2250"/>
                            </p:stCondLst>
                            <p:childTnLst>
                              <p:par>
                                <p:cTn id="42" presetID="10" presetClass="entr" presetSubtype="0" fill="hold" nodeType="afterEffect">
                                  <p:stCondLst>
                                    <p:cond delay="0"/>
                                  </p:stCondLst>
                                  <p:childTnLst>
                                    <p:set>
                                      <p:cBhvr>
                                        <p:cTn id="43" dur="1" fill="hold">
                                          <p:stCondLst>
                                            <p:cond delay="0"/>
                                          </p:stCondLst>
                                        </p:cTn>
                                        <p:tgtEl>
                                          <p:spTgt spid="19497"/>
                                        </p:tgtEl>
                                        <p:attrNameLst>
                                          <p:attrName>style.visibility</p:attrName>
                                        </p:attrNameLst>
                                      </p:cBhvr>
                                      <p:to>
                                        <p:strVal val="visible"/>
                                      </p:to>
                                    </p:set>
                                    <p:animEffect transition="in" filter="fade">
                                      <p:cBhvr>
                                        <p:cTn id="44" dur="500"/>
                                        <p:tgtEl>
                                          <p:spTgt spid="19497"/>
                                        </p:tgtEl>
                                      </p:cBhvr>
                                    </p:animEffect>
                                  </p:childTnLst>
                                </p:cTn>
                              </p:par>
                              <p:par>
                                <p:cTn id="45" presetID="10" presetClass="entr" presetSubtype="0" fill="hold" nodeType="withEffect">
                                  <p:stCondLst>
                                    <p:cond delay="0"/>
                                  </p:stCondLst>
                                  <p:childTnLst>
                                    <p:set>
                                      <p:cBhvr>
                                        <p:cTn id="46" dur="1" fill="hold">
                                          <p:stCondLst>
                                            <p:cond delay="0"/>
                                          </p:stCondLst>
                                        </p:cTn>
                                        <p:tgtEl>
                                          <p:spTgt spid="19507"/>
                                        </p:tgtEl>
                                        <p:attrNameLst>
                                          <p:attrName>style.visibility</p:attrName>
                                        </p:attrNameLst>
                                      </p:cBhvr>
                                      <p:to>
                                        <p:strVal val="visible"/>
                                      </p:to>
                                    </p:set>
                                    <p:animEffect transition="in" filter="fade">
                                      <p:cBhvr>
                                        <p:cTn id="47" dur="500"/>
                                        <p:tgtEl>
                                          <p:spTgt spid="19507"/>
                                        </p:tgtEl>
                                      </p:cBhvr>
                                    </p:animEffect>
                                  </p:childTnLst>
                                </p:cTn>
                              </p:par>
                            </p:childTnLst>
                          </p:cTn>
                        </p:par>
                        <p:par>
                          <p:cTn id="48" fill="hold" nodeType="afterGroup">
                            <p:stCondLst>
                              <p:cond delay="2750"/>
                            </p:stCondLst>
                            <p:childTnLst>
                              <p:par>
                                <p:cTn id="49" presetID="22" presetClass="entr" presetSubtype="2" fill="hold" nodeType="afterEffect">
                                  <p:stCondLst>
                                    <p:cond delay="0"/>
                                  </p:stCondLst>
                                  <p:childTnLst>
                                    <p:set>
                                      <p:cBhvr>
                                        <p:cTn id="50" dur="1" fill="hold">
                                          <p:stCondLst>
                                            <p:cond delay="0"/>
                                          </p:stCondLst>
                                        </p:cTn>
                                        <p:tgtEl>
                                          <p:spTgt spid="19496"/>
                                        </p:tgtEl>
                                        <p:attrNameLst>
                                          <p:attrName>style.visibility</p:attrName>
                                        </p:attrNameLst>
                                      </p:cBhvr>
                                      <p:to>
                                        <p:strVal val="visible"/>
                                      </p:to>
                                    </p:set>
                                    <p:animEffect transition="in" filter="wipe(right)">
                                      <p:cBhvr>
                                        <p:cTn id="51" dur="500"/>
                                        <p:tgtEl>
                                          <p:spTgt spid="19496"/>
                                        </p:tgtEl>
                                      </p:cBhvr>
                                    </p:animEffect>
                                  </p:childTnLst>
                                </p:cTn>
                              </p:par>
                              <p:par>
                                <p:cTn id="52" presetID="22" presetClass="entr" presetSubtype="8" fill="hold" nodeType="withEffect">
                                  <p:stCondLst>
                                    <p:cond delay="0"/>
                                  </p:stCondLst>
                                  <p:childTnLst>
                                    <p:set>
                                      <p:cBhvr>
                                        <p:cTn id="53" dur="1" fill="hold">
                                          <p:stCondLst>
                                            <p:cond delay="0"/>
                                          </p:stCondLst>
                                        </p:cTn>
                                        <p:tgtEl>
                                          <p:spTgt spid="19495"/>
                                        </p:tgtEl>
                                        <p:attrNameLst>
                                          <p:attrName>style.visibility</p:attrName>
                                        </p:attrNameLst>
                                      </p:cBhvr>
                                      <p:to>
                                        <p:strVal val="visible"/>
                                      </p:to>
                                    </p:set>
                                    <p:animEffect transition="in" filter="wipe(left)">
                                      <p:cBhvr>
                                        <p:cTn id="54" dur="500"/>
                                        <p:tgtEl>
                                          <p:spTgt spid="19495"/>
                                        </p:tgtEl>
                                      </p:cBhvr>
                                    </p:animEffect>
                                  </p:childTnLst>
                                </p:cTn>
                              </p:par>
                            </p:childTnLst>
                          </p:cTn>
                        </p:par>
                        <p:par>
                          <p:cTn id="55" fill="hold" nodeType="afterGroup">
                            <p:stCondLst>
                              <p:cond delay="3250"/>
                            </p:stCondLst>
                            <p:childTnLst>
                              <p:par>
                                <p:cTn id="56" presetID="10" presetClass="entr" presetSubtype="0" fill="hold" nodeType="afterEffect">
                                  <p:stCondLst>
                                    <p:cond delay="0"/>
                                  </p:stCondLst>
                                  <p:childTnLst>
                                    <p:set>
                                      <p:cBhvr>
                                        <p:cTn id="57" dur="1" fill="hold">
                                          <p:stCondLst>
                                            <p:cond delay="0"/>
                                          </p:stCondLst>
                                        </p:cTn>
                                        <p:tgtEl>
                                          <p:spTgt spid="19502"/>
                                        </p:tgtEl>
                                        <p:attrNameLst>
                                          <p:attrName>style.visibility</p:attrName>
                                        </p:attrNameLst>
                                      </p:cBhvr>
                                      <p:to>
                                        <p:strVal val="visible"/>
                                      </p:to>
                                    </p:set>
                                    <p:animEffect transition="in" filter="fade">
                                      <p:cBhvr>
                                        <p:cTn id="58" dur="500"/>
                                        <p:tgtEl>
                                          <p:spTgt spid="19502"/>
                                        </p:tgtEl>
                                      </p:cBhvr>
                                    </p:animEffect>
                                  </p:childTnLst>
                                </p:cTn>
                              </p:par>
                              <p:par>
                                <p:cTn id="59" presetID="10" presetClass="entr" presetSubtype="0" fill="hold" nodeType="withEffect">
                                  <p:stCondLst>
                                    <p:cond delay="0"/>
                                  </p:stCondLst>
                                  <p:childTnLst>
                                    <p:set>
                                      <p:cBhvr>
                                        <p:cTn id="60" dur="1" fill="hold">
                                          <p:stCondLst>
                                            <p:cond delay="0"/>
                                          </p:stCondLst>
                                        </p:cTn>
                                        <p:tgtEl>
                                          <p:spTgt spid="19512"/>
                                        </p:tgtEl>
                                        <p:attrNameLst>
                                          <p:attrName>style.visibility</p:attrName>
                                        </p:attrNameLst>
                                      </p:cBhvr>
                                      <p:to>
                                        <p:strVal val="visible"/>
                                      </p:to>
                                    </p:set>
                                    <p:animEffect transition="in" filter="fade">
                                      <p:cBhvr>
                                        <p:cTn id="61" dur="500"/>
                                        <p:tgtEl>
                                          <p:spTgt spid="19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0482"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483"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20484"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20485"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04</a:t>
            </a:r>
            <a:endParaRPr lang="zh-CN" altLang="en-US" sz="2400" b="1">
              <a:solidFill>
                <a:srgbClr val="132F55"/>
              </a:solidFill>
              <a:latin typeface="华文细黑" pitchFamily="2" charset="-122"/>
              <a:ea typeface="华文细黑" pitchFamily="2" charset="-122"/>
            </a:endParaRPr>
          </a:p>
        </p:txBody>
      </p:sp>
      <p:cxnSp>
        <p:nvCxnSpPr>
          <p:cNvPr id="20486"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20487"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20488" name="组合 74"/>
          <p:cNvGrpSpPr>
            <a:grpSpLocks/>
          </p:cNvGrpSpPr>
          <p:nvPr/>
        </p:nvGrpSpPr>
        <p:grpSpPr bwMode="auto">
          <a:xfrm>
            <a:off x="407988" y="1789113"/>
            <a:ext cx="2735262" cy="4127500"/>
            <a:chOff x="0" y="0"/>
            <a:chExt cx="2735895" cy="4127500"/>
          </a:xfrm>
        </p:grpSpPr>
        <p:grpSp>
          <p:nvGrpSpPr>
            <p:cNvPr id="20489" name="组合 4"/>
            <p:cNvGrpSpPr>
              <a:grpSpLocks/>
            </p:cNvGrpSpPr>
            <p:nvPr/>
          </p:nvGrpSpPr>
          <p:grpSpPr bwMode="auto">
            <a:xfrm>
              <a:off x="0" y="0"/>
              <a:ext cx="2735895" cy="4127500"/>
              <a:chOff x="0" y="0"/>
              <a:chExt cx="2735895" cy="4127500"/>
            </a:xfrm>
          </p:grpSpPr>
          <p:sp>
            <p:nvSpPr>
              <p:cNvPr id="20490" name="任意多边形 17"/>
              <p:cNvSpPr>
                <a:spLocks/>
              </p:cNvSpPr>
              <p:nvPr/>
            </p:nvSpPr>
            <p:spPr bwMode="auto">
              <a:xfrm>
                <a:off x="0" y="1074737"/>
                <a:ext cx="2735895" cy="3052763"/>
              </a:xfrm>
              <a:custGeom>
                <a:avLst/>
                <a:gdLst>
                  <a:gd name="T0" fmla="*/ 0 w 2735895"/>
                  <a:gd name="T1" fmla="*/ 0 h 3052049"/>
                  <a:gd name="T2" fmla="*/ 2735895 w 2735895"/>
                  <a:gd name="T3" fmla="*/ 0 h 3052049"/>
                  <a:gd name="T4" fmla="*/ 2735895 w 2735895"/>
                  <a:gd name="T5" fmla="*/ 2897006 h 3052049"/>
                  <a:gd name="T6" fmla="*/ 2580852 w 2735895"/>
                  <a:gd name="T7" fmla="*/ 3052049 h 3052049"/>
                  <a:gd name="T8" fmla="*/ 155043 w 2735895"/>
                  <a:gd name="T9" fmla="*/ 3052049 h 3052049"/>
                  <a:gd name="T10" fmla="*/ 0 w 2735895"/>
                  <a:gd name="T11" fmla="*/ 2897006 h 3052049"/>
                  <a:gd name="T12" fmla="*/ 0 w 2735895"/>
                  <a:gd name="T13" fmla="*/ 0 h 3052049"/>
                </a:gdLst>
                <a:ahLst/>
                <a:cxnLst>
                  <a:cxn ang="0">
                    <a:pos x="T0" y="T1"/>
                  </a:cxn>
                  <a:cxn ang="0">
                    <a:pos x="T2" y="T3"/>
                  </a:cxn>
                  <a:cxn ang="0">
                    <a:pos x="T4" y="T5"/>
                  </a:cxn>
                  <a:cxn ang="0">
                    <a:pos x="T6" y="T7"/>
                  </a:cxn>
                  <a:cxn ang="0">
                    <a:pos x="T8" y="T9"/>
                  </a:cxn>
                  <a:cxn ang="0">
                    <a:pos x="T10" y="T11"/>
                  </a:cxn>
                  <a:cxn ang="0">
                    <a:pos x="T12" y="T13"/>
                  </a:cxn>
                </a:cxnLst>
                <a:rect l="0" t="0" r="r" b="b"/>
                <a:pathLst>
                  <a:path w="2735895" h="3052049">
                    <a:moveTo>
                      <a:pt x="0" y="0"/>
                    </a:moveTo>
                    <a:lnTo>
                      <a:pt x="2735895" y="0"/>
                    </a:lnTo>
                    <a:lnTo>
                      <a:pt x="2735895" y="2897006"/>
                    </a:lnTo>
                    <a:cubicBezTo>
                      <a:pt x="2735895" y="2982634"/>
                      <a:pt x="2666480" y="3052049"/>
                      <a:pt x="2580852" y="3052049"/>
                    </a:cubicBezTo>
                    <a:lnTo>
                      <a:pt x="155043" y="3052049"/>
                    </a:lnTo>
                    <a:cubicBezTo>
                      <a:pt x="69415" y="3052049"/>
                      <a:pt x="0" y="2982634"/>
                      <a:pt x="0" y="2897006"/>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91" name="任意多边形 16"/>
              <p:cNvSpPr>
                <a:spLocks/>
              </p:cNvSpPr>
              <p:nvPr/>
            </p:nvSpPr>
            <p:spPr bwMode="auto">
              <a:xfrm>
                <a:off x="0" y="0"/>
                <a:ext cx="2735895" cy="1074737"/>
              </a:xfrm>
              <a:custGeom>
                <a:avLst/>
                <a:gdLst>
                  <a:gd name="T0" fmla="*/ 155043 w 2735895"/>
                  <a:gd name="T1" fmla="*/ 0 h 1075451"/>
                  <a:gd name="T2" fmla="*/ 2580852 w 2735895"/>
                  <a:gd name="T3" fmla="*/ 0 h 1075451"/>
                  <a:gd name="T4" fmla="*/ 2735895 w 2735895"/>
                  <a:gd name="T5" fmla="*/ 155043 h 1075451"/>
                  <a:gd name="T6" fmla="*/ 2735895 w 2735895"/>
                  <a:gd name="T7" fmla="*/ 1075451 h 1075451"/>
                  <a:gd name="T8" fmla="*/ 0 w 2735895"/>
                  <a:gd name="T9" fmla="*/ 1075451 h 1075451"/>
                  <a:gd name="T10" fmla="*/ 0 w 2735895"/>
                  <a:gd name="T11" fmla="*/ 155043 h 1075451"/>
                  <a:gd name="T12" fmla="*/ 155043 w 2735895"/>
                  <a:gd name="T13" fmla="*/ 0 h 1075451"/>
                </a:gdLst>
                <a:ahLst/>
                <a:cxnLst>
                  <a:cxn ang="0">
                    <a:pos x="T0" y="T1"/>
                  </a:cxn>
                  <a:cxn ang="0">
                    <a:pos x="T2" y="T3"/>
                  </a:cxn>
                  <a:cxn ang="0">
                    <a:pos x="T4" y="T5"/>
                  </a:cxn>
                  <a:cxn ang="0">
                    <a:pos x="T6" y="T7"/>
                  </a:cxn>
                  <a:cxn ang="0">
                    <a:pos x="T8" y="T9"/>
                  </a:cxn>
                  <a:cxn ang="0">
                    <a:pos x="T10" y="T11"/>
                  </a:cxn>
                  <a:cxn ang="0">
                    <a:pos x="T12" y="T13"/>
                  </a:cxn>
                </a:cxnLst>
                <a:rect l="0" t="0" r="r" b="b"/>
                <a:pathLst>
                  <a:path w="2735895" h="1075451">
                    <a:moveTo>
                      <a:pt x="155043" y="0"/>
                    </a:moveTo>
                    <a:lnTo>
                      <a:pt x="2580852" y="0"/>
                    </a:lnTo>
                    <a:cubicBezTo>
                      <a:pt x="2666480" y="0"/>
                      <a:pt x="2735895" y="69415"/>
                      <a:pt x="2735895" y="155043"/>
                    </a:cubicBezTo>
                    <a:lnTo>
                      <a:pt x="2735895" y="1075451"/>
                    </a:lnTo>
                    <a:lnTo>
                      <a:pt x="0" y="1075451"/>
                    </a:lnTo>
                    <a:lnTo>
                      <a:pt x="0" y="155043"/>
                    </a:lnTo>
                    <a:cubicBezTo>
                      <a:pt x="0" y="69415"/>
                      <a:pt x="69415" y="0"/>
                      <a:pt x="155043"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0492" name="组合 70"/>
            <p:cNvGrpSpPr>
              <a:grpSpLocks/>
            </p:cNvGrpSpPr>
            <p:nvPr/>
          </p:nvGrpSpPr>
          <p:grpSpPr bwMode="auto">
            <a:xfrm>
              <a:off x="1" y="106402"/>
              <a:ext cx="2735893" cy="3834166"/>
              <a:chOff x="0" y="0"/>
              <a:chExt cx="2735893" cy="3834166"/>
            </a:xfrm>
          </p:grpSpPr>
          <p:grpSp>
            <p:nvGrpSpPr>
              <p:cNvPr id="20493" name="组合 7"/>
              <p:cNvGrpSpPr>
                <a:grpSpLocks/>
              </p:cNvGrpSpPr>
              <p:nvPr/>
            </p:nvGrpSpPr>
            <p:grpSpPr bwMode="auto">
              <a:xfrm>
                <a:off x="859139" y="0"/>
                <a:ext cx="1017614" cy="1016161"/>
                <a:chOff x="0" y="0"/>
                <a:chExt cx="1017614" cy="1016161"/>
              </a:xfrm>
            </p:grpSpPr>
            <p:sp>
              <p:nvSpPr>
                <p:cNvPr id="20494" name="文本框 34"/>
                <p:cNvSpPr txBox="1">
                  <a:spLocks noChangeArrowheads="1"/>
                </p:cNvSpPr>
                <p:nvPr/>
              </p:nvSpPr>
              <p:spPr bwMode="auto">
                <a:xfrm>
                  <a:off x="28702" y="92831"/>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01</a:t>
                  </a:r>
                  <a:endParaRPr lang="zh-CN" altLang="en-US" sz="5400" b="1">
                    <a:solidFill>
                      <a:srgbClr val="1E6991"/>
                    </a:solidFill>
                    <a:latin typeface="华文细黑" pitchFamily="2" charset="-122"/>
                    <a:ea typeface="华文细黑" pitchFamily="2" charset="-122"/>
                  </a:endParaRPr>
                </a:p>
              </p:txBody>
            </p:sp>
            <p:sp>
              <p:nvSpPr>
                <p:cNvPr id="20495" name="文本框 35"/>
                <p:cNvSpPr txBox="1">
                  <a:spLocks noChangeArrowheads="1"/>
                </p:cNvSpPr>
                <p:nvPr/>
              </p:nvSpPr>
              <p:spPr bwMode="auto">
                <a:xfrm>
                  <a:off x="0" y="0"/>
                  <a:ext cx="1017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ONE</a:t>
                  </a:r>
                  <a:endParaRPr lang="zh-CN" altLang="en-US" sz="1200">
                    <a:solidFill>
                      <a:srgbClr val="1E6991"/>
                    </a:solidFill>
                    <a:latin typeface="Arial" pitchFamily="34" charset="0"/>
                    <a:ea typeface="华文细黑" pitchFamily="2" charset="-122"/>
                  </a:endParaRPr>
                </a:p>
              </p:txBody>
            </p:sp>
          </p:grpSp>
          <p:pic>
            <p:nvPicPr>
              <p:cNvPr id="20496" name="文本框 41"/>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0924" y="1231733"/>
                <a:ext cx="2237750" cy="49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497" name="矩形 42"/>
              <p:cNvSpPr>
                <a:spLocks noChangeArrowheads="1"/>
              </p:cNvSpPr>
              <p:nvPr/>
            </p:nvSpPr>
            <p:spPr bwMode="auto">
              <a:xfrm>
                <a:off x="0" y="1684905"/>
                <a:ext cx="273589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00">
                    <a:solidFill>
                      <a:srgbClr val="1E699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rgbClr val="1E6991"/>
                  </a:solidFill>
                  <a:latin typeface="Arial" pitchFamily="34" charset="0"/>
                </a:endParaRPr>
              </a:p>
            </p:txBody>
          </p:sp>
          <p:grpSp>
            <p:nvGrpSpPr>
              <p:cNvPr id="20498" name="组合 65"/>
              <p:cNvGrpSpPr>
                <a:grpSpLocks/>
              </p:cNvGrpSpPr>
              <p:nvPr/>
            </p:nvGrpSpPr>
            <p:grpSpPr bwMode="auto">
              <a:xfrm>
                <a:off x="956466" y="3011206"/>
                <a:ext cx="822960" cy="822960"/>
                <a:chOff x="0" y="0"/>
                <a:chExt cx="822960" cy="822960"/>
              </a:xfrm>
            </p:grpSpPr>
            <p:sp>
              <p:nvSpPr>
                <p:cNvPr id="20499" name="Freeform 10"/>
                <p:cNvSpPr>
                  <a:spLocks noEditPoints="1"/>
                </p:cNvSpPr>
                <p:nvPr/>
              </p:nvSpPr>
              <p:spPr bwMode="auto">
                <a:xfrm>
                  <a:off x="118867" y="136387"/>
                  <a:ext cx="574680" cy="483505"/>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00" name="椭圆 61"/>
                <p:cNvSpPr>
                  <a:spLocks noChangeArrowheads="1"/>
                </p:cNvSpPr>
                <p:nvPr/>
              </p:nvSpPr>
              <p:spPr bwMode="auto">
                <a:xfrm>
                  <a:off x="-571" y="242"/>
                  <a:ext cx="824102" cy="822325"/>
                </a:xfrm>
                <a:prstGeom prst="ellipse">
                  <a:avLst/>
                </a:prstGeom>
                <a:noFill/>
                <a:ln w="15875"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grpSp>
      <p:grpSp>
        <p:nvGrpSpPr>
          <p:cNvPr id="20501" name="组合 75"/>
          <p:cNvGrpSpPr>
            <a:grpSpLocks/>
          </p:cNvGrpSpPr>
          <p:nvPr/>
        </p:nvGrpSpPr>
        <p:grpSpPr bwMode="auto">
          <a:xfrm>
            <a:off x="3287713" y="1789113"/>
            <a:ext cx="2736850" cy="4127500"/>
            <a:chOff x="0" y="0"/>
            <a:chExt cx="2735895" cy="4127500"/>
          </a:xfrm>
        </p:grpSpPr>
        <p:grpSp>
          <p:nvGrpSpPr>
            <p:cNvPr id="20502" name="组合 18"/>
            <p:cNvGrpSpPr>
              <a:grpSpLocks/>
            </p:cNvGrpSpPr>
            <p:nvPr/>
          </p:nvGrpSpPr>
          <p:grpSpPr bwMode="auto">
            <a:xfrm>
              <a:off x="0" y="0"/>
              <a:ext cx="2735895" cy="4127500"/>
              <a:chOff x="0" y="0"/>
              <a:chExt cx="2735895" cy="4127500"/>
            </a:xfrm>
          </p:grpSpPr>
          <p:sp>
            <p:nvSpPr>
              <p:cNvPr id="20503" name="任意多边形 19"/>
              <p:cNvSpPr>
                <a:spLocks/>
              </p:cNvSpPr>
              <p:nvPr/>
            </p:nvSpPr>
            <p:spPr bwMode="auto">
              <a:xfrm>
                <a:off x="0" y="1074737"/>
                <a:ext cx="2735895" cy="3052763"/>
              </a:xfrm>
              <a:custGeom>
                <a:avLst/>
                <a:gdLst>
                  <a:gd name="T0" fmla="*/ 0 w 2735895"/>
                  <a:gd name="T1" fmla="*/ 0 h 3052049"/>
                  <a:gd name="T2" fmla="*/ 2735895 w 2735895"/>
                  <a:gd name="T3" fmla="*/ 0 h 3052049"/>
                  <a:gd name="T4" fmla="*/ 2735895 w 2735895"/>
                  <a:gd name="T5" fmla="*/ 2897006 h 3052049"/>
                  <a:gd name="T6" fmla="*/ 2580852 w 2735895"/>
                  <a:gd name="T7" fmla="*/ 3052049 h 3052049"/>
                  <a:gd name="T8" fmla="*/ 155043 w 2735895"/>
                  <a:gd name="T9" fmla="*/ 3052049 h 3052049"/>
                  <a:gd name="T10" fmla="*/ 0 w 2735895"/>
                  <a:gd name="T11" fmla="*/ 2897006 h 3052049"/>
                  <a:gd name="T12" fmla="*/ 0 w 2735895"/>
                  <a:gd name="T13" fmla="*/ 0 h 3052049"/>
                </a:gdLst>
                <a:ahLst/>
                <a:cxnLst>
                  <a:cxn ang="0">
                    <a:pos x="T0" y="T1"/>
                  </a:cxn>
                  <a:cxn ang="0">
                    <a:pos x="T2" y="T3"/>
                  </a:cxn>
                  <a:cxn ang="0">
                    <a:pos x="T4" y="T5"/>
                  </a:cxn>
                  <a:cxn ang="0">
                    <a:pos x="T6" y="T7"/>
                  </a:cxn>
                  <a:cxn ang="0">
                    <a:pos x="T8" y="T9"/>
                  </a:cxn>
                  <a:cxn ang="0">
                    <a:pos x="T10" y="T11"/>
                  </a:cxn>
                  <a:cxn ang="0">
                    <a:pos x="T12" y="T13"/>
                  </a:cxn>
                </a:cxnLst>
                <a:rect l="0" t="0" r="r" b="b"/>
                <a:pathLst>
                  <a:path w="2735895" h="3052049">
                    <a:moveTo>
                      <a:pt x="0" y="0"/>
                    </a:moveTo>
                    <a:lnTo>
                      <a:pt x="2735895" y="0"/>
                    </a:lnTo>
                    <a:lnTo>
                      <a:pt x="2735895" y="2897006"/>
                    </a:lnTo>
                    <a:cubicBezTo>
                      <a:pt x="2735895" y="2982634"/>
                      <a:pt x="2666480" y="3052049"/>
                      <a:pt x="2580852" y="3052049"/>
                    </a:cubicBezTo>
                    <a:lnTo>
                      <a:pt x="155043" y="3052049"/>
                    </a:lnTo>
                    <a:cubicBezTo>
                      <a:pt x="69415" y="3052049"/>
                      <a:pt x="0" y="2982634"/>
                      <a:pt x="0" y="2897006"/>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504" name="任意多边形 20"/>
              <p:cNvSpPr>
                <a:spLocks/>
              </p:cNvSpPr>
              <p:nvPr/>
            </p:nvSpPr>
            <p:spPr bwMode="auto">
              <a:xfrm>
                <a:off x="0" y="0"/>
                <a:ext cx="2735895" cy="1074737"/>
              </a:xfrm>
              <a:custGeom>
                <a:avLst/>
                <a:gdLst>
                  <a:gd name="T0" fmla="*/ 155043 w 2735895"/>
                  <a:gd name="T1" fmla="*/ 0 h 1075451"/>
                  <a:gd name="T2" fmla="*/ 2580852 w 2735895"/>
                  <a:gd name="T3" fmla="*/ 0 h 1075451"/>
                  <a:gd name="T4" fmla="*/ 2735895 w 2735895"/>
                  <a:gd name="T5" fmla="*/ 155043 h 1075451"/>
                  <a:gd name="T6" fmla="*/ 2735895 w 2735895"/>
                  <a:gd name="T7" fmla="*/ 1075451 h 1075451"/>
                  <a:gd name="T8" fmla="*/ 0 w 2735895"/>
                  <a:gd name="T9" fmla="*/ 1075451 h 1075451"/>
                  <a:gd name="T10" fmla="*/ 0 w 2735895"/>
                  <a:gd name="T11" fmla="*/ 155043 h 1075451"/>
                  <a:gd name="T12" fmla="*/ 155043 w 2735895"/>
                  <a:gd name="T13" fmla="*/ 0 h 1075451"/>
                </a:gdLst>
                <a:ahLst/>
                <a:cxnLst>
                  <a:cxn ang="0">
                    <a:pos x="T0" y="T1"/>
                  </a:cxn>
                  <a:cxn ang="0">
                    <a:pos x="T2" y="T3"/>
                  </a:cxn>
                  <a:cxn ang="0">
                    <a:pos x="T4" y="T5"/>
                  </a:cxn>
                  <a:cxn ang="0">
                    <a:pos x="T6" y="T7"/>
                  </a:cxn>
                  <a:cxn ang="0">
                    <a:pos x="T8" y="T9"/>
                  </a:cxn>
                  <a:cxn ang="0">
                    <a:pos x="T10" y="T11"/>
                  </a:cxn>
                  <a:cxn ang="0">
                    <a:pos x="T12" y="T13"/>
                  </a:cxn>
                </a:cxnLst>
                <a:rect l="0" t="0" r="r" b="b"/>
                <a:pathLst>
                  <a:path w="2735895" h="1075451">
                    <a:moveTo>
                      <a:pt x="155043" y="0"/>
                    </a:moveTo>
                    <a:lnTo>
                      <a:pt x="2580852" y="0"/>
                    </a:lnTo>
                    <a:cubicBezTo>
                      <a:pt x="2666480" y="0"/>
                      <a:pt x="2735895" y="69415"/>
                      <a:pt x="2735895" y="155043"/>
                    </a:cubicBezTo>
                    <a:lnTo>
                      <a:pt x="2735895" y="1075451"/>
                    </a:lnTo>
                    <a:lnTo>
                      <a:pt x="0" y="1075451"/>
                    </a:lnTo>
                    <a:lnTo>
                      <a:pt x="0" y="155043"/>
                    </a:lnTo>
                    <a:cubicBezTo>
                      <a:pt x="0" y="69415"/>
                      <a:pt x="69415" y="0"/>
                      <a:pt x="155043"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0505" name="组合 71"/>
            <p:cNvGrpSpPr>
              <a:grpSpLocks/>
            </p:cNvGrpSpPr>
            <p:nvPr/>
          </p:nvGrpSpPr>
          <p:grpSpPr bwMode="auto">
            <a:xfrm>
              <a:off x="1" y="106402"/>
              <a:ext cx="2735893" cy="3834166"/>
              <a:chOff x="0" y="0"/>
              <a:chExt cx="2735893" cy="3834166"/>
            </a:xfrm>
          </p:grpSpPr>
          <p:grpSp>
            <p:nvGrpSpPr>
              <p:cNvPr id="20506" name="组合 8"/>
              <p:cNvGrpSpPr>
                <a:grpSpLocks/>
              </p:cNvGrpSpPr>
              <p:nvPr/>
            </p:nvGrpSpPr>
            <p:grpSpPr bwMode="auto">
              <a:xfrm>
                <a:off x="781788" y="0"/>
                <a:ext cx="1017614" cy="1016161"/>
                <a:chOff x="0" y="0"/>
                <a:chExt cx="1017614" cy="1016161"/>
              </a:xfrm>
            </p:grpSpPr>
            <p:sp>
              <p:nvSpPr>
                <p:cNvPr id="20507" name="文本框 28"/>
                <p:cNvSpPr txBox="1">
                  <a:spLocks noChangeArrowheads="1"/>
                </p:cNvSpPr>
                <p:nvPr/>
              </p:nvSpPr>
              <p:spPr bwMode="auto">
                <a:xfrm>
                  <a:off x="28702" y="92831"/>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02</a:t>
                  </a:r>
                  <a:endParaRPr lang="zh-CN" altLang="en-US" sz="5400" b="1">
                    <a:solidFill>
                      <a:srgbClr val="1E6991"/>
                    </a:solidFill>
                    <a:latin typeface="华文细黑" pitchFamily="2" charset="-122"/>
                    <a:ea typeface="华文细黑" pitchFamily="2" charset="-122"/>
                  </a:endParaRPr>
                </a:p>
              </p:txBody>
            </p:sp>
            <p:sp>
              <p:nvSpPr>
                <p:cNvPr id="20508" name="文本框 29"/>
                <p:cNvSpPr txBox="1">
                  <a:spLocks noChangeArrowheads="1"/>
                </p:cNvSpPr>
                <p:nvPr/>
              </p:nvSpPr>
              <p:spPr bwMode="auto">
                <a:xfrm>
                  <a:off x="0" y="0"/>
                  <a:ext cx="1017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TWO</a:t>
                  </a:r>
                  <a:endParaRPr lang="zh-CN" altLang="en-US" sz="1200">
                    <a:solidFill>
                      <a:srgbClr val="1E6991"/>
                    </a:solidFill>
                    <a:latin typeface="Arial" pitchFamily="34" charset="0"/>
                    <a:ea typeface="华文细黑" pitchFamily="2" charset="-122"/>
                  </a:endParaRPr>
                </a:p>
              </p:txBody>
            </p:sp>
          </p:grpSp>
          <p:pic>
            <p:nvPicPr>
              <p:cNvPr id="20509" name="文本框 4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78349" y="1231733"/>
                <a:ext cx="2242545" cy="49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510" name="矩形 44"/>
              <p:cNvSpPr>
                <a:spLocks noChangeArrowheads="1"/>
              </p:cNvSpPr>
              <p:nvPr/>
            </p:nvSpPr>
            <p:spPr bwMode="auto">
              <a:xfrm>
                <a:off x="0" y="1684905"/>
                <a:ext cx="273589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00">
                    <a:solidFill>
                      <a:srgbClr val="1E699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rgbClr val="1E6991"/>
                  </a:solidFill>
                  <a:latin typeface="Arial" pitchFamily="34" charset="0"/>
                </a:endParaRPr>
              </a:p>
            </p:txBody>
          </p:sp>
          <p:grpSp>
            <p:nvGrpSpPr>
              <p:cNvPr id="20511" name="组合 66"/>
              <p:cNvGrpSpPr>
                <a:grpSpLocks/>
              </p:cNvGrpSpPr>
              <p:nvPr/>
            </p:nvGrpSpPr>
            <p:grpSpPr bwMode="auto">
              <a:xfrm>
                <a:off x="956465" y="3011206"/>
                <a:ext cx="822960" cy="822960"/>
                <a:chOff x="0" y="0"/>
                <a:chExt cx="822960" cy="822960"/>
              </a:xfrm>
            </p:grpSpPr>
            <p:pic>
              <p:nvPicPr>
                <p:cNvPr id="20512" name="组合 51"/>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20181" y="91999"/>
                  <a:ext cx="591106" cy="57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513" name="椭圆 62"/>
                <p:cNvSpPr>
                  <a:spLocks noChangeArrowheads="1"/>
                </p:cNvSpPr>
                <p:nvPr/>
              </p:nvSpPr>
              <p:spPr bwMode="auto">
                <a:xfrm>
                  <a:off x="462" y="242"/>
                  <a:ext cx="822038" cy="822325"/>
                </a:xfrm>
                <a:prstGeom prst="ellipse">
                  <a:avLst/>
                </a:prstGeom>
                <a:noFill/>
                <a:ln w="15875"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grpSp>
      <p:grpSp>
        <p:nvGrpSpPr>
          <p:cNvPr id="20514" name="组合 76"/>
          <p:cNvGrpSpPr>
            <a:grpSpLocks/>
          </p:cNvGrpSpPr>
          <p:nvPr/>
        </p:nvGrpSpPr>
        <p:grpSpPr bwMode="auto">
          <a:xfrm>
            <a:off x="6167438" y="1789113"/>
            <a:ext cx="2736850" cy="4127500"/>
            <a:chOff x="0" y="0"/>
            <a:chExt cx="2735896" cy="4127500"/>
          </a:xfrm>
        </p:grpSpPr>
        <p:grpSp>
          <p:nvGrpSpPr>
            <p:cNvPr id="20515" name="组合 21"/>
            <p:cNvGrpSpPr>
              <a:grpSpLocks/>
            </p:cNvGrpSpPr>
            <p:nvPr/>
          </p:nvGrpSpPr>
          <p:grpSpPr bwMode="auto">
            <a:xfrm>
              <a:off x="1" y="0"/>
              <a:ext cx="2735895" cy="4127500"/>
              <a:chOff x="0" y="0"/>
              <a:chExt cx="2735895" cy="4127500"/>
            </a:xfrm>
          </p:grpSpPr>
          <p:sp>
            <p:nvSpPr>
              <p:cNvPr id="20516" name="任意多边形 22"/>
              <p:cNvSpPr>
                <a:spLocks/>
              </p:cNvSpPr>
              <p:nvPr/>
            </p:nvSpPr>
            <p:spPr bwMode="auto">
              <a:xfrm>
                <a:off x="-1" y="1074737"/>
                <a:ext cx="2735896" cy="3052763"/>
              </a:xfrm>
              <a:custGeom>
                <a:avLst/>
                <a:gdLst>
                  <a:gd name="T0" fmla="*/ 0 w 2735895"/>
                  <a:gd name="T1" fmla="*/ 0 h 3052049"/>
                  <a:gd name="T2" fmla="*/ 2735895 w 2735895"/>
                  <a:gd name="T3" fmla="*/ 0 h 3052049"/>
                  <a:gd name="T4" fmla="*/ 2735895 w 2735895"/>
                  <a:gd name="T5" fmla="*/ 2897006 h 3052049"/>
                  <a:gd name="T6" fmla="*/ 2580852 w 2735895"/>
                  <a:gd name="T7" fmla="*/ 3052049 h 3052049"/>
                  <a:gd name="T8" fmla="*/ 155043 w 2735895"/>
                  <a:gd name="T9" fmla="*/ 3052049 h 3052049"/>
                  <a:gd name="T10" fmla="*/ 0 w 2735895"/>
                  <a:gd name="T11" fmla="*/ 2897006 h 3052049"/>
                  <a:gd name="T12" fmla="*/ 0 w 2735895"/>
                  <a:gd name="T13" fmla="*/ 0 h 3052049"/>
                </a:gdLst>
                <a:ahLst/>
                <a:cxnLst>
                  <a:cxn ang="0">
                    <a:pos x="T0" y="T1"/>
                  </a:cxn>
                  <a:cxn ang="0">
                    <a:pos x="T2" y="T3"/>
                  </a:cxn>
                  <a:cxn ang="0">
                    <a:pos x="T4" y="T5"/>
                  </a:cxn>
                  <a:cxn ang="0">
                    <a:pos x="T6" y="T7"/>
                  </a:cxn>
                  <a:cxn ang="0">
                    <a:pos x="T8" y="T9"/>
                  </a:cxn>
                  <a:cxn ang="0">
                    <a:pos x="T10" y="T11"/>
                  </a:cxn>
                  <a:cxn ang="0">
                    <a:pos x="T12" y="T13"/>
                  </a:cxn>
                </a:cxnLst>
                <a:rect l="0" t="0" r="r" b="b"/>
                <a:pathLst>
                  <a:path w="2735895" h="3052049">
                    <a:moveTo>
                      <a:pt x="0" y="0"/>
                    </a:moveTo>
                    <a:lnTo>
                      <a:pt x="2735895" y="0"/>
                    </a:lnTo>
                    <a:lnTo>
                      <a:pt x="2735895" y="2897006"/>
                    </a:lnTo>
                    <a:cubicBezTo>
                      <a:pt x="2735895" y="2982634"/>
                      <a:pt x="2666480" y="3052049"/>
                      <a:pt x="2580852" y="3052049"/>
                    </a:cubicBezTo>
                    <a:lnTo>
                      <a:pt x="155043" y="3052049"/>
                    </a:lnTo>
                    <a:cubicBezTo>
                      <a:pt x="69415" y="3052049"/>
                      <a:pt x="0" y="2982634"/>
                      <a:pt x="0" y="2897006"/>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517" name="任意多边形 23"/>
              <p:cNvSpPr>
                <a:spLocks/>
              </p:cNvSpPr>
              <p:nvPr/>
            </p:nvSpPr>
            <p:spPr bwMode="auto">
              <a:xfrm>
                <a:off x="-1" y="0"/>
                <a:ext cx="2735896" cy="1074737"/>
              </a:xfrm>
              <a:custGeom>
                <a:avLst/>
                <a:gdLst>
                  <a:gd name="T0" fmla="*/ 155043 w 2735895"/>
                  <a:gd name="T1" fmla="*/ 0 h 1075451"/>
                  <a:gd name="T2" fmla="*/ 2580852 w 2735895"/>
                  <a:gd name="T3" fmla="*/ 0 h 1075451"/>
                  <a:gd name="T4" fmla="*/ 2735895 w 2735895"/>
                  <a:gd name="T5" fmla="*/ 155043 h 1075451"/>
                  <a:gd name="T6" fmla="*/ 2735895 w 2735895"/>
                  <a:gd name="T7" fmla="*/ 1075451 h 1075451"/>
                  <a:gd name="T8" fmla="*/ 0 w 2735895"/>
                  <a:gd name="T9" fmla="*/ 1075451 h 1075451"/>
                  <a:gd name="T10" fmla="*/ 0 w 2735895"/>
                  <a:gd name="T11" fmla="*/ 155043 h 1075451"/>
                  <a:gd name="T12" fmla="*/ 155043 w 2735895"/>
                  <a:gd name="T13" fmla="*/ 0 h 1075451"/>
                </a:gdLst>
                <a:ahLst/>
                <a:cxnLst>
                  <a:cxn ang="0">
                    <a:pos x="T0" y="T1"/>
                  </a:cxn>
                  <a:cxn ang="0">
                    <a:pos x="T2" y="T3"/>
                  </a:cxn>
                  <a:cxn ang="0">
                    <a:pos x="T4" y="T5"/>
                  </a:cxn>
                  <a:cxn ang="0">
                    <a:pos x="T6" y="T7"/>
                  </a:cxn>
                  <a:cxn ang="0">
                    <a:pos x="T8" y="T9"/>
                  </a:cxn>
                  <a:cxn ang="0">
                    <a:pos x="T10" y="T11"/>
                  </a:cxn>
                  <a:cxn ang="0">
                    <a:pos x="T12" y="T13"/>
                  </a:cxn>
                </a:cxnLst>
                <a:rect l="0" t="0" r="r" b="b"/>
                <a:pathLst>
                  <a:path w="2735895" h="1075451">
                    <a:moveTo>
                      <a:pt x="155043" y="0"/>
                    </a:moveTo>
                    <a:lnTo>
                      <a:pt x="2580852" y="0"/>
                    </a:lnTo>
                    <a:cubicBezTo>
                      <a:pt x="2666480" y="0"/>
                      <a:pt x="2735895" y="69415"/>
                      <a:pt x="2735895" y="155043"/>
                    </a:cubicBezTo>
                    <a:lnTo>
                      <a:pt x="2735895" y="1075451"/>
                    </a:lnTo>
                    <a:lnTo>
                      <a:pt x="0" y="1075451"/>
                    </a:lnTo>
                    <a:lnTo>
                      <a:pt x="0" y="155043"/>
                    </a:lnTo>
                    <a:cubicBezTo>
                      <a:pt x="0" y="69415"/>
                      <a:pt x="69415" y="0"/>
                      <a:pt x="155043"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0518" name="组合 72"/>
            <p:cNvGrpSpPr>
              <a:grpSpLocks/>
            </p:cNvGrpSpPr>
            <p:nvPr/>
          </p:nvGrpSpPr>
          <p:grpSpPr bwMode="auto">
            <a:xfrm>
              <a:off x="0" y="106402"/>
              <a:ext cx="2735893" cy="3834166"/>
              <a:chOff x="0" y="0"/>
              <a:chExt cx="2735893" cy="3834166"/>
            </a:xfrm>
          </p:grpSpPr>
          <p:grpSp>
            <p:nvGrpSpPr>
              <p:cNvPr id="20519" name="组合 39"/>
              <p:cNvGrpSpPr>
                <a:grpSpLocks/>
              </p:cNvGrpSpPr>
              <p:nvPr/>
            </p:nvGrpSpPr>
            <p:grpSpPr bwMode="auto">
              <a:xfrm>
                <a:off x="704439" y="0"/>
                <a:ext cx="1190979" cy="1016161"/>
                <a:chOff x="0" y="0"/>
                <a:chExt cx="1190979" cy="1016161"/>
              </a:xfrm>
            </p:grpSpPr>
            <p:sp>
              <p:nvSpPr>
                <p:cNvPr id="20520" name="文本框 37"/>
                <p:cNvSpPr txBox="1">
                  <a:spLocks noChangeArrowheads="1"/>
                </p:cNvSpPr>
                <p:nvPr/>
              </p:nvSpPr>
              <p:spPr bwMode="auto">
                <a:xfrm>
                  <a:off x="130301" y="92831"/>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03</a:t>
                  </a:r>
                  <a:endParaRPr lang="zh-CN" altLang="en-US" sz="5400" b="1">
                    <a:solidFill>
                      <a:srgbClr val="1E6991"/>
                    </a:solidFill>
                    <a:latin typeface="华文细黑" pitchFamily="2" charset="-122"/>
                    <a:ea typeface="华文细黑" pitchFamily="2" charset="-122"/>
                  </a:endParaRPr>
                </a:p>
              </p:txBody>
            </p:sp>
            <p:sp>
              <p:nvSpPr>
                <p:cNvPr id="20521" name="文本框 38"/>
                <p:cNvSpPr txBox="1">
                  <a:spLocks noChangeArrowheads="1"/>
                </p:cNvSpPr>
                <p:nvPr/>
              </p:nvSpPr>
              <p:spPr bwMode="auto">
                <a:xfrm>
                  <a:off x="0" y="0"/>
                  <a:ext cx="11909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THREE</a:t>
                  </a:r>
                  <a:endParaRPr lang="zh-CN" altLang="en-US" sz="1200">
                    <a:solidFill>
                      <a:srgbClr val="1E6991"/>
                    </a:solidFill>
                    <a:latin typeface="Arial" pitchFamily="34" charset="0"/>
                    <a:ea typeface="华文细黑" pitchFamily="2" charset="-122"/>
                  </a:endParaRPr>
                </a:p>
              </p:txBody>
            </p:sp>
          </p:grpSp>
          <p:pic>
            <p:nvPicPr>
              <p:cNvPr id="20522" name="文本框 45"/>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82032" y="1231733"/>
                <a:ext cx="2236452" cy="49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523" name="矩形 46"/>
              <p:cNvSpPr>
                <a:spLocks noChangeArrowheads="1"/>
              </p:cNvSpPr>
              <p:nvPr/>
            </p:nvSpPr>
            <p:spPr bwMode="auto">
              <a:xfrm>
                <a:off x="0" y="1684905"/>
                <a:ext cx="273589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00">
                    <a:solidFill>
                      <a:srgbClr val="1E699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rgbClr val="1E6991"/>
                  </a:solidFill>
                  <a:latin typeface="Arial" pitchFamily="34" charset="0"/>
                </a:endParaRPr>
              </a:p>
            </p:txBody>
          </p:sp>
          <p:grpSp>
            <p:nvGrpSpPr>
              <p:cNvPr id="20524" name="组合 67"/>
              <p:cNvGrpSpPr>
                <a:grpSpLocks/>
              </p:cNvGrpSpPr>
              <p:nvPr/>
            </p:nvGrpSpPr>
            <p:grpSpPr bwMode="auto">
              <a:xfrm>
                <a:off x="956466" y="3011206"/>
                <a:ext cx="822960" cy="822960"/>
                <a:chOff x="0" y="0"/>
                <a:chExt cx="822960" cy="822960"/>
              </a:xfrm>
            </p:grpSpPr>
            <p:sp>
              <p:nvSpPr>
                <p:cNvPr id="20525" name="Freeform 11"/>
                <p:cNvSpPr>
                  <a:spLocks noEditPoints="1"/>
                </p:cNvSpPr>
                <p:nvPr/>
              </p:nvSpPr>
              <p:spPr bwMode="auto">
                <a:xfrm>
                  <a:off x="144375" y="130206"/>
                  <a:ext cx="563627" cy="607834"/>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26" name="椭圆 63"/>
                <p:cNvSpPr>
                  <a:spLocks noChangeArrowheads="1"/>
                </p:cNvSpPr>
                <p:nvPr/>
              </p:nvSpPr>
              <p:spPr bwMode="auto">
                <a:xfrm>
                  <a:off x="462" y="242"/>
                  <a:ext cx="822038" cy="822325"/>
                </a:xfrm>
                <a:prstGeom prst="ellipse">
                  <a:avLst/>
                </a:prstGeom>
                <a:noFill/>
                <a:ln w="15875"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grpSp>
      <p:grpSp>
        <p:nvGrpSpPr>
          <p:cNvPr id="20527" name="组合 77"/>
          <p:cNvGrpSpPr>
            <a:grpSpLocks/>
          </p:cNvGrpSpPr>
          <p:nvPr/>
        </p:nvGrpSpPr>
        <p:grpSpPr bwMode="auto">
          <a:xfrm>
            <a:off x="9048750" y="1789113"/>
            <a:ext cx="2735263" cy="4127500"/>
            <a:chOff x="0" y="0"/>
            <a:chExt cx="2735899" cy="4127500"/>
          </a:xfrm>
        </p:grpSpPr>
        <p:grpSp>
          <p:nvGrpSpPr>
            <p:cNvPr id="20528" name="组合 24"/>
            <p:cNvGrpSpPr>
              <a:grpSpLocks/>
            </p:cNvGrpSpPr>
            <p:nvPr/>
          </p:nvGrpSpPr>
          <p:grpSpPr bwMode="auto">
            <a:xfrm>
              <a:off x="4" y="0"/>
              <a:ext cx="2735895" cy="4127500"/>
              <a:chOff x="0" y="0"/>
              <a:chExt cx="2735895" cy="4127500"/>
            </a:xfrm>
          </p:grpSpPr>
          <p:sp>
            <p:nvSpPr>
              <p:cNvPr id="20529" name="任意多边形 25"/>
              <p:cNvSpPr>
                <a:spLocks/>
              </p:cNvSpPr>
              <p:nvPr/>
            </p:nvSpPr>
            <p:spPr bwMode="auto">
              <a:xfrm>
                <a:off x="-4" y="1074737"/>
                <a:ext cx="2735899" cy="3052763"/>
              </a:xfrm>
              <a:custGeom>
                <a:avLst/>
                <a:gdLst>
                  <a:gd name="T0" fmla="*/ 0 w 2735895"/>
                  <a:gd name="T1" fmla="*/ 0 h 3052049"/>
                  <a:gd name="T2" fmla="*/ 2735895 w 2735895"/>
                  <a:gd name="T3" fmla="*/ 0 h 3052049"/>
                  <a:gd name="T4" fmla="*/ 2735895 w 2735895"/>
                  <a:gd name="T5" fmla="*/ 2897006 h 3052049"/>
                  <a:gd name="T6" fmla="*/ 2580852 w 2735895"/>
                  <a:gd name="T7" fmla="*/ 3052049 h 3052049"/>
                  <a:gd name="T8" fmla="*/ 155043 w 2735895"/>
                  <a:gd name="T9" fmla="*/ 3052049 h 3052049"/>
                  <a:gd name="T10" fmla="*/ 0 w 2735895"/>
                  <a:gd name="T11" fmla="*/ 2897006 h 3052049"/>
                  <a:gd name="T12" fmla="*/ 0 w 2735895"/>
                  <a:gd name="T13" fmla="*/ 0 h 3052049"/>
                </a:gdLst>
                <a:ahLst/>
                <a:cxnLst>
                  <a:cxn ang="0">
                    <a:pos x="T0" y="T1"/>
                  </a:cxn>
                  <a:cxn ang="0">
                    <a:pos x="T2" y="T3"/>
                  </a:cxn>
                  <a:cxn ang="0">
                    <a:pos x="T4" y="T5"/>
                  </a:cxn>
                  <a:cxn ang="0">
                    <a:pos x="T6" y="T7"/>
                  </a:cxn>
                  <a:cxn ang="0">
                    <a:pos x="T8" y="T9"/>
                  </a:cxn>
                  <a:cxn ang="0">
                    <a:pos x="T10" y="T11"/>
                  </a:cxn>
                  <a:cxn ang="0">
                    <a:pos x="T12" y="T13"/>
                  </a:cxn>
                </a:cxnLst>
                <a:rect l="0" t="0" r="r" b="b"/>
                <a:pathLst>
                  <a:path w="2735895" h="3052049">
                    <a:moveTo>
                      <a:pt x="0" y="0"/>
                    </a:moveTo>
                    <a:lnTo>
                      <a:pt x="2735895" y="0"/>
                    </a:lnTo>
                    <a:lnTo>
                      <a:pt x="2735895" y="2897006"/>
                    </a:lnTo>
                    <a:cubicBezTo>
                      <a:pt x="2735895" y="2982634"/>
                      <a:pt x="2666480" y="3052049"/>
                      <a:pt x="2580852" y="3052049"/>
                    </a:cubicBezTo>
                    <a:lnTo>
                      <a:pt x="155043" y="3052049"/>
                    </a:lnTo>
                    <a:cubicBezTo>
                      <a:pt x="69415" y="3052049"/>
                      <a:pt x="0" y="2982634"/>
                      <a:pt x="0" y="2897006"/>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530" name="任意多边形 26"/>
              <p:cNvSpPr>
                <a:spLocks/>
              </p:cNvSpPr>
              <p:nvPr/>
            </p:nvSpPr>
            <p:spPr bwMode="auto">
              <a:xfrm>
                <a:off x="-4" y="0"/>
                <a:ext cx="2735899" cy="1074737"/>
              </a:xfrm>
              <a:custGeom>
                <a:avLst/>
                <a:gdLst>
                  <a:gd name="T0" fmla="*/ 155043 w 2735895"/>
                  <a:gd name="T1" fmla="*/ 0 h 1075451"/>
                  <a:gd name="T2" fmla="*/ 2580852 w 2735895"/>
                  <a:gd name="T3" fmla="*/ 0 h 1075451"/>
                  <a:gd name="T4" fmla="*/ 2735895 w 2735895"/>
                  <a:gd name="T5" fmla="*/ 155043 h 1075451"/>
                  <a:gd name="T6" fmla="*/ 2735895 w 2735895"/>
                  <a:gd name="T7" fmla="*/ 1075451 h 1075451"/>
                  <a:gd name="T8" fmla="*/ 0 w 2735895"/>
                  <a:gd name="T9" fmla="*/ 1075451 h 1075451"/>
                  <a:gd name="T10" fmla="*/ 0 w 2735895"/>
                  <a:gd name="T11" fmla="*/ 155043 h 1075451"/>
                  <a:gd name="T12" fmla="*/ 155043 w 2735895"/>
                  <a:gd name="T13" fmla="*/ 0 h 1075451"/>
                </a:gdLst>
                <a:ahLst/>
                <a:cxnLst>
                  <a:cxn ang="0">
                    <a:pos x="T0" y="T1"/>
                  </a:cxn>
                  <a:cxn ang="0">
                    <a:pos x="T2" y="T3"/>
                  </a:cxn>
                  <a:cxn ang="0">
                    <a:pos x="T4" y="T5"/>
                  </a:cxn>
                  <a:cxn ang="0">
                    <a:pos x="T6" y="T7"/>
                  </a:cxn>
                  <a:cxn ang="0">
                    <a:pos x="T8" y="T9"/>
                  </a:cxn>
                  <a:cxn ang="0">
                    <a:pos x="T10" y="T11"/>
                  </a:cxn>
                  <a:cxn ang="0">
                    <a:pos x="T12" y="T13"/>
                  </a:cxn>
                </a:cxnLst>
                <a:rect l="0" t="0" r="r" b="b"/>
                <a:pathLst>
                  <a:path w="2735895" h="1075451">
                    <a:moveTo>
                      <a:pt x="155043" y="0"/>
                    </a:moveTo>
                    <a:lnTo>
                      <a:pt x="2580852" y="0"/>
                    </a:lnTo>
                    <a:cubicBezTo>
                      <a:pt x="2666480" y="0"/>
                      <a:pt x="2735895" y="69415"/>
                      <a:pt x="2735895" y="155043"/>
                    </a:cubicBezTo>
                    <a:lnTo>
                      <a:pt x="2735895" y="1075451"/>
                    </a:lnTo>
                    <a:lnTo>
                      <a:pt x="0" y="1075451"/>
                    </a:lnTo>
                    <a:lnTo>
                      <a:pt x="0" y="155043"/>
                    </a:lnTo>
                    <a:cubicBezTo>
                      <a:pt x="0" y="69415"/>
                      <a:pt x="69415" y="0"/>
                      <a:pt x="155043"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grpSp>
          <p:nvGrpSpPr>
            <p:cNvPr id="20531" name="组合 73"/>
            <p:cNvGrpSpPr>
              <a:grpSpLocks/>
            </p:cNvGrpSpPr>
            <p:nvPr/>
          </p:nvGrpSpPr>
          <p:grpSpPr bwMode="auto">
            <a:xfrm>
              <a:off x="0" y="106402"/>
              <a:ext cx="2735893" cy="3834166"/>
              <a:chOff x="0" y="0"/>
              <a:chExt cx="2735893" cy="3834166"/>
            </a:xfrm>
          </p:grpSpPr>
          <p:grpSp>
            <p:nvGrpSpPr>
              <p:cNvPr id="20532" name="组合 40"/>
              <p:cNvGrpSpPr>
                <a:grpSpLocks/>
              </p:cNvGrpSpPr>
              <p:nvPr/>
            </p:nvGrpSpPr>
            <p:grpSpPr bwMode="auto">
              <a:xfrm>
                <a:off x="800456" y="0"/>
                <a:ext cx="1134989" cy="1016161"/>
                <a:chOff x="0" y="0"/>
                <a:chExt cx="1134989" cy="1016161"/>
              </a:xfrm>
            </p:grpSpPr>
            <p:sp>
              <p:nvSpPr>
                <p:cNvPr id="20533" name="文本框 31"/>
                <p:cNvSpPr txBox="1">
                  <a:spLocks noChangeArrowheads="1"/>
                </p:cNvSpPr>
                <p:nvPr/>
              </p:nvSpPr>
              <p:spPr bwMode="auto">
                <a:xfrm>
                  <a:off x="57731" y="92831"/>
                  <a:ext cx="9602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5400" b="1">
                      <a:solidFill>
                        <a:srgbClr val="1E6991"/>
                      </a:solidFill>
                      <a:latin typeface="华文细黑" pitchFamily="2" charset="-122"/>
                      <a:ea typeface="华文细黑" pitchFamily="2" charset="-122"/>
                    </a:rPr>
                    <a:t>04</a:t>
                  </a:r>
                  <a:endParaRPr lang="zh-CN" altLang="en-US" sz="5400" b="1">
                    <a:solidFill>
                      <a:srgbClr val="1E6991"/>
                    </a:solidFill>
                    <a:latin typeface="华文细黑" pitchFamily="2" charset="-122"/>
                    <a:ea typeface="华文细黑" pitchFamily="2" charset="-122"/>
                  </a:endParaRPr>
                </a:p>
              </p:txBody>
            </p:sp>
            <p:sp>
              <p:nvSpPr>
                <p:cNvPr id="20534" name="文本框 32"/>
                <p:cNvSpPr txBox="1">
                  <a:spLocks noChangeArrowheads="1"/>
                </p:cNvSpPr>
                <p:nvPr/>
              </p:nvSpPr>
              <p:spPr bwMode="auto">
                <a:xfrm>
                  <a:off x="0" y="0"/>
                  <a:ext cx="11349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200">
                      <a:solidFill>
                        <a:srgbClr val="1E6991"/>
                      </a:solidFill>
                      <a:latin typeface="Arial" pitchFamily="34" charset="0"/>
                      <a:ea typeface="华文细黑" pitchFamily="2" charset="-122"/>
                    </a:rPr>
                    <a:t>PART FOUR</a:t>
                  </a:r>
                  <a:endParaRPr lang="zh-CN" altLang="en-US" sz="1200">
                    <a:solidFill>
                      <a:srgbClr val="1E6991"/>
                    </a:solidFill>
                    <a:latin typeface="Arial" pitchFamily="34" charset="0"/>
                    <a:ea typeface="华文细黑" pitchFamily="2" charset="-122"/>
                  </a:endParaRPr>
                </a:p>
              </p:txBody>
            </p:sp>
          </p:grpSp>
          <p:pic>
            <p:nvPicPr>
              <p:cNvPr id="20535" name="文本框 47"/>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78195" y="1231733"/>
                <a:ext cx="2237752" cy="49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536" name="矩形 48"/>
              <p:cNvSpPr>
                <a:spLocks noChangeArrowheads="1"/>
              </p:cNvSpPr>
              <p:nvPr/>
            </p:nvSpPr>
            <p:spPr bwMode="auto">
              <a:xfrm>
                <a:off x="0" y="1684905"/>
                <a:ext cx="273589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00">
                    <a:solidFill>
                      <a:srgbClr val="1E699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rgbClr val="1E6991"/>
                  </a:solidFill>
                  <a:latin typeface="Arial" pitchFamily="34" charset="0"/>
                </a:endParaRPr>
              </a:p>
            </p:txBody>
          </p:sp>
          <p:grpSp>
            <p:nvGrpSpPr>
              <p:cNvPr id="20537" name="组合 68"/>
              <p:cNvGrpSpPr>
                <a:grpSpLocks/>
              </p:cNvGrpSpPr>
              <p:nvPr/>
            </p:nvGrpSpPr>
            <p:grpSpPr bwMode="auto">
              <a:xfrm>
                <a:off x="956466" y="3011206"/>
                <a:ext cx="822960" cy="822960"/>
                <a:chOff x="0" y="0"/>
                <a:chExt cx="822960" cy="822960"/>
              </a:xfrm>
            </p:grpSpPr>
            <p:pic>
              <p:nvPicPr>
                <p:cNvPr id="20538" name="组合 56"/>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38782" y="122479"/>
                  <a:ext cx="573157" cy="57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0539" name="椭圆 64"/>
                <p:cNvSpPr>
                  <a:spLocks noChangeArrowheads="1"/>
                </p:cNvSpPr>
                <p:nvPr/>
              </p:nvSpPr>
              <p:spPr bwMode="auto">
                <a:xfrm>
                  <a:off x="-569" y="242"/>
                  <a:ext cx="824104" cy="822325"/>
                </a:xfrm>
                <a:prstGeom prst="ellipse">
                  <a:avLst/>
                </a:prstGeom>
                <a:noFill/>
                <a:ln w="15875" cmpd="sng">
                  <a:solidFill>
                    <a:srgbClr val="1E699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0488"/>
                                        </p:tgtEl>
                                        <p:attrNameLst>
                                          <p:attrName>style.visibility</p:attrName>
                                        </p:attrNameLst>
                                      </p:cBhvr>
                                      <p:to>
                                        <p:strVal val="visible"/>
                                      </p:to>
                                    </p:set>
                                    <p:animEffect transition="in" filter="fade">
                                      <p:cBhvr>
                                        <p:cTn id="7" dur="750"/>
                                        <p:tgtEl>
                                          <p:spTgt spid="20488"/>
                                        </p:tgtEl>
                                      </p:cBhvr>
                                    </p:animEffect>
                                    <p:anim calcmode="lin" valueType="num">
                                      <p:cBhvr>
                                        <p:cTn id="8" dur="750" fill="hold"/>
                                        <p:tgtEl>
                                          <p:spTgt spid="20488"/>
                                        </p:tgtEl>
                                        <p:attrNameLst>
                                          <p:attrName>ppt_x</p:attrName>
                                        </p:attrNameLst>
                                      </p:cBhvr>
                                      <p:tavLst>
                                        <p:tav tm="0">
                                          <p:val>
                                            <p:strVal val="#ppt_x"/>
                                          </p:val>
                                        </p:tav>
                                        <p:tav tm="100000">
                                          <p:val>
                                            <p:strVal val="#ppt_x"/>
                                          </p:val>
                                        </p:tav>
                                      </p:tavLst>
                                    </p:anim>
                                    <p:anim calcmode="lin" valueType="num">
                                      <p:cBhvr>
                                        <p:cTn id="9" dur="750" fill="hold"/>
                                        <p:tgtEl>
                                          <p:spTgt spid="2048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20501"/>
                                        </p:tgtEl>
                                        <p:attrNameLst>
                                          <p:attrName>style.visibility</p:attrName>
                                        </p:attrNameLst>
                                      </p:cBhvr>
                                      <p:to>
                                        <p:strVal val="visible"/>
                                      </p:to>
                                    </p:set>
                                    <p:animEffect transition="in" filter="fade">
                                      <p:cBhvr>
                                        <p:cTn id="12" dur="750"/>
                                        <p:tgtEl>
                                          <p:spTgt spid="20501"/>
                                        </p:tgtEl>
                                      </p:cBhvr>
                                    </p:animEffect>
                                    <p:anim calcmode="lin" valueType="num">
                                      <p:cBhvr>
                                        <p:cTn id="13" dur="750" fill="hold"/>
                                        <p:tgtEl>
                                          <p:spTgt spid="20501"/>
                                        </p:tgtEl>
                                        <p:attrNameLst>
                                          <p:attrName>ppt_x</p:attrName>
                                        </p:attrNameLst>
                                      </p:cBhvr>
                                      <p:tavLst>
                                        <p:tav tm="0">
                                          <p:val>
                                            <p:strVal val="#ppt_x"/>
                                          </p:val>
                                        </p:tav>
                                        <p:tav tm="100000">
                                          <p:val>
                                            <p:strVal val="#ppt_x"/>
                                          </p:val>
                                        </p:tav>
                                      </p:tavLst>
                                    </p:anim>
                                    <p:anim calcmode="lin" valueType="num">
                                      <p:cBhvr>
                                        <p:cTn id="14" dur="750" fill="hold"/>
                                        <p:tgtEl>
                                          <p:spTgt spid="2050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0"/>
                                  </p:stCondLst>
                                  <p:childTnLst>
                                    <p:set>
                                      <p:cBhvr>
                                        <p:cTn id="16" dur="1" fill="hold">
                                          <p:stCondLst>
                                            <p:cond delay="0"/>
                                          </p:stCondLst>
                                        </p:cTn>
                                        <p:tgtEl>
                                          <p:spTgt spid="20514"/>
                                        </p:tgtEl>
                                        <p:attrNameLst>
                                          <p:attrName>style.visibility</p:attrName>
                                        </p:attrNameLst>
                                      </p:cBhvr>
                                      <p:to>
                                        <p:strVal val="visible"/>
                                      </p:to>
                                    </p:set>
                                    <p:animEffect transition="in" filter="fade">
                                      <p:cBhvr>
                                        <p:cTn id="17" dur="750"/>
                                        <p:tgtEl>
                                          <p:spTgt spid="20514"/>
                                        </p:tgtEl>
                                      </p:cBhvr>
                                    </p:animEffect>
                                    <p:anim calcmode="lin" valueType="num">
                                      <p:cBhvr>
                                        <p:cTn id="18" dur="750" fill="hold"/>
                                        <p:tgtEl>
                                          <p:spTgt spid="20514"/>
                                        </p:tgtEl>
                                        <p:attrNameLst>
                                          <p:attrName>ppt_x</p:attrName>
                                        </p:attrNameLst>
                                      </p:cBhvr>
                                      <p:tavLst>
                                        <p:tav tm="0">
                                          <p:val>
                                            <p:strVal val="#ppt_x"/>
                                          </p:val>
                                        </p:tav>
                                        <p:tav tm="100000">
                                          <p:val>
                                            <p:strVal val="#ppt_x"/>
                                          </p:val>
                                        </p:tav>
                                      </p:tavLst>
                                    </p:anim>
                                    <p:anim calcmode="lin" valueType="num">
                                      <p:cBhvr>
                                        <p:cTn id="19" dur="750" fill="hold"/>
                                        <p:tgtEl>
                                          <p:spTgt spid="2051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500"/>
                                  </p:stCondLst>
                                  <p:childTnLst>
                                    <p:set>
                                      <p:cBhvr>
                                        <p:cTn id="21" dur="1" fill="hold">
                                          <p:stCondLst>
                                            <p:cond delay="0"/>
                                          </p:stCondLst>
                                        </p:cTn>
                                        <p:tgtEl>
                                          <p:spTgt spid="20527"/>
                                        </p:tgtEl>
                                        <p:attrNameLst>
                                          <p:attrName>style.visibility</p:attrName>
                                        </p:attrNameLst>
                                      </p:cBhvr>
                                      <p:to>
                                        <p:strVal val="visible"/>
                                      </p:to>
                                    </p:set>
                                    <p:animEffect transition="in" filter="fade">
                                      <p:cBhvr>
                                        <p:cTn id="22" dur="750"/>
                                        <p:tgtEl>
                                          <p:spTgt spid="20527"/>
                                        </p:tgtEl>
                                      </p:cBhvr>
                                    </p:animEffect>
                                    <p:anim calcmode="lin" valueType="num">
                                      <p:cBhvr>
                                        <p:cTn id="23" dur="750" fill="hold"/>
                                        <p:tgtEl>
                                          <p:spTgt spid="20527"/>
                                        </p:tgtEl>
                                        <p:attrNameLst>
                                          <p:attrName>ppt_x</p:attrName>
                                        </p:attrNameLst>
                                      </p:cBhvr>
                                      <p:tavLst>
                                        <p:tav tm="0">
                                          <p:val>
                                            <p:strVal val="#ppt_x"/>
                                          </p:val>
                                        </p:tav>
                                        <p:tav tm="100000">
                                          <p:val>
                                            <p:strVal val="#ppt_x"/>
                                          </p:val>
                                        </p:tav>
                                      </p:tavLst>
                                    </p:anim>
                                    <p:anim calcmode="lin" valueType="num">
                                      <p:cBhvr>
                                        <p:cTn id="24" dur="750" fill="hold"/>
                                        <p:tgtEl>
                                          <p:spTgt spid="205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21506" name="组合 40"/>
          <p:cNvGrpSpPr>
            <a:grpSpLocks/>
          </p:cNvGrpSpPr>
          <p:nvPr/>
        </p:nvGrpSpPr>
        <p:grpSpPr bwMode="auto">
          <a:xfrm>
            <a:off x="-136525" y="474663"/>
            <a:ext cx="12411075" cy="5784850"/>
            <a:chOff x="0" y="0"/>
            <a:chExt cx="12410868" cy="5784745"/>
          </a:xfrm>
        </p:grpSpPr>
        <p:sp>
          <p:nvSpPr>
            <p:cNvPr id="21507" name="等腰三角形 33"/>
            <p:cNvSpPr>
              <a:spLocks noChangeArrowheads="1"/>
            </p:cNvSpPr>
            <p:nvPr/>
          </p:nvSpPr>
          <p:spPr bwMode="auto">
            <a:xfrm rot="1831200">
              <a:off x="11606019" y="731824"/>
              <a:ext cx="804849" cy="27463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8" name="等腰三角形 34"/>
            <p:cNvSpPr>
              <a:spLocks noChangeArrowheads="1"/>
            </p:cNvSpPr>
            <p:nvPr/>
          </p:nvSpPr>
          <p:spPr bwMode="auto">
            <a:xfrm rot="18237801">
              <a:off x="10656709" y="3382899"/>
              <a:ext cx="306381" cy="163510"/>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9" name="等腰三角形 35"/>
            <p:cNvSpPr>
              <a:spLocks noChangeArrowheads="1"/>
            </p:cNvSpPr>
            <p:nvPr/>
          </p:nvSpPr>
          <p:spPr bwMode="auto">
            <a:xfrm rot="19833911">
              <a:off x="10036008" y="1762093"/>
              <a:ext cx="246059" cy="196846"/>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1510" name="图片 3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2380" y="51278"/>
              <a:ext cx="835224" cy="51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1" name="等腰三角形 37"/>
            <p:cNvSpPr>
              <a:spLocks noChangeArrowheads="1"/>
            </p:cNvSpPr>
            <p:nvPr/>
          </p:nvSpPr>
          <p:spPr bwMode="auto">
            <a:xfrm rot="18848016">
              <a:off x="268282" y="5257703"/>
              <a:ext cx="785799" cy="268284"/>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12" name="等腰三角形 38"/>
            <p:cNvSpPr>
              <a:spLocks noChangeArrowheads="1"/>
            </p:cNvSpPr>
            <p:nvPr/>
          </p:nvSpPr>
          <p:spPr bwMode="auto">
            <a:xfrm rot="10359249">
              <a:off x="2101815" y="2806649"/>
              <a:ext cx="339719" cy="446079"/>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13" name="等腰三角形 39"/>
            <p:cNvSpPr>
              <a:spLocks noChangeArrowheads="1"/>
            </p:cNvSpPr>
            <p:nvPr/>
          </p:nvSpPr>
          <p:spPr bwMode="auto">
            <a:xfrm rot="1831200">
              <a:off x="0" y="0"/>
              <a:ext cx="584190" cy="200021"/>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sp>
        <p:nvSpPr>
          <p:cNvPr id="21514" name="矩形 19"/>
          <p:cNvSpPr>
            <a:spLocks noChangeArrowheads="1"/>
          </p:cNvSpPr>
          <p:nvPr/>
        </p:nvSpPr>
        <p:spPr bwMode="auto">
          <a:xfrm>
            <a:off x="0" y="2066925"/>
            <a:ext cx="12192000" cy="294957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15" name="矩形 21"/>
          <p:cNvSpPr>
            <a:spLocks noChangeArrowheads="1"/>
          </p:cNvSpPr>
          <p:nvPr/>
        </p:nvSpPr>
        <p:spPr bwMode="auto">
          <a:xfrm>
            <a:off x="0" y="2066925"/>
            <a:ext cx="12192000" cy="2949575"/>
          </a:xfrm>
          <a:prstGeom prst="rect">
            <a:avLst/>
          </a:prstGeom>
          <a:solidFill>
            <a:schemeClr val="bg1">
              <a:alpha val="14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1516" name="文本框 22"/>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63" y="622300"/>
            <a:ext cx="1779587"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1517" name="文本框 2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588" y="1481138"/>
            <a:ext cx="17922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21518" name="直接连接符 25"/>
          <p:cNvCxnSpPr>
            <a:cxnSpLocks noChangeShapeType="1"/>
          </p:cNvCxnSpPr>
          <p:nvPr/>
        </p:nvCxnSpPr>
        <p:spPr bwMode="auto">
          <a:xfrm>
            <a:off x="407988" y="1485900"/>
            <a:ext cx="14732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21519" name="矩形 26"/>
          <p:cNvSpPr>
            <a:spLocks noChangeArrowheads="1"/>
          </p:cNvSpPr>
          <p:nvPr/>
        </p:nvSpPr>
        <p:spPr bwMode="auto">
          <a:xfrm>
            <a:off x="7361238" y="5214938"/>
            <a:ext cx="4510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en-US" sz="1200">
                <a:solidFill>
                  <a:srgbClr val="FFFFFF"/>
                </a:solidFill>
                <a:latin typeface="Arial" pitchFamily="34" charset="0"/>
                <a:cs typeface="Arial" pitchFamily="34" charset="0"/>
              </a:rPr>
              <a:t>Your life can be enhanced, and your happiness enriched, when you choose to change your perspective. </a:t>
            </a:r>
            <a:endParaRPr lang="zh-CN" altLang="en-US" sz="1200">
              <a:solidFill>
                <a:srgbClr val="FFFFFF"/>
              </a:solidFill>
            </a:endParaRPr>
          </a:p>
        </p:txBody>
      </p:sp>
      <p:cxnSp>
        <p:nvCxnSpPr>
          <p:cNvPr id="21520" name="直接连接符 30"/>
          <p:cNvCxnSpPr>
            <a:cxnSpLocks noChangeShapeType="1"/>
          </p:cNvCxnSpPr>
          <p:nvPr/>
        </p:nvCxnSpPr>
        <p:spPr bwMode="auto">
          <a:xfrm>
            <a:off x="0" y="2066925"/>
            <a:ext cx="121920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21521" name="直接连接符 31"/>
          <p:cNvCxnSpPr>
            <a:cxnSpLocks noChangeShapeType="1"/>
          </p:cNvCxnSpPr>
          <p:nvPr/>
        </p:nvCxnSpPr>
        <p:spPr bwMode="auto">
          <a:xfrm>
            <a:off x="0" y="5016500"/>
            <a:ext cx="121920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grpSp>
        <p:nvGrpSpPr>
          <p:cNvPr id="21522" name="组合 5"/>
          <p:cNvGrpSpPr>
            <a:grpSpLocks/>
          </p:cNvGrpSpPr>
          <p:nvPr/>
        </p:nvGrpSpPr>
        <p:grpSpPr bwMode="auto">
          <a:xfrm>
            <a:off x="0" y="2414588"/>
            <a:ext cx="12192000" cy="1479550"/>
            <a:chOff x="0" y="0"/>
            <a:chExt cx="12192000" cy="1480457"/>
          </a:xfrm>
        </p:grpSpPr>
        <p:sp>
          <p:nvSpPr>
            <p:cNvPr id="21523" name="弧形 44"/>
            <p:cNvSpPr>
              <a:spLocks/>
            </p:cNvSpPr>
            <p:nvPr/>
          </p:nvSpPr>
          <p:spPr bwMode="auto">
            <a:xfrm>
              <a:off x="5356225" y="0"/>
              <a:ext cx="1479550" cy="1480457"/>
            </a:xfrm>
            <a:custGeom>
              <a:avLst/>
              <a:gdLst>
                <a:gd name="T0" fmla="*/ 0 w 1479550"/>
                <a:gd name="T1" fmla="*/ 740228 h 1480457"/>
                <a:gd name="T2" fmla="*/ 739775 w 1479550"/>
                <a:gd name="T3" fmla="*/ 0 h 1480457"/>
                <a:gd name="T4" fmla="*/ 1479550 w 1479550"/>
                <a:gd name="T5" fmla="*/ 740229 h 1480457"/>
                <a:gd name="T6" fmla="*/ 739775 w 1479550"/>
                <a:gd name="T7" fmla="*/ 740229 h 1480457"/>
                <a:gd name="T8" fmla="*/ 0 w 1479550"/>
                <a:gd name="T9" fmla="*/ 740228 h 1480457"/>
                <a:gd name="T10" fmla="*/ 0 w 1479550"/>
                <a:gd name="T11" fmla="*/ 740228 h 1480457"/>
                <a:gd name="T12" fmla="*/ 739775 w 1479550"/>
                <a:gd name="T13" fmla="*/ 0 h 1480457"/>
                <a:gd name="T14" fmla="*/ 1479550 w 1479550"/>
                <a:gd name="T15" fmla="*/ 740229 h 1480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9550" h="1480457" stroke="0">
                  <a:moveTo>
                    <a:pt x="0" y="740228"/>
                  </a:moveTo>
                  <a:cubicBezTo>
                    <a:pt x="0" y="331411"/>
                    <a:pt x="331209" y="0"/>
                    <a:pt x="739775" y="0"/>
                  </a:cubicBezTo>
                  <a:cubicBezTo>
                    <a:pt x="1148341" y="0"/>
                    <a:pt x="1479550" y="331412"/>
                    <a:pt x="1479550" y="740229"/>
                  </a:cubicBezTo>
                  <a:lnTo>
                    <a:pt x="739775" y="740229"/>
                  </a:lnTo>
                  <a:lnTo>
                    <a:pt x="0" y="740228"/>
                  </a:lnTo>
                  <a:close/>
                </a:path>
                <a:path w="1479550" h="1480457" fill="none">
                  <a:moveTo>
                    <a:pt x="0" y="740228"/>
                  </a:moveTo>
                  <a:cubicBezTo>
                    <a:pt x="0" y="331411"/>
                    <a:pt x="331209" y="0"/>
                    <a:pt x="739775" y="0"/>
                  </a:cubicBezTo>
                  <a:cubicBezTo>
                    <a:pt x="1148341" y="0"/>
                    <a:pt x="1479550" y="331412"/>
                    <a:pt x="1479550" y="740229"/>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21524" name="直接连接符 48"/>
            <p:cNvCxnSpPr>
              <a:cxnSpLocks noChangeShapeType="1"/>
            </p:cNvCxnSpPr>
            <p:nvPr/>
          </p:nvCxnSpPr>
          <p:spPr bwMode="auto">
            <a:xfrm>
              <a:off x="0" y="733875"/>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21525" name="直接连接符 49"/>
            <p:cNvCxnSpPr>
              <a:cxnSpLocks noChangeShapeType="1"/>
            </p:cNvCxnSpPr>
            <p:nvPr/>
          </p:nvCxnSpPr>
          <p:spPr bwMode="auto">
            <a:xfrm>
              <a:off x="6838950" y="733875"/>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grpSp>
      <p:grpSp>
        <p:nvGrpSpPr>
          <p:cNvPr id="21526" name="组合 74"/>
          <p:cNvGrpSpPr>
            <a:grpSpLocks/>
          </p:cNvGrpSpPr>
          <p:nvPr/>
        </p:nvGrpSpPr>
        <p:grpSpPr bwMode="auto">
          <a:xfrm>
            <a:off x="5475288" y="2524125"/>
            <a:ext cx="1247775" cy="1249363"/>
            <a:chOff x="0" y="0"/>
            <a:chExt cx="1248318" cy="1248318"/>
          </a:xfrm>
        </p:grpSpPr>
        <p:sp>
          <p:nvSpPr>
            <p:cNvPr id="21527" name="椭圆 57"/>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1528" name="文本框 61"/>
            <p:cNvSpPr txBox="1">
              <a:spLocks noChangeArrowheads="1"/>
            </p:cNvSpPr>
            <p:nvPr/>
          </p:nvSpPr>
          <p:spPr bwMode="auto">
            <a:xfrm>
              <a:off x="16969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04</a:t>
              </a:r>
              <a:endParaRPr lang="zh-CN" altLang="en-US" sz="4800">
                <a:solidFill>
                  <a:srgbClr val="1E6991"/>
                </a:solidFill>
                <a:latin typeface="华文细黑" pitchFamily="2" charset="-122"/>
                <a:ea typeface="华文细黑" pitchFamily="2" charset="-122"/>
              </a:endParaRPr>
            </a:p>
          </p:txBody>
        </p:sp>
      </p:grpSp>
      <p:grpSp>
        <p:nvGrpSpPr>
          <p:cNvPr id="21529" name="组合 4"/>
          <p:cNvGrpSpPr>
            <a:grpSpLocks/>
          </p:cNvGrpSpPr>
          <p:nvPr/>
        </p:nvGrpSpPr>
        <p:grpSpPr bwMode="auto">
          <a:xfrm>
            <a:off x="4976813" y="3844925"/>
            <a:ext cx="2260600" cy="887413"/>
            <a:chOff x="0" y="0"/>
            <a:chExt cx="2261776" cy="887718"/>
          </a:xfrm>
        </p:grpSpPr>
        <p:sp>
          <p:nvSpPr>
            <p:cNvPr id="21530" name="文本框 66"/>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21531" name="矩形 70"/>
            <p:cNvSpPr>
              <a:spLocks noChangeArrowheads="1"/>
            </p:cNvSpPr>
            <p:nvPr/>
          </p:nvSpPr>
          <p:spPr bwMode="auto">
            <a:xfrm>
              <a:off x="3892"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21526"/>
                                        </p:tgtEl>
                                        <p:attrNameLst>
                                          <p:attrName>style.visibility</p:attrName>
                                        </p:attrNameLst>
                                      </p:cBhvr>
                                      <p:to>
                                        <p:strVal val="visible"/>
                                      </p:to>
                                    </p:set>
                                    <p:anim calcmode="lin" valueType="num">
                                      <p:cBhvr>
                                        <p:cTn id="7" dur="500" fill="hold"/>
                                        <p:tgtEl>
                                          <p:spTgt spid="21526"/>
                                        </p:tgtEl>
                                        <p:attrNameLst>
                                          <p:attrName>ppt_w</p:attrName>
                                        </p:attrNameLst>
                                      </p:cBhvr>
                                      <p:tavLst>
                                        <p:tav tm="0">
                                          <p:val>
                                            <p:fltVal val="0"/>
                                          </p:val>
                                        </p:tav>
                                        <p:tav tm="100000">
                                          <p:val>
                                            <p:strVal val="#ppt_w"/>
                                          </p:val>
                                        </p:tav>
                                      </p:tavLst>
                                    </p:anim>
                                    <p:anim calcmode="lin" valueType="num">
                                      <p:cBhvr>
                                        <p:cTn id="8" dur="500" fill="hold"/>
                                        <p:tgtEl>
                                          <p:spTgt spid="21526"/>
                                        </p:tgtEl>
                                        <p:attrNameLst>
                                          <p:attrName>ppt_h</p:attrName>
                                        </p:attrNameLst>
                                      </p:cBhvr>
                                      <p:tavLst>
                                        <p:tav tm="0">
                                          <p:val>
                                            <p:fltVal val="0"/>
                                          </p:val>
                                        </p:tav>
                                        <p:tav tm="100000">
                                          <p:val>
                                            <p:strVal val="#ppt_h"/>
                                          </p:val>
                                        </p:tav>
                                      </p:tavLst>
                                    </p:anim>
                                  </p:childTnLst>
                                </p:cTn>
                              </p:par>
                              <p:par>
                                <p:cTn id="9" presetID="12" presetClass="entr" presetSubtype="1" fill="hold" nodeType="withEffect">
                                  <p:stCondLst>
                                    <p:cond delay="0"/>
                                  </p:stCondLst>
                                  <p:childTnLst>
                                    <p:set>
                                      <p:cBhvr>
                                        <p:cTn id="10" dur="1" fill="hold">
                                          <p:stCondLst>
                                            <p:cond delay="0"/>
                                          </p:stCondLst>
                                        </p:cTn>
                                        <p:tgtEl>
                                          <p:spTgt spid="21529"/>
                                        </p:tgtEl>
                                        <p:attrNameLst>
                                          <p:attrName>style.visibility</p:attrName>
                                        </p:attrNameLst>
                                      </p:cBhvr>
                                      <p:to>
                                        <p:strVal val="visible"/>
                                      </p:to>
                                    </p:set>
                                    <p:anim calcmode="lin" valueType="num">
                                      <p:cBhvr additive="base">
                                        <p:cTn id="11" dur="500"/>
                                        <p:tgtEl>
                                          <p:spTgt spid="21529"/>
                                        </p:tgtEl>
                                        <p:attrNameLst>
                                          <p:attrName>ppt_y</p:attrName>
                                        </p:attrNameLst>
                                      </p:cBhvr>
                                      <p:tavLst>
                                        <p:tav tm="0">
                                          <p:val>
                                            <p:strVal val="#ppt_y-#ppt_h*1.125000"/>
                                          </p:val>
                                        </p:tav>
                                        <p:tav tm="100000">
                                          <p:val>
                                            <p:strVal val="#ppt_y"/>
                                          </p:val>
                                        </p:tav>
                                      </p:tavLst>
                                    </p:anim>
                                    <p:animEffect transition="in" filter="wipe(down)">
                                      <p:cBhvr>
                                        <p:cTn id="12" dur="500"/>
                                        <p:tgtEl>
                                          <p:spTgt spid="21529"/>
                                        </p:tgtEl>
                                      </p:cBhvr>
                                    </p:animEffect>
                                  </p:childTnLst>
                                </p:cTn>
                              </p:par>
                            </p:childTnLst>
                          </p:cTn>
                        </p:par>
                        <p:par>
                          <p:cTn id="13" fill="hold" nodeType="afterGroup">
                            <p:stCondLst>
                              <p:cond delay="500"/>
                            </p:stCondLst>
                            <p:childTnLst>
                              <p:par>
                                <p:cTn id="14" presetID="16" presetClass="entr" presetSubtype="37" fill="hold" nodeType="afterEffect">
                                  <p:stCondLst>
                                    <p:cond delay="0"/>
                                  </p:stCondLst>
                                  <p:childTnLst>
                                    <p:set>
                                      <p:cBhvr>
                                        <p:cTn id="15" dur="1" fill="hold">
                                          <p:stCondLst>
                                            <p:cond delay="0"/>
                                          </p:stCondLst>
                                        </p:cTn>
                                        <p:tgtEl>
                                          <p:spTgt spid="21522"/>
                                        </p:tgtEl>
                                        <p:attrNameLst>
                                          <p:attrName>style.visibility</p:attrName>
                                        </p:attrNameLst>
                                      </p:cBhvr>
                                      <p:to>
                                        <p:strVal val="visible"/>
                                      </p:to>
                                    </p:set>
                                    <p:animEffect transition="in" filter="barn(outVertical)">
                                      <p:cBhvr>
                                        <p:cTn id="16" dur="500"/>
                                        <p:tgtEl>
                                          <p:spTgt spid="215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530" name="矩形 4"/>
          <p:cNvSpPr>
            <a:spLocks noChangeArrowheads="1"/>
          </p:cNvSpPr>
          <p:nvPr/>
        </p:nvSpPr>
        <p:spPr bwMode="auto">
          <a:xfrm>
            <a:off x="0" y="5105400"/>
            <a:ext cx="12192000" cy="1752600"/>
          </a:xfrm>
          <a:prstGeom prst="rect">
            <a:avLst/>
          </a:prstGeom>
          <a:solidFill>
            <a:schemeClr val="bg1">
              <a:alpha val="8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2531"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2532"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22533"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22534"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04</a:t>
            </a:r>
            <a:endParaRPr lang="zh-CN" altLang="en-US" sz="2400" b="1">
              <a:solidFill>
                <a:srgbClr val="132F55"/>
              </a:solidFill>
              <a:latin typeface="华文细黑" pitchFamily="2" charset="-122"/>
              <a:ea typeface="华文细黑" pitchFamily="2" charset="-122"/>
            </a:endParaRPr>
          </a:p>
        </p:txBody>
      </p:sp>
      <p:cxnSp>
        <p:nvCxnSpPr>
          <p:cNvPr id="22535"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22536"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2537" name="组合 3"/>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92438" y="2060575"/>
            <a:ext cx="6207125" cy="742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22538" name="组合 33"/>
          <p:cNvGrpSpPr>
            <a:grpSpLocks/>
          </p:cNvGrpSpPr>
          <p:nvPr/>
        </p:nvGrpSpPr>
        <p:grpSpPr bwMode="auto">
          <a:xfrm>
            <a:off x="422275" y="3148013"/>
            <a:ext cx="619125" cy="619125"/>
            <a:chOff x="0" y="0"/>
            <a:chExt cx="619264" cy="619264"/>
          </a:xfrm>
        </p:grpSpPr>
        <p:sp>
          <p:nvSpPr>
            <p:cNvPr id="22539" name="椭圆 16"/>
            <p:cNvSpPr>
              <a:spLocks noChangeArrowheads="1"/>
            </p:cNvSpPr>
            <p:nvPr/>
          </p:nvSpPr>
          <p:spPr bwMode="auto">
            <a:xfrm>
              <a:off x="0" y="0"/>
              <a:ext cx="619264" cy="619264"/>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2540" name="Freeform 11"/>
            <p:cNvSpPr>
              <a:spLocks noEditPoints="1"/>
            </p:cNvSpPr>
            <p:nvPr/>
          </p:nvSpPr>
          <p:spPr bwMode="auto">
            <a:xfrm>
              <a:off x="117160" y="171096"/>
              <a:ext cx="384943" cy="325195"/>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1" name="组合 34"/>
          <p:cNvGrpSpPr>
            <a:grpSpLocks/>
          </p:cNvGrpSpPr>
          <p:nvPr/>
        </p:nvGrpSpPr>
        <p:grpSpPr bwMode="auto">
          <a:xfrm>
            <a:off x="422275" y="1768475"/>
            <a:ext cx="619125" cy="619125"/>
            <a:chOff x="0" y="0"/>
            <a:chExt cx="619264" cy="619264"/>
          </a:xfrm>
        </p:grpSpPr>
        <p:sp>
          <p:nvSpPr>
            <p:cNvPr id="22542" name="椭圆 5"/>
            <p:cNvSpPr>
              <a:spLocks noChangeArrowheads="1"/>
            </p:cNvSpPr>
            <p:nvPr/>
          </p:nvSpPr>
          <p:spPr bwMode="auto">
            <a:xfrm>
              <a:off x="0" y="0"/>
              <a:ext cx="619264" cy="619264"/>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22543" name="组合 20"/>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8101" y="96923"/>
              <a:ext cx="402426" cy="384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22544" name="组合 13"/>
          <p:cNvGrpSpPr>
            <a:grpSpLocks/>
          </p:cNvGrpSpPr>
          <p:nvPr/>
        </p:nvGrpSpPr>
        <p:grpSpPr bwMode="auto">
          <a:xfrm>
            <a:off x="8966200" y="1768475"/>
            <a:ext cx="619125" cy="619125"/>
            <a:chOff x="0" y="0"/>
            <a:chExt cx="619264" cy="619264"/>
          </a:xfrm>
        </p:grpSpPr>
        <p:sp>
          <p:nvSpPr>
            <p:cNvPr id="22545" name="椭圆 17"/>
            <p:cNvSpPr>
              <a:spLocks noChangeArrowheads="1"/>
            </p:cNvSpPr>
            <p:nvPr/>
          </p:nvSpPr>
          <p:spPr bwMode="auto">
            <a:xfrm>
              <a:off x="0" y="0"/>
              <a:ext cx="619264" cy="619264"/>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22546" name="组合 25"/>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35158" y="133507"/>
              <a:ext cx="347550" cy="34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22547" name="组合 10"/>
          <p:cNvGrpSpPr>
            <a:grpSpLocks/>
          </p:cNvGrpSpPr>
          <p:nvPr/>
        </p:nvGrpSpPr>
        <p:grpSpPr bwMode="auto">
          <a:xfrm>
            <a:off x="8966200" y="3148013"/>
            <a:ext cx="619125" cy="619125"/>
            <a:chOff x="0" y="0"/>
            <a:chExt cx="619264" cy="619264"/>
          </a:xfrm>
        </p:grpSpPr>
        <p:sp>
          <p:nvSpPr>
            <p:cNvPr id="22548" name="椭圆 18"/>
            <p:cNvSpPr>
              <a:spLocks noChangeArrowheads="1"/>
            </p:cNvSpPr>
            <p:nvPr/>
          </p:nvSpPr>
          <p:spPr bwMode="auto">
            <a:xfrm>
              <a:off x="0" y="0"/>
              <a:ext cx="619264" cy="619264"/>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22549" name="组合 30"/>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10769" y="162151"/>
              <a:ext cx="396329" cy="31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2550" name="文本框 35"/>
          <p:cNvSpPr txBox="1">
            <a:spLocks noChangeArrowheads="1"/>
          </p:cNvSpPr>
          <p:nvPr/>
        </p:nvSpPr>
        <p:spPr bwMode="auto">
          <a:xfrm>
            <a:off x="1101725" y="1749425"/>
            <a:ext cx="2239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22551" name="矩形 36"/>
          <p:cNvSpPr>
            <a:spLocks noChangeArrowheads="1"/>
          </p:cNvSpPr>
          <p:nvPr/>
        </p:nvSpPr>
        <p:spPr bwMode="auto">
          <a:xfrm>
            <a:off x="1101725" y="2093913"/>
            <a:ext cx="2178050"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a:t>
            </a:r>
            <a:endParaRPr lang="zh-CN" altLang="en-US" sz="1100">
              <a:solidFill>
                <a:schemeClr val="bg1"/>
              </a:solidFill>
              <a:latin typeface="Arial" pitchFamily="34" charset="0"/>
            </a:endParaRPr>
          </a:p>
        </p:txBody>
      </p:sp>
      <p:sp>
        <p:nvSpPr>
          <p:cNvPr id="22552" name="文本框 39"/>
          <p:cNvSpPr txBox="1">
            <a:spLocks noChangeArrowheads="1"/>
          </p:cNvSpPr>
          <p:nvPr/>
        </p:nvSpPr>
        <p:spPr bwMode="auto">
          <a:xfrm>
            <a:off x="1101725" y="3125788"/>
            <a:ext cx="2239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22553" name="矩形 40"/>
          <p:cNvSpPr>
            <a:spLocks noChangeArrowheads="1"/>
          </p:cNvSpPr>
          <p:nvPr/>
        </p:nvSpPr>
        <p:spPr bwMode="auto">
          <a:xfrm>
            <a:off x="1101725" y="3470275"/>
            <a:ext cx="2178050"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a:t>
            </a:r>
            <a:endParaRPr lang="zh-CN" altLang="en-US" sz="1100">
              <a:solidFill>
                <a:schemeClr val="bg1"/>
              </a:solidFill>
              <a:latin typeface="Arial" pitchFamily="34" charset="0"/>
            </a:endParaRPr>
          </a:p>
        </p:txBody>
      </p:sp>
      <p:sp>
        <p:nvSpPr>
          <p:cNvPr id="22554" name="文本框 42"/>
          <p:cNvSpPr txBox="1">
            <a:spLocks noChangeArrowheads="1"/>
          </p:cNvSpPr>
          <p:nvPr/>
        </p:nvSpPr>
        <p:spPr bwMode="auto">
          <a:xfrm>
            <a:off x="9704388" y="1749425"/>
            <a:ext cx="2238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22555" name="矩形 43"/>
          <p:cNvSpPr>
            <a:spLocks noChangeArrowheads="1"/>
          </p:cNvSpPr>
          <p:nvPr/>
        </p:nvSpPr>
        <p:spPr bwMode="auto">
          <a:xfrm>
            <a:off x="9704388" y="2093913"/>
            <a:ext cx="2178050"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a:t>
            </a:r>
            <a:endParaRPr lang="zh-CN" altLang="en-US" sz="1100">
              <a:solidFill>
                <a:schemeClr val="bg1"/>
              </a:solidFill>
              <a:latin typeface="Arial" pitchFamily="34" charset="0"/>
            </a:endParaRPr>
          </a:p>
        </p:txBody>
      </p:sp>
      <p:sp>
        <p:nvSpPr>
          <p:cNvPr id="22556" name="文本框 45"/>
          <p:cNvSpPr txBox="1">
            <a:spLocks noChangeArrowheads="1"/>
          </p:cNvSpPr>
          <p:nvPr/>
        </p:nvSpPr>
        <p:spPr bwMode="auto">
          <a:xfrm>
            <a:off x="9704388" y="3125788"/>
            <a:ext cx="2238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b="1">
                <a:solidFill>
                  <a:schemeClr val="bg1"/>
                </a:solidFill>
                <a:latin typeface="Arial" pitchFamily="34" charset="0"/>
                <a:cs typeface="Arial" pitchFamily="34" charset="0"/>
              </a:rPr>
              <a:t>ADD YOUR TITLE</a:t>
            </a:r>
            <a:endParaRPr lang="zh-CN" altLang="en-US" b="1">
              <a:solidFill>
                <a:schemeClr val="bg1"/>
              </a:solidFill>
              <a:latin typeface="Arial" pitchFamily="34" charset="0"/>
              <a:cs typeface="Arial" pitchFamily="34" charset="0"/>
            </a:endParaRPr>
          </a:p>
        </p:txBody>
      </p:sp>
      <p:sp>
        <p:nvSpPr>
          <p:cNvPr id="22557" name="矩形 46"/>
          <p:cNvSpPr>
            <a:spLocks noChangeArrowheads="1"/>
          </p:cNvSpPr>
          <p:nvPr/>
        </p:nvSpPr>
        <p:spPr bwMode="auto">
          <a:xfrm>
            <a:off x="9704388" y="3470275"/>
            <a:ext cx="2178050"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rPr>
              <a:t>Just for today I will exercise my soul in three ways. I will do somebody a good turn and not get found out: If anybody knows of it, it will not count. </a:t>
            </a:r>
            <a:endParaRPr lang="zh-CN" altLang="en-US" sz="1100">
              <a:solidFill>
                <a:schemeClr val="bg1"/>
              </a:solidFill>
              <a:latin typeface="Arial"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down)">
                                      <p:cBhvr>
                                        <p:cTn id="7" dur="500"/>
                                        <p:tgtEl>
                                          <p:spTgt spid="2253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22537"/>
                                        </p:tgtEl>
                                        <p:attrNameLst>
                                          <p:attrName>style.visibility</p:attrName>
                                        </p:attrNameLst>
                                      </p:cBhvr>
                                      <p:to>
                                        <p:strVal val="visible"/>
                                      </p:to>
                                    </p:set>
                                    <p:animEffect transition="in" filter="fade">
                                      <p:cBhvr>
                                        <p:cTn id="11" dur="1000"/>
                                        <p:tgtEl>
                                          <p:spTgt spid="22537"/>
                                        </p:tgtEl>
                                      </p:cBhvr>
                                    </p:animEffect>
                                    <p:anim calcmode="lin" valueType="num">
                                      <p:cBhvr>
                                        <p:cTn id="12" dur="1000" fill="hold"/>
                                        <p:tgtEl>
                                          <p:spTgt spid="22537"/>
                                        </p:tgtEl>
                                        <p:attrNameLst>
                                          <p:attrName>ppt_x</p:attrName>
                                        </p:attrNameLst>
                                      </p:cBhvr>
                                      <p:tavLst>
                                        <p:tav tm="0">
                                          <p:val>
                                            <p:strVal val="#ppt_x"/>
                                          </p:val>
                                        </p:tav>
                                        <p:tav tm="100000">
                                          <p:val>
                                            <p:strVal val="#ppt_x"/>
                                          </p:val>
                                        </p:tav>
                                      </p:tavLst>
                                    </p:anim>
                                    <p:anim calcmode="lin" valueType="num">
                                      <p:cBhvr>
                                        <p:cTn id="13" dur="1000" fill="hold"/>
                                        <p:tgtEl>
                                          <p:spTgt spid="22537"/>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23" presetClass="entr" presetSubtype="16" fill="hold" nodeType="afterEffect">
                                  <p:stCondLst>
                                    <p:cond delay="0"/>
                                  </p:stCondLst>
                                  <p:childTnLst>
                                    <p:set>
                                      <p:cBhvr>
                                        <p:cTn id="16" dur="1" fill="hold">
                                          <p:stCondLst>
                                            <p:cond delay="0"/>
                                          </p:stCondLst>
                                        </p:cTn>
                                        <p:tgtEl>
                                          <p:spTgt spid="22541"/>
                                        </p:tgtEl>
                                        <p:attrNameLst>
                                          <p:attrName>style.visibility</p:attrName>
                                        </p:attrNameLst>
                                      </p:cBhvr>
                                      <p:to>
                                        <p:strVal val="visible"/>
                                      </p:to>
                                    </p:set>
                                    <p:anim calcmode="lin" valueType="num">
                                      <p:cBhvr>
                                        <p:cTn id="17" dur="500" fill="hold"/>
                                        <p:tgtEl>
                                          <p:spTgt spid="22541"/>
                                        </p:tgtEl>
                                        <p:attrNameLst>
                                          <p:attrName>ppt_w</p:attrName>
                                        </p:attrNameLst>
                                      </p:cBhvr>
                                      <p:tavLst>
                                        <p:tav tm="0">
                                          <p:val>
                                            <p:fltVal val="0"/>
                                          </p:val>
                                        </p:tav>
                                        <p:tav tm="100000">
                                          <p:val>
                                            <p:strVal val="#ppt_w"/>
                                          </p:val>
                                        </p:tav>
                                      </p:tavLst>
                                    </p:anim>
                                    <p:anim calcmode="lin" valueType="num">
                                      <p:cBhvr>
                                        <p:cTn id="18" dur="500" fill="hold"/>
                                        <p:tgtEl>
                                          <p:spTgt spid="22541"/>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22538"/>
                                        </p:tgtEl>
                                        <p:attrNameLst>
                                          <p:attrName>style.visibility</p:attrName>
                                        </p:attrNameLst>
                                      </p:cBhvr>
                                      <p:to>
                                        <p:strVal val="visible"/>
                                      </p:to>
                                    </p:set>
                                    <p:anim calcmode="lin" valueType="num">
                                      <p:cBhvr>
                                        <p:cTn id="21" dur="500" fill="hold"/>
                                        <p:tgtEl>
                                          <p:spTgt spid="22538"/>
                                        </p:tgtEl>
                                        <p:attrNameLst>
                                          <p:attrName>ppt_w</p:attrName>
                                        </p:attrNameLst>
                                      </p:cBhvr>
                                      <p:tavLst>
                                        <p:tav tm="0">
                                          <p:val>
                                            <p:fltVal val="0"/>
                                          </p:val>
                                        </p:tav>
                                        <p:tav tm="100000">
                                          <p:val>
                                            <p:strVal val="#ppt_w"/>
                                          </p:val>
                                        </p:tav>
                                      </p:tavLst>
                                    </p:anim>
                                    <p:anim calcmode="lin" valueType="num">
                                      <p:cBhvr>
                                        <p:cTn id="22" dur="500" fill="hold"/>
                                        <p:tgtEl>
                                          <p:spTgt spid="22538"/>
                                        </p:tgtEl>
                                        <p:attrNameLst>
                                          <p:attrName>ppt_h</p:attrName>
                                        </p:attrNameLst>
                                      </p:cBhvr>
                                      <p:tavLst>
                                        <p:tav tm="0">
                                          <p:val>
                                            <p:fltVal val="0"/>
                                          </p:val>
                                        </p:tav>
                                        <p:tav tm="100000">
                                          <p:val>
                                            <p:strVal val="#ppt_h"/>
                                          </p:val>
                                        </p:tav>
                                      </p:tavLst>
                                    </p:anim>
                                  </p:childTnLst>
                                </p:cTn>
                              </p:par>
                            </p:childTnLst>
                          </p:cTn>
                        </p:par>
                        <p:par>
                          <p:cTn id="23" fill="hold" nodeType="afterGroup">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22550"/>
                                        </p:tgtEl>
                                        <p:attrNameLst>
                                          <p:attrName>style.visibility</p:attrName>
                                        </p:attrNameLst>
                                      </p:cBhvr>
                                      <p:to>
                                        <p:strVal val="visible"/>
                                      </p:to>
                                    </p:set>
                                    <p:animEffect transition="in" filter="wipe(down)">
                                      <p:cBhvr>
                                        <p:cTn id="26" dur="500"/>
                                        <p:tgtEl>
                                          <p:spTgt spid="2255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2552"/>
                                        </p:tgtEl>
                                        <p:attrNameLst>
                                          <p:attrName>style.visibility</p:attrName>
                                        </p:attrNameLst>
                                      </p:cBhvr>
                                      <p:to>
                                        <p:strVal val="visible"/>
                                      </p:to>
                                    </p:set>
                                    <p:animEffect transition="in" filter="wipe(down)">
                                      <p:cBhvr>
                                        <p:cTn id="29" dur="500"/>
                                        <p:tgtEl>
                                          <p:spTgt spid="22552"/>
                                        </p:tgtEl>
                                      </p:cBhvr>
                                    </p:animEffect>
                                  </p:childTnLst>
                                </p:cTn>
                              </p:par>
                            </p:childTnLst>
                          </p:cTn>
                        </p:par>
                        <p:par>
                          <p:cTn id="30" fill="hold" nodeType="afterGroup">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22551"/>
                                        </p:tgtEl>
                                        <p:attrNameLst>
                                          <p:attrName>style.visibility</p:attrName>
                                        </p:attrNameLst>
                                      </p:cBhvr>
                                      <p:to>
                                        <p:strVal val="visible"/>
                                      </p:to>
                                    </p:set>
                                    <p:animEffect transition="in" filter="randombar(horizontal)">
                                      <p:cBhvr>
                                        <p:cTn id="33" dur="500"/>
                                        <p:tgtEl>
                                          <p:spTgt spid="22551"/>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2553"/>
                                        </p:tgtEl>
                                        <p:attrNameLst>
                                          <p:attrName>style.visibility</p:attrName>
                                        </p:attrNameLst>
                                      </p:cBhvr>
                                      <p:to>
                                        <p:strVal val="visible"/>
                                      </p:to>
                                    </p:set>
                                    <p:animEffect transition="in" filter="randombar(horizontal)">
                                      <p:cBhvr>
                                        <p:cTn id="36" dur="500"/>
                                        <p:tgtEl>
                                          <p:spTgt spid="22553"/>
                                        </p:tgtEl>
                                      </p:cBhvr>
                                    </p:animEffect>
                                  </p:childTnLst>
                                </p:cTn>
                              </p:par>
                            </p:childTnLst>
                          </p:cTn>
                        </p:par>
                        <p:par>
                          <p:cTn id="37" fill="hold" nodeType="afterGroup">
                            <p:stCondLst>
                              <p:cond delay="3000"/>
                            </p:stCondLst>
                            <p:childTnLst>
                              <p:par>
                                <p:cTn id="38" presetID="23" presetClass="entr" presetSubtype="16" fill="hold" nodeType="afterEffect">
                                  <p:stCondLst>
                                    <p:cond delay="0"/>
                                  </p:stCondLst>
                                  <p:childTnLst>
                                    <p:set>
                                      <p:cBhvr>
                                        <p:cTn id="39" dur="1" fill="hold">
                                          <p:stCondLst>
                                            <p:cond delay="0"/>
                                          </p:stCondLst>
                                        </p:cTn>
                                        <p:tgtEl>
                                          <p:spTgt spid="22544"/>
                                        </p:tgtEl>
                                        <p:attrNameLst>
                                          <p:attrName>style.visibility</p:attrName>
                                        </p:attrNameLst>
                                      </p:cBhvr>
                                      <p:to>
                                        <p:strVal val="visible"/>
                                      </p:to>
                                    </p:set>
                                    <p:anim calcmode="lin" valueType="num">
                                      <p:cBhvr>
                                        <p:cTn id="40" dur="500" fill="hold"/>
                                        <p:tgtEl>
                                          <p:spTgt spid="22544"/>
                                        </p:tgtEl>
                                        <p:attrNameLst>
                                          <p:attrName>ppt_w</p:attrName>
                                        </p:attrNameLst>
                                      </p:cBhvr>
                                      <p:tavLst>
                                        <p:tav tm="0">
                                          <p:val>
                                            <p:fltVal val="0"/>
                                          </p:val>
                                        </p:tav>
                                        <p:tav tm="100000">
                                          <p:val>
                                            <p:strVal val="#ppt_w"/>
                                          </p:val>
                                        </p:tav>
                                      </p:tavLst>
                                    </p:anim>
                                    <p:anim calcmode="lin" valueType="num">
                                      <p:cBhvr>
                                        <p:cTn id="41" dur="500" fill="hold"/>
                                        <p:tgtEl>
                                          <p:spTgt spid="22544"/>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0"/>
                                  </p:stCondLst>
                                  <p:childTnLst>
                                    <p:set>
                                      <p:cBhvr>
                                        <p:cTn id="43" dur="1" fill="hold">
                                          <p:stCondLst>
                                            <p:cond delay="0"/>
                                          </p:stCondLst>
                                        </p:cTn>
                                        <p:tgtEl>
                                          <p:spTgt spid="22547"/>
                                        </p:tgtEl>
                                        <p:attrNameLst>
                                          <p:attrName>style.visibility</p:attrName>
                                        </p:attrNameLst>
                                      </p:cBhvr>
                                      <p:to>
                                        <p:strVal val="visible"/>
                                      </p:to>
                                    </p:set>
                                    <p:anim calcmode="lin" valueType="num">
                                      <p:cBhvr>
                                        <p:cTn id="44" dur="500" fill="hold"/>
                                        <p:tgtEl>
                                          <p:spTgt spid="22547"/>
                                        </p:tgtEl>
                                        <p:attrNameLst>
                                          <p:attrName>ppt_w</p:attrName>
                                        </p:attrNameLst>
                                      </p:cBhvr>
                                      <p:tavLst>
                                        <p:tav tm="0">
                                          <p:val>
                                            <p:fltVal val="0"/>
                                          </p:val>
                                        </p:tav>
                                        <p:tav tm="100000">
                                          <p:val>
                                            <p:strVal val="#ppt_w"/>
                                          </p:val>
                                        </p:tav>
                                      </p:tavLst>
                                    </p:anim>
                                    <p:anim calcmode="lin" valueType="num">
                                      <p:cBhvr>
                                        <p:cTn id="45" dur="500" fill="hold"/>
                                        <p:tgtEl>
                                          <p:spTgt spid="22547"/>
                                        </p:tgtEl>
                                        <p:attrNameLst>
                                          <p:attrName>ppt_h</p:attrName>
                                        </p:attrNameLst>
                                      </p:cBhvr>
                                      <p:tavLst>
                                        <p:tav tm="0">
                                          <p:val>
                                            <p:fltVal val="0"/>
                                          </p:val>
                                        </p:tav>
                                        <p:tav tm="100000">
                                          <p:val>
                                            <p:strVal val="#ppt_h"/>
                                          </p:val>
                                        </p:tav>
                                      </p:tavLst>
                                    </p:anim>
                                  </p:childTnLst>
                                </p:cTn>
                              </p:par>
                            </p:childTnLst>
                          </p:cTn>
                        </p:par>
                        <p:par>
                          <p:cTn id="46" fill="hold" nodeType="afterGroup">
                            <p:stCondLst>
                              <p:cond delay="3500"/>
                            </p:stCondLst>
                            <p:childTnLst>
                              <p:par>
                                <p:cTn id="47" presetID="22" presetClass="entr" presetSubtype="4" fill="hold" grpId="0" nodeType="afterEffect">
                                  <p:stCondLst>
                                    <p:cond delay="0"/>
                                  </p:stCondLst>
                                  <p:childTnLst>
                                    <p:set>
                                      <p:cBhvr>
                                        <p:cTn id="48" dur="1" fill="hold">
                                          <p:stCondLst>
                                            <p:cond delay="0"/>
                                          </p:stCondLst>
                                        </p:cTn>
                                        <p:tgtEl>
                                          <p:spTgt spid="22554"/>
                                        </p:tgtEl>
                                        <p:attrNameLst>
                                          <p:attrName>style.visibility</p:attrName>
                                        </p:attrNameLst>
                                      </p:cBhvr>
                                      <p:to>
                                        <p:strVal val="visible"/>
                                      </p:to>
                                    </p:set>
                                    <p:animEffect transition="in" filter="wipe(down)">
                                      <p:cBhvr>
                                        <p:cTn id="49" dur="500"/>
                                        <p:tgtEl>
                                          <p:spTgt spid="22554"/>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2556"/>
                                        </p:tgtEl>
                                        <p:attrNameLst>
                                          <p:attrName>style.visibility</p:attrName>
                                        </p:attrNameLst>
                                      </p:cBhvr>
                                      <p:to>
                                        <p:strVal val="visible"/>
                                      </p:to>
                                    </p:set>
                                    <p:animEffect transition="in" filter="wipe(down)">
                                      <p:cBhvr>
                                        <p:cTn id="52" dur="500"/>
                                        <p:tgtEl>
                                          <p:spTgt spid="22556"/>
                                        </p:tgtEl>
                                      </p:cBhvr>
                                    </p:animEffect>
                                  </p:childTnLst>
                                </p:cTn>
                              </p:par>
                            </p:childTnLst>
                          </p:cTn>
                        </p:par>
                        <p:par>
                          <p:cTn id="53" fill="hold" nodeType="afterGroup">
                            <p:stCondLst>
                              <p:cond delay="4000"/>
                            </p:stCondLst>
                            <p:childTnLst>
                              <p:par>
                                <p:cTn id="54" presetID="14" presetClass="entr" presetSubtype="10" fill="hold" grpId="0" nodeType="afterEffect">
                                  <p:stCondLst>
                                    <p:cond delay="0"/>
                                  </p:stCondLst>
                                  <p:childTnLst>
                                    <p:set>
                                      <p:cBhvr>
                                        <p:cTn id="55" dur="1" fill="hold">
                                          <p:stCondLst>
                                            <p:cond delay="0"/>
                                          </p:stCondLst>
                                        </p:cTn>
                                        <p:tgtEl>
                                          <p:spTgt spid="22555"/>
                                        </p:tgtEl>
                                        <p:attrNameLst>
                                          <p:attrName>style.visibility</p:attrName>
                                        </p:attrNameLst>
                                      </p:cBhvr>
                                      <p:to>
                                        <p:strVal val="visible"/>
                                      </p:to>
                                    </p:set>
                                    <p:animEffect transition="in" filter="randombar(horizontal)">
                                      <p:cBhvr>
                                        <p:cTn id="56" dur="500"/>
                                        <p:tgtEl>
                                          <p:spTgt spid="22555"/>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22557"/>
                                        </p:tgtEl>
                                        <p:attrNameLst>
                                          <p:attrName>style.visibility</p:attrName>
                                        </p:attrNameLst>
                                      </p:cBhvr>
                                      <p:to>
                                        <p:strVal val="visible"/>
                                      </p:to>
                                    </p:set>
                                    <p:animEffect transition="in" filter="randombar(horizontal)">
                                      <p:cBhvr>
                                        <p:cTn id="59" dur="500"/>
                                        <p:tgtEl>
                                          <p:spTgt spid="22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50" grpId="0" autoUpdateAnimBg="0"/>
      <p:bldP spid="22551" grpId="0" autoUpdateAnimBg="0"/>
      <p:bldP spid="22552" grpId="0" autoUpdateAnimBg="0"/>
      <p:bldP spid="22553" grpId="0" autoUpdateAnimBg="0"/>
      <p:bldP spid="22554" grpId="0" autoUpdateAnimBg="0"/>
      <p:bldP spid="22555" grpId="0" autoUpdateAnimBg="0"/>
      <p:bldP spid="22556" grpId="0" autoUpdateAnimBg="0"/>
      <p:bldP spid="2255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5122" name="组合 79"/>
          <p:cNvGrpSpPr>
            <a:grpSpLocks/>
          </p:cNvGrpSpPr>
          <p:nvPr/>
        </p:nvGrpSpPr>
        <p:grpSpPr bwMode="auto">
          <a:xfrm>
            <a:off x="0" y="2066925"/>
            <a:ext cx="12192000" cy="2949575"/>
            <a:chOff x="0" y="0"/>
            <a:chExt cx="12192001" cy="2949678"/>
          </a:xfrm>
        </p:grpSpPr>
        <p:sp>
          <p:nvSpPr>
            <p:cNvPr id="5123" name="矩形 19"/>
            <p:cNvSpPr>
              <a:spLocks noChangeArrowheads="1"/>
            </p:cNvSpPr>
            <p:nvPr/>
          </p:nvSpPr>
          <p:spPr bwMode="auto">
            <a:xfrm>
              <a:off x="0" y="0"/>
              <a:ext cx="12192001" cy="294967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5124" name="组合 78"/>
            <p:cNvGrpSpPr>
              <a:grpSpLocks/>
            </p:cNvGrpSpPr>
            <p:nvPr/>
          </p:nvGrpSpPr>
          <p:grpSpPr bwMode="auto">
            <a:xfrm>
              <a:off x="0" y="0"/>
              <a:ext cx="12192000" cy="2949678"/>
              <a:chOff x="0" y="0"/>
              <a:chExt cx="12192000" cy="2949678"/>
            </a:xfrm>
          </p:grpSpPr>
          <p:sp>
            <p:nvSpPr>
              <p:cNvPr id="5125" name="矩形 21"/>
              <p:cNvSpPr>
                <a:spLocks noChangeArrowheads="1"/>
              </p:cNvSpPr>
              <p:nvPr/>
            </p:nvSpPr>
            <p:spPr bwMode="auto">
              <a:xfrm>
                <a:off x="0" y="0"/>
                <a:ext cx="12192001" cy="2949678"/>
              </a:xfrm>
              <a:prstGeom prst="rect">
                <a:avLst/>
              </a:prstGeom>
              <a:solidFill>
                <a:schemeClr val="bg1">
                  <a:alpha val="14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cxnSp>
            <p:nvCxnSpPr>
              <p:cNvPr id="5126" name="直接连接符 30"/>
              <p:cNvCxnSpPr>
                <a:cxnSpLocks noChangeShapeType="1"/>
              </p:cNvCxnSpPr>
              <p:nvPr/>
            </p:nvCxnSpPr>
            <p:spPr bwMode="auto">
              <a:xfrm>
                <a:off x="0" y="0"/>
                <a:ext cx="12192001"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5127" name="直接连接符 31"/>
              <p:cNvCxnSpPr>
                <a:cxnSpLocks noChangeShapeType="1"/>
              </p:cNvCxnSpPr>
              <p:nvPr/>
            </p:nvCxnSpPr>
            <p:spPr bwMode="auto">
              <a:xfrm>
                <a:off x="0" y="2949678"/>
                <a:ext cx="12192001"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grpSp>
      </p:grpSp>
      <p:grpSp>
        <p:nvGrpSpPr>
          <p:cNvPr id="5128" name="组合 40"/>
          <p:cNvGrpSpPr>
            <a:grpSpLocks/>
          </p:cNvGrpSpPr>
          <p:nvPr/>
        </p:nvGrpSpPr>
        <p:grpSpPr bwMode="auto">
          <a:xfrm>
            <a:off x="-136525" y="474663"/>
            <a:ext cx="12411075" cy="5784850"/>
            <a:chOff x="0" y="0"/>
            <a:chExt cx="12410868" cy="5784745"/>
          </a:xfrm>
        </p:grpSpPr>
        <p:sp>
          <p:nvSpPr>
            <p:cNvPr id="5129" name="等腰三角形 33"/>
            <p:cNvSpPr>
              <a:spLocks noChangeArrowheads="1"/>
            </p:cNvSpPr>
            <p:nvPr/>
          </p:nvSpPr>
          <p:spPr bwMode="auto">
            <a:xfrm rot="1831200">
              <a:off x="11606019" y="731824"/>
              <a:ext cx="804849" cy="27463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30" name="等腰三角形 34"/>
            <p:cNvSpPr>
              <a:spLocks noChangeArrowheads="1"/>
            </p:cNvSpPr>
            <p:nvPr/>
          </p:nvSpPr>
          <p:spPr bwMode="auto">
            <a:xfrm rot="18237801">
              <a:off x="10656709" y="3382899"/>
              <a:ext cx="306381" cy="163510"/>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31" name="等腰三角形 35"/>
            <p:cNvSpPr>
              <a:spLocks noChangeArrowheads="1"/>
            </p:cNvSpPr>
            <p:nvPr/>
          </p:nvSpPr>
          <p:spPr bwMode="auto">
            <a:xfrm rot="19833911">
              <a:off x="10036008" y="1762093"/>
              <a:ext cx="246059" cy="196846"/>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5132" name="图片 3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2380" y="51278"/>
              <a:ext cx="835224" cy="51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3" name="等腰三角形 37"/>
            <p:cNvSpPr>
              <a:spLocks noChangeArrowheads="1"/>
            </p:cNvSpPr>
            <p:nvPr/>
          </p:nvSpPr>
          <p:spPr bwMode="auto">
            <a:xfrm rot="18848016">
              <a:off x="268282" y="5257703"/>
              <a:ext cx="785799" cy="268284"/>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34" name="等腰三角形 38"/>
            <p:cNvSpPr>
              <a:spLocks noChangeArrowheads="1"/>
            </p:cNvSpPr>
            <p:nvPr/>
          </p:nvSpPr>
          <p:spPr bwMode="auto">
            <a:xfrm rot="10359249">
              <a:off x="2101815" y="2806649"/>
              <a:ext cx="339719" cy="446079"/>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35" name="等腰三角形 39"/>
            <p:cNvSpPr>
              <a:spLocks noChangeArrowheads="1"/>
            </p:cNvSpPr>
            <p:nvPr/>
          </p:nvSpPr>
          <p:spPr bwMode="auto">
            <a:xfrm rot="1831200">
              <a:off x="0" y="0"/>
              <a:ext cx="584190" cy="200021"/>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pic>
        <p:nvPicPr>
          <p:cNvPr id="5136" name="文本框 22"/>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63" y="622300"/>
            <a:ext cx="1779587"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5137" name="文本框 2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588" y="1481138"/>
            <a:ext cx="17922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5138" name="直接连接符 25"/>
          <p:cNvCxnSpPr>
            <a:cxnSpLocks noChangeShapeType="1"/>
          </p:cNvCxnSpPr>
          <p:nvPr/>
        </p:nvCxnSpPr>
        <p:spPr bwMode="auto">
          <a:xfrm>
            <a:off x="407988" y="1485900"/>
            <a:ext cx="14732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5139" name="矩形 26"/>
          <p:cNvSpPr>
            <a:spLocks noChangeArrowheads="1"/>
          </p:cNvSpPr>
          <p:nvPr/>
        </p:nvSpPr>
        <p:spPr bwMode="auto">
          <a:xfrm>
            <a:off x="7361238" y="5214938"/>
            <a:ext cx="4510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en-US" sz="1200">
                <a:solidFill>
                  <a:schemeClr val="bg1"/>
                </a:solidFill>
                <a:latin typeface="Arial" pitchFamily="34" charset="0"/>
                <a:cs typeface="Arial" pitchFamily="34" charset="0"/>
              </a:rPr>
              <a:t>Your life can be enhanced, and your happiness enriched, when you choose to change your perspective. </a:t>
            </a:r>
            <a:endParaRPr lang="zh-CN" altLang="en-US" sz="1200">
              <a:solidFill>
                <a:schemeClr val="bg1"/>
              </a:solidFill>
            </a:endParaRPr>
          </a:p>
        </p:txBody>
      </p:sp>
      <p:cxnSp>
        <p:nvCxnSpPr>
          <p:cNvPr id="5140" name="直接连接符 42"/>
          <p:cNvCxnSpPr>
            <a:cxnSpLocks noChangeShapeType="1"/>
          </p:cNvCxnSpPr>
          <p:nvPr/>
        </p:nvCxnSpPr>
        <p:spPr bwMode="auto">
          <a:xfrm>
            <a:off x="-84138" y="3148013"/>
            <a:ext cx="1584326"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sp>
        <p:nvSpPr>
          <p:cNvPr id="5141" name="弧形 43"/>
          <p:cNvSpPr>
            <a:spLocks/>
          </p:cNvSpPr>
          <p:nvPr/>
        </p:nvSpPr>
        <p:spPr bwMode="auto">
          <a:xfrm>
            <a:off x="1498600" y="2414588"/>
            <a:ext cx="1481138" cy="1479550"/>
          </a:xfrm>
          <a:custGeom>
            <a:avLst/>
            <a:gdLst>
              <a:gd name="T0" fmla="*/ 0 w 1481138"/>
              <a:gd name="T1" fmla="*/ 739774 h 1479550"/>
              <a:gd name="T2" fmla="*/ 740569 w 1481138"/>
              <a:gd name="T3" fmla="*/ 0 h 1479550"/>
              <a:gd name="T4" fmla="*/ 1481138 w 1481138"/>
              <a:gd name="T5" fmla="*/ 739775 h 1479550"/>
              <a:gd name="T6" fmla="*/ 740569 w 1481138"/>
              <a:gd name="T7" fmla="*/ 739775 h 1479550"/>
              <a:gd name="T8" fmla="*/ 0 w 1481138"/>
              <a:gd name="T9" fmla="*/ 739774 h 1479550"/>
              <a:gd name="T10" fmla="*/ 0 w 1481138"/>
              <a:gd name="T11" fmla="*/ 739774 h 1479550"/>
              <a:gd name="T12" fmla="*/ 740569 w 1481138"/>
              <a:gd name="T13" fmla="*/ 0 h 1479550"/>
              <a:gd name="T14" fmla="*/ 1481138 w 1481138"/>
              <a:gd name="T15" fmla="*/ 739775 h 1479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1138" h="1479550" stroke="0">
                <a:moveTo>
                  <a:pt x="0" y="739774"/>
                </a:moveTo>
                <a:cubicBezTo>
                  <a:pt x="0" y="331208"/>
                  <a:pt x="331565" y="0"/>
                  <a:pt x="740569" y="0"/>
                </a:cubicBezTo>
                <a:cubicBezTo>
                  <a:pt x="1149574" y="0"/>
                  <a:pt x="1481138" y="331209"/>
                  <a:pt x="1481138" y="739775"/>
                </a:cubicBezTo>
                <a:lnTo>
                  <a:pt x="740569" y="739775"/>
                </a:lnTo>
                <a:lnTo>
                  <a:pt x="0" y="739774"/>
                </a:lnTo>
                <a:close/>
              </a:path>
              <a:path w="1481138" h="1479550" fill="none">
                <a:moveTo>
                  <a:pt x="0" y="739774"/>
                </a:moveTo>
                <a:cubicBezTo>
                  <a:pt x="0" y="331208"/>
                  <a:pt x="331565" y="0"/>
                  <a:pt x="740569" y="0"/>
                </a:cubicBezTo>
                <a:cubicBezTo>
                  <a:pt x="1149574" y="0"/>
                  <a:pt x="1481138" y="331209"/>
                  <a:pt x="1481138" y="739775"/>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142" name="弧形 44"/>
          <p:cNvSpPr>
            <a:spLocks/>
          </p:cNvSpPr>
          <p:nvPr/>
        </p:nvSpPr>
        <p:spPr bwMode="auto">
          <a:xfrm>
            <a:off x="4065588" y="2414588"/>
            <a:ext cx="1481137" cy="1479550"/>
          </a:xfrm>
          <a:custGeom>
            <a:avLst/>
            <a:gdLst>
              <a:gd name="T0" fmla="*/ 0 w 1481137"/>
              <a:gd name="T1" fmla="*/ 739774 h 1479550"/>
              <a:gd name="T2" fmla="*/ 740569 w 1481137"/>
              <a:gd name="T3" fmla="*/ 0 h 1479550"/>
              <a:gd name="T4" fmla="*/ 1481138 w 1481137"/>
              <a:gd name="T5" fmla="*/ 739775 h 1479550"/>
              <a:gd name="T6" fmla="*/ 740569 w 1481137"/>
              <a:gd name="T7" fmla="*/ 739775 h 1479550"/>
              <a:gd name="T8" fmla="*/ 0 w 1481137"/>
              <a:gd name="T9" fmla="*/ 739774 h 1479550"/>
              <a:gd name="T10" fmla="*/ 0 w 1481137"/>
              <a:gd name="T11" fmla="*/ 739774 h 1479550"/>
              <a:gd name="T12" fmla="*/ 740569 w 1481137"/>
              <a:gd name="T13" fmla="*/ 0 h 1479550"/>
              <a:gd name="T14" fmla="*/ 1481138 w 1481137"/>
              <a:gd name="T15" fmla="*/ 739775 h 1479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1137" h="1479550" stroke="0">
                <a:moveTo>
                  <a:pt x="0" y="739774"/>
                </a:moveTo>
                <a:cubicBezTo>
                  <a:pt x="0" y="331208"/>
                  <a:pt x="331565" y="0"/>
                  <a:pt x="740569" y="0"/>
                </a:cubicBezTo>
                <a:cubicBezTo>
                  <a:pt x="1149574" y="0"/>
                  <a:pt x="1481138" y="331209"/>
                  <a:pt x="1481138" y="739775"/>
                </a:cubicBezTo>
                <a:lnTo>
                  <a:pt x="740569" y="739775"/>
                </a:lnTo>
                <a:lnTo>
                  <a:pt x="0" y="739774"/>
                </a:lnTo>
                <a:close/>
              </a:path>
              <a:path w="1481137" h="1479550" fill="none">
                <a:moveTo>
                  <a:pt x="0" y="739774"/>
                </a:moveTo>
                <a:cubicBezTo>
                  <a:pt x="0" y="331208"/>
                  <a:pt x="331565" y="0"/>
                  <a:pt x="740569" y="0"/>
                </a:cubicBezTo>
                <a:cubicBezTo>
                  <a:pt x="1149574" y="0"/>
                  <a:pt x="1481138" y="331209"/>
                  <a:pt x="1481138" y="739775"/>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143" name="弧形 45"/>
          <p:cNvSpPr>
            <a:spLocks/>
          </p:cNvSpPr>
          <p:nvPr/>
        </p:nvSpPr>
        <p:spPr bwMode="auto">
          <a:xfrm>
            <a:off x="6634163" y="2414588"/>
            <a:ext cx="1481137" cy="1479550"/>
          </a:xfrm>
          <a:custGeom>
            <a:avLst/>
            <a:gdLst>
              <a:gd name="T0" fmla="*/ 0 w 1481137"/>
              <a:gd name="T1" fmla="*/ 739774 h 1479550"/>
              <a:gd name="T2" fmla="*/ 740569 w 1481137"/>
              <a:gd name="T3" fmla="*/ 0 h 1479550"/>
              <a:gd name="T4" fmla="*/ 1481138 w 1481137"/>
              <a:gd name="T5" fmla="*/ 739775 h 1479550"/>
              <a:gd name="T6" fmla="*/ 740569 w 1481137"/>
              <a:gd name="T7" fmla="*/ 739775 h 1479550"/>
              <a:gd name="T8" fmla="*/ 0 w 1481137"/>
              <a:gd name="T9" fmla="*/ 739774 h 1479550"/>
              <a:gd name="T10" fmla="*/ 0 w 1481137"/>
              <a:gd name="T11" fmla="*/ 739774 h 1479550"/>
              <a:gd name="T12" fmla="*/ 740569 w 1481137"/>
              <a:gd name="T13" fmla="*/ 0 h 1479550"/>
              <a:gd name="T14" fmla="*/ 1481138 w 1481137"/>
              <a:gd name="T15" fmla="*/ 739775 h 1479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1137" h="1479550" stroke="0">
                <a:moveTo>
                  <a:pt x="0" y="739774"/>
                </a:moveTo>
                <a:cubicBezTo>
                  <a:pt x="0" y="331208"/>
                  <a:pt x="331565" y="0"/>
                  <a:pt x="740569" y="0"/>
                </a:cubicBezTo>
                <a:cubicBezTo>
                  <a:pt x="1149574" y="0"/>
                  <a:pt x="1481138" y="331209"/>
                  <a:pt x="1481138" y="739775"/>
                </a:cubicBezTo>
                <a:lnTo>
                  <a:pt x="740569" y="739775"/>
                </a:lnTo>
                <a:lnTo>
                  <a:pt x="0" y="739774"/>
                </a:lnTo>
                <a:close/>
              </a:path>
              <a:path w="1481137" h="1479550" fill="none">
                <a:moveTo>
                  <a:pt x="0" y="739774"/>
                </a:moveTo>
                <a:cubicBezTo>
                  <a:pt x="0" y="331208"/>
                  <a:pt x="331565" y="0"/>
                  <a:pt x="740569" y="0"/>
                </a:cubicBezTo>
                <a:cubicBezTo>
                  <a:pt x="1149574" y="0"/>
                  <a:pt x="1481138" y="331209"/>
                  <a:pt x="1481138" y="739775"/>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144" name="弧形 46"/>
          <p:cNvSpPr>
            <a:spLocks/>
          </p:cNvSpPr>
          <p:nvPr/>
        </p:nvSpPr>
        <p:spPr bwMode="auto">
          <a:xfrm>
            <a:off x="9202738" y="2414588"/>
            <a:ext cx="1479550" cy="1479550"/>
          </a:xfrm>
          <a:custGeom>
            <a:avLst/>
            <a:gdLst>
              <a:gd name="T0" fmla="*/ 0 w 1479550"/>
              <a:gd name="T1" fmla="*/ 739774 h 1479550"/>
              <a:gd name="T2" fmla="*/ 739775 w 1479550"/>
              <a:gd name="T3" fmla="*/ 0 h 1479550"/>
              <a:gd name="T4" fmla="*/ 1479550 w 1479550"/>
              <a:gd name="T5" fmla="*/ 739775 h 1479550"/>
              <a:gd name="T6" fmla="*/ 739775 w 1479550"/>
              <a:gd name="T7" fmla="*/ 739775 h 1479550"/>
              <a:gd name="T8" fmla="*/ 0 w 1479550"/>
              <a:gd name="T9" fmla="*/ 739774 h 1479550"/>
              <a:gd name="T10" fmla="*/ 0 w 1479550"/>
              <a:gd name="T11" fmla="*/ 739774 h 1479550"/>
              <a:gd name="T12" fmla="*/ 739775 w 1479550"/>
              <a:gd name="T13" fmla="*/ 0 h 1479550"/>
              <a:gd name="T14" fmla="*/ 1479550 w 1479550"/>
              <a:gd name="T15" fmla="*/ 739775 h 1479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9550" h="1479550" stroke="0">
                <a:moveTo>
                  <a:pt x="0" y="739774"/>
                </a:moveTo>
                <a:cubicBezTo>
                  <a:pt x="0" y="331208"/>
                  <a:pt x="331209" y="0"/>
                  <a:pt x="739775" y="0"/>
                </a:cubicBezTo>
                <a:cubicBezTo>
                  <a:pt x="1148341" y="0"/>
                  <a:pt x="1479550" y="331209"/>
                  <a:pt x="1479550" y="739775"/>
                </a:cubicBezTo>
                <a:lnTo>
                  <a:pt x="739775" y="739775"/>
                </a:lnTo>
                <a:lnTo>
                  <a:pt x="0" y="739774"/>
                </a:lnTo>
                <a:close/>
              </a:path>
              <a:path w="1479550" h="1479550" fill="none">
                <a:moveTo>
                  <a:pt x="0" y="739774"/>
                </a:moveTo>
                <a:cubicBezTo>
                  <a:pt x="0" y="331208"/>
                  <a:pt x="331209" y="0"/>
                  <a:pt x="739775" y="0"/>
                </a:cubicBezTo>
                <a:cubicBezTo>
                  <a:pt x="1148341" y="0"/>
                  <a:pt x="1479550" y="331209"/>
                  <a:pt x="1479550" y="739775"/>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5145" name="直接连接符 47"/>
          <p:cNvCxnSpPr>
            <a:cxnSpLocks noChangeShapeType="1"/>
          </p:cNvCxnSpPr>
          <p:nvPr/>
        </p:nvCxnSpPr>
        <p:spPr bwMode="auto">
          <a:xfrm>
            <a:off x="10682288" y="3148013"/>
            <a:ext cx="1528762"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5146" name="直接连接符 48"/>
          <p:cNvCxnSpPr>
            <a:cxnSpLocks noChangeShapeType="1"/>
          </p:cNvCxnSpPr>
          <p:nvPr/>
        </p:nvCxnSpPr>
        <p:spPr bwMode="auto">
          <a:xfrm>
            <a:off x="2984500" y="3148013"/>
            <a:ext cx="107950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5147" name="直接连接符 49"/>
          <p:cNvCxnSpPr>
            <a:cxnSpLocks noChangeShapeType="1"/>
          </p:cNvCxnSpPr>
          <p:nvPr/>
        </p:nvCxnSpPr>
        <p:spPr bwMode="auto">
          <a:xfrm>
            <a:off x="5549900" y="3148013"/>
            <a:ext cx="107950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5148" name="直接连接符 50"/>
          <p:cNvCxnSpPr>
            <a:cxnSpLocks noChangeShapeType="1"/>
          </p:cNvCxnSpPr>
          <p:nvPr/>
        </p:nvCxnSpPr>
        <p:spPr bwMode="auto">
          <a:xfrm>
            <a:off x="8116888" y="3148013"/>
            <a:ext cx="1081087"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grpSp>
        <p:nvGrpSpPr>
          <p:cNvPr id="5149" name="组合 73"/>
          <p:cNvGrpSpPr>
            <a:grpSpLocks/>
          </p:cNvGrpSpPr>
          <p:nvPr/>
        </p:nvGrpSpPr>
        <p:grpSpPr bwMode="auto">
          <a:xfrm>
            <a:off x="1619250" y="2524125"/>
            <a:ext cx="1249363" cy="1249363"/>
            <a:chOff x="0" y="0"/>
            <a:chExt cx="1248318" cy="1248318"/>
          </a:xfrm>
        </p:grpSpPr>
        <p:sp>
          <p:nvSpPr>
            <p:cNvPr id="5150" name="椭圆 55"/>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5151" name="文本框 60"/>
            <p:cNvSpPr txBox="1">
              <a:spLocks noChangeArrowheads="1"/>
            </p:cNvSpPr>
            <p:nvPr/>
          </p:nvSpPr>
          <p:spPr bwMode="auto">
            <a:xfrm>
              <a:off x="173570"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dirty="0">
                  <a:solidFill>
                    <a:srgbClr val="1E6991"/>
                  </a:solidFill>
                  <a:latin typeface="华文细黑" pitchFamily="2" charset="-122"/>
                  <a:ea typeface="华文细黑" pitchFamily="2" charset="-122"/>
                </a:rPr>
                <a:t>01</a:t>
              </a:r>
              <a:endParaRPr lang="zh-CN" altLang="en-US" sz="4800" dirty="0">
                <a:solidFill>
                  <a:srgbClr val="1E6991"/>
                </a:solidFill>
                <a:latin typeface="华文细黑" pitchFamily="2" charset="-122"/>
                <a:ea typeface="华文细黑" pitchFamily="2" charset="-122"/>
              </a:endParaRPr>
            </a:p>
          </p:txBody>
        </p:sp>
      </p:grpSp>
      <p:grpSp>
        <p:nvGrpSpPr>
          <p:cNvPr id="5152" name="组合 74"/>
          <p:cNvGrpSpPr>
            <a:grpSpLocks/>
          </p:cNvGrpSpPr>
          <p:nvPr/>
        </p:nvGrpSpPr>
        <p:grpSpPr bwMode="auto">
          <a:xfrm>
            <a:off x="4186238" y="2524125"/>
            <a:ext cx="1247775" cy="1249363"/>
            <a:chOff x="0" y="0"/>
            <a:chExt cx="1248318" cy="1248318"/>
          </a:xfrm>
        </p:grpSpPr>
        <p:sp>
          <p:nvSpPr>
            <p:cNvPr id="5153" name="椭圆 57"/>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5154" name="文本框 61"/>
            <p:cNvSpPr txBox="1">
              <a:spLocks noChangeArrowheads="1"/>
            </p:cNvSpPr>
            <p:nvPr/>
          </p:nvSpPr>
          <p:spPr bwMode="auto">
            <a:xfrm>
              <a:off x="16969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dirty="0">
                  <a:solidFill>
                    <a:srgbClr val="1E6991"/>
                  </a:solidFill>
                  <a:latin typeface="华文细黑" pitchFamily="2" charset="-122"/>
                  <a:ea typeface="华文细黑" pitchFamily="2" charset="-122"/>
                </a:rPr>
                <a:t>02</a:t>
              </a:r>
              <a:endParaRPr lang="zh-CN" altLang="en-US" sz="4800" dirty="0">
                <a:solidFill>
                  <a:srgbClr val="1E6991"/>
                </a:solidFill>
                <a:latin typeface="华文细黑" pitchFamily="2" charset="-122"/>
                <a:ea typeface="华文细黑" pitchFamily="2" charset="-122"/>
              </a:endParaRPr>
            </a:p>
          </p:txBody>
        </p:sp>
      </p:grpSp>
      <p:grpSp>
        <p:nvGrpSpPr>
          <p:cNvPr id="5155" name="组合 75"/>
          <p:cNvGrpSpPr>
            <a:grpSpLocks/>
          </p:cNvGrpSpPr>
          <p:nvPr/>
        </p:nvGrpSpPr>
        <p:grpSpPr bwMode="auto">
          <a:xfrm>
            <a:off x="6751638" y="2524125"/>
            <a:ext cx="1249362" cy="1249363"/>
            <a:chOff x="0" y="0"/>
            <a:chExt cx="1248318" cy="1248318"/>
          </a:xfrm>
        </p:grpSpPr>
        <p:sp>
          <p:nvSpPr>
            <p:cNvPr id="5156" name="椭圆 58"/>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5157" name="文本框 62"/>
            <p:cNvSpPr txBox="1">
              <a:spLocks noChangeArrowheads="1"/>
            </p:cNvSpPr>
            <p:nvPr/>
          </p:nvSpPr>
          <p:spPr bwMode="auto">
            <a:xfrm>
              <a:off x="165828"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dirty="0">
                  <a:solidFill>
                    <a:srgbClr val="1E6991"/>
                  </a:solidFill>
                  <a:latin typeface="华文细黑" pitchFamily="2" charset="-122"/>
                  <a:ea typeface="华文细黑" pitchFamily="2" charset="-122"/>
                </a:rPr>
                <a:t>03</a:t>
              </a:r>
              <a:endParaRPr lang="zh-CN" altLang="en-US" sz="4800" dirty="0">
                <a:solidFill>
                  <a:srgbClr val="1E6991"/>
                </a:solidFill>
                <a:latin typeface="华文细黑" pitchFamily="2" charset="-122"/>
                <a:ea typeface="华文细黑" pitchFamily="2" charset="-122"/>
              </a:endParaRPr>
            </a:p>
          </p:txBody>
        </p:sp>
      </p:grpSp>
      <p:grpSp>
        <p:nvGrpSpPr>
          <p:cNvPr id="5158" name="组合 76"/>
          <p:cNvGrpSpPr>
            <a:grpSpLocks/>
          </p:cNvGrpSpPr>
          <p:nvPr/>
        </p:nvGrpSpPr>
        <p:grpSpPr bwMode="auto">
          <a:xfrm>
            <a:off x="9318625" y="2524125"/>
            <a:ext cx="1247775" cy="1249363"/>
            <a:chOff x="0" y="0"/>
            <a:chExt cx="1248318" cy="1248318"/>
          </a:xfrm>
        </p:grpSpPr>
        <p:sp>
          <p:nvSpPr>
            <p:cNvPr id="5159" name="椭圆 59"/>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5160" name="文本框 64"/>
            <p:cNvSpPr txBox="1">
              <a:spLocks noChangeArrowheads="1"/>
            </p:cNvSpPr>
            <p:nvPr/>
          </p:nvSpPr>
          <p:spPr bwMode="auto">
            <a:xfrm>
              <a:off x="16195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04</a:t>
              </a:r>
              <a:endParaRPr lang="zh-CN" altLang="en-US" sz="4800">
                <a:solidFill>
                  <a:srgbClr val="1E6991"/>
                </a:solidFill>
                <a:latin typeface="华文细黑" pitchFamily="2" charset="-122"/>
                <a:ea typeface="华文细黑" pitchFamily="2" charset="-122"/>
              </a:endParaRPr>
            </a:p>
          </p:txBody>
        </p:sp>
      </p:grpSp>
      <p:grpSp>
        <p:nvGrpSpPr>
          <p:cNvPr id="5161" name="组合 80"/>
          <p:cNvGrpSpPr>
            <a:grpSpLocks/>
          </p:cNvGrpSpPr>
          <p:nvPr/>
        </p:nvGrpSpPr>
        <p:grpSpPr bwMode="auto">
          <a:xfrm>
            <a:off x="1120775" y="3844925"/>
            <a:ext cx="2262188" cy="887413"/>
            <a:chOff x="0" y="0"/>
            <a:chExt cx="2261776" cy="887718"/>
          </a:xfrm>
        </p:grpSpPr>
        <p:sp>
          <p:nvSpPr>
            <p:cNvPr id="5162" name="文本框 65"/>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dirty="0">
                  <a:solidFill>
                    <a:schemeClr val="bg1"/>
                  </a:solidFill>
                  <a:latin typeface="Arial" pitchFamily="34" charset="0"/>
                  <a:cs typeface="Arial" pitchFamily="34" charset="0"/>
                </a:rPr>
                <a:t>ADD YOUR TITLE</a:t>
              </a:r>
              <a:endParaRPr lang="zh-CN" altLang="en-US" sz="1600" b="1" dirty="0">
                <a:solidFill>
                  <a:schemeClr val="bg1"/>
                </a:solidFill>
                <a:latin typeface="Arial" pitchFamily="34" charset="0"/>
                <a:cs typeface="Arial" pitchFamily="34" charset="0"/>
              </a:endParaRPr>
            </a:p>
          </p:txBody>
        </p:sp>
        <p:sp>
          <p:nvSpPr>
            <p:cNvPr id="5163" name="矩形 69"/>
            <p:cNvSpPr>
              <a:spLocks noChangeArrowheads="1"/>
            </p:cNvSpPr>
            <p:nvPr/>
          </p:nvSpPr>
          <p:spPr bwMode="auto">
            <a:xfrm>
              <a:off x="9411"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chemeClr val="bg1"/>
                  </a:solidFill>
                  <a:latin typeface="Arial" pitchFamily="34" charset="0"/>
                </a:rPr>
                <a:t>Nothing we can do will change it. The future is before us and dynamic. Everything we do will affect it.</a:t>
              </a:r>
              <a:endParaRPr lang="zh-CN" altLang="en-US" sz="1000">
                <a:solidFill>
                  <a:schemeClr val="bg1"/>
                </a:solidFill>
                <a:latin typeface="Arial" pitchFamily="34" charset="0"/>
                <a:cs typeface="Arial" pitchFamily="34" charset="0"/>
              </a:endParaRPr>
            </a:p>
          </p:txBody>
        </p:sp>
      </p:grpSp>
      <p:grpSp>
        <p:nvGrpSpPr>
          <p:cNvPr id="5164" name="组合 81"/>
          <p:cNvGrpSpPr>
            <a:grpSpLocks/>
          </p:cNvGrpSpPr>
          <p:nvPr/>
        </p:nvGrpSpPr>
        <p:grpSpPr bwMode="auto">
          <a:xfrm>
            <a:off x="3686175" y="3844925"/>
            <a:ext cx="2262188" cy="887413"/>
            <a:chOff x="0" y="0"/>
            <a:chExt cx="2261776" cy="887718"/>
          </a:xfrm>
        </p:grpSpPr>
        <p:sp>
          <p:nvSpPr>
            <p:cNvPr id="5165" name="文本框 66"/>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Arial" pitchFamily="34" charset="0"/>
                  <a:cs typeface="Arial" pitchFamily="34" charset="0"/>
                </a:rPr>
                <a:t>ADD YOUR TITLE</a:t>
              </a:r>
              <a:endParaRPr lang="zh-CN" altLang="en-US" sz="1600" b="1">
                <a:solidFill>
                  <a:schemeClr val="bg1"/>
                </a:solidFill>
                <a:latin typeface="Arial" pitchFamily="34" charset="0"/>
                <a:cs typeface="Arial" pitchFamily="34" charset="0"/>
              </a:endParaRPr>
            </a:p>
          </p:txBody>
        </p:sp>
        <p:sp>
          <p:nvSpPr>
            <p:cNvPr id="5166" name="矩形 70"/>
            <p:cNvSpPr>
              <a:spLocks noChangeArrowheads="1"/>
            </p:cNvSpPr>
            <p:nvPr/>
          </p:nvSpPr>
          <p:spPr bwMode="auto">
            <a:xfrm>
              <a:off x="3892"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chemeClr val="bg1"/>
                  </a:solidFill>
                  <a:latin typeface="Arial" pitchFamily="34" charset="0"/>
                </a:rPr>
                <a:t>Nothing we can do will change it. The future is before us and dynamic. Everything we do will affect it.</a:t>
              </a:r>
              <a:endParaRPr lang="zh-CN" altLang="en-US" sz="1000">
                <a:solidFill>
                  <a:schemeClr val="bg1"/>
                </a:solidFill>
                <a:latin typeface="Arial" pitchFamily="34" charset="0"/>
                <a:cs typeface="Arial" pitchFamily="34" charset="0"/>
              </a:endParaRPr>
            </a:p>
          </p:txBody>
        </p:sp>
      </p:grpSp>
      <p:grpSp>
        <p:nvGrpSpPr>
          <p:cNvPr id="5167" name="组合 82"/>
          <p:cNvGrpSpPr>
            <a:grpSpLocks/>
          </p:cNvGrpSpPr>
          <p:nvPr/>
        </p:nvGrpSpPr>
        <p:grpSpPr bwMode="auto">
          <a:xfrm>
            <a:off x="6243638" y="3844925"/>
            <a:ext cx="2262187" cy="887413"/>
            <a:chOff x="0" y="0"/>
            <a:chExt cx="2261776" cy="887718"/>
          </a:xfrm>
        </p:grpSpPr>
        <p:sp>
          <p:nvSpPr>
            <p:cNvPr id="5168" name="文本框 67"/>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Arial" pitchFamily="34" charset="0"/>
                  <a:cs typeface="Arial" pitchFamily="34" charset="0"/>
                </a:rPr>
                <a:t>ADD YOUR TITLE</a:t>
              </a:r>
              <a:endParaRPr lang="zh-CN" altLang="en-US" sz="1600" b="1">
                <a:solidFill>
                  <a:schemeClr val="bg1"/>
                </a:solidFill>
                <a:latin typeface="Arial" pitchFamily="34" charset="0"/>
                <a:cs typeface="Arial" pitchFamily="34" charset="0"/>
              </a:endParaRPr>
            </a:p>
          </p:txBody>
        </p:sp>
        <p:sp>
          <p:nvSpPr>
            <p:cNvPr id="5169" name="矩形 71"/>
            <p:cNvSpPr>
              <a:spLocks noChangeArrowheads="1"/>
            </p:cNvSpPr>
            <p:nvPr/>
          </p:nvSpPr>
          <p:spPr bwMode="auto">
            <a:xfrm>
              <a:off x="7504"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chemeClr val="bg1"/>
                  </a:solidFill>
                  <a:latin typeface="Arial" pitchFamily="34" charset="0"/>
                </a:rPr>
                <a:t>Nothing we can do will change it. The future is before us and dynamic. Everything we do will affect it.</a:t>
              </a:r>
              <a:endParaRPr lang="zh-CN" altLang="en-US" sz="1000">
                <a:solidFill>
                  <a:schemeClr val="bg1"/>
                </a:solidFill>
                <a:latin typeface="Arial" pitchFamily="34" charset="0"/>
                <a:cs typeface="Arial" pitchFamily="34" charset="0"/>
              </a:endParaRPr>
            </a:p>
          </p:txBody>
        </p:sp>
      </p:grpSp>
      <p:grpSp>
        <p:nvGrpSpPr>
          <p:cNvPr id="5170" name="组合 83"/>
          <p:cNvGrpSpPr>
            <a:grpSpLocks/>
          </p:cNvGrpSpPr>
          <p:nvPr/>
        </p:nvGrpSpPr>
        <p:grpSpPr bwMode="auto">
          <a:xfrm>
            <a:off x="8810625" y="3844925"/>
            <a:ext cx="2262188" cy="887413"/>
            <a:chOff x="0" y="0"/>
            <a:chExt cx="2261777" cy="887718"/>
          </a:xfrm>
        </p:grpSpPr>
        <p:sp>
          <p:nvSpPr>
            <p:cNvPr id="5171" name="文本框 68"/>
            <p:cNvSpPr txBox="1">
              <a:spLocks noChangeArrowheads="1"/>
            </p:cNvSpPr>
            <p:nvPr/>
          </p:nvSpPr>
          <p:spPr bwMode="auto">
            <a:xfrm>
              <a:off x="1"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chemeClr val="bg1"/>
                  </a:solidFill>
                  <a:latin typeface="Arial" pitchFamily="34" charset="0"/>
                  <a:cs typeface="Arial" pitchFamily="34" charset="0"/>
                </a:rPr>
                <a:t>ADD YOUR TITLE</a:t>
              </a:r>
              <a:endParaRPr lang="zh-CN" altLang="en-US" sz="1600" b="1">
                <a:solidFill>
                  <a:schemeClr val="bg1"/>
                </a:solidFill>
                <a:latin typeface="Arial" pitchFamily="34" charset="0"/>
                <a:cs typeface="Arial" pitchFamily="34" charset="0"/>
              </a:endParaRPr>
            </a:p>
          </p:txBody>
        </p:sp>
        <p:sp>
          <p:nvSpPr>
            <p:cNvPr id="5172" name="矩形 72"/>
            <p:cNvSpPr>
              <a:spLocks noChangeArrowheads="1"/>
            </p:cNvSpPr>
            <p:nvPr/>
          </p:nvSpPr>
          <p:spPr bwMode="auto">
            <a:xfrm>
              <a:off x="0"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chemeClr val="bg1"/>
                  </a:solidFill>
                  <a:latin typeface="Arial" pitchFamily="34" charset="0"/>
                </a:rPr>
                <a:t>Nothing we can do will change it. The future is before us and dynamic. Everything we do will affect it.</a:t>
              </a:r>
              <a:endParaRPr lang="zh-CN" altLang="en-US" sz="1000">
                <a:solidFill>
                  <a:schemeClr val="bg1"/>
                </a:solidFill>
                <a:latin typeface="Arial" pitchFamily="34" charset="0"/>
                <a:cs typeface="Arial" pitchFamily="34" charset="0"/>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5136"/>
                                        </p:tgtEl>
                                        <p:attrNameLst>
                                          <p:attrName>style.visibility</p:attrName>
                                        </p:attrNameLst>
                                      </p:cBhvr>
                                      <p:to>
                                        <p:strVal val="visible"/>
                                      </p:to>
                                    </p:set>
                                    <p:animEffect transition="in" filter="wipe(left)">
                                      <p:cBhvr>
                                        <p:cTn id="7" dur="500"/>
                                        <p:tgtEl>
                                          <p:spTgt spid="5136"/>
                                        </p:tgtEl>
                                      </p:cBhvr>
                                    </p:animEffect>
                                  </p:childTnLst>
                                </p:cTn>
                              </p:par>
                              <p:par>
                                <p:cTn id="8" presetID="22" presetClass="entr" presetSubtype="8" fill="hold" nodeType="withEffect">
                                  <p:stCondLst>
                                    <p:cond delay="0"/>
                                  </p:stCondLst>
                                  <p:childTnLst>
                                    <p:set>
                                      <p:cBhvr>
                                        <p:cTn id="9" dur="1" fill="hold">
                                          <p:stCondLst>
                                            <p:cond delay="0"/>
                                          </p:stCondLst>
                                        </p:cTn>
                                        <p:tgtEl>
                                          <p:spTgt spid="5137"/>
                                        </p:tgtEl>
                                        <p:attrNameLst>
                                          <p:attrName>style.visibility</p:attrName>
                                        </p:attrNameLst>
                                      </p:cBhvr>
                                      <p:to>
                                        <p:strVal val="visible"/>
                                      </p:to>
                                    </p:set>
                                    <p:animEffect transition="in" filter="wipe(left)">
                                      <p:cBhvr>
                                        <p:cTn id="10" dur="500"/>
                                        <p:tgtEl>
                                          <p:spTgt spid="5137"/>
                                        </p:tgtEl>
                                      </p:cBhvr>
                                    </p:animEffect>
                                  </p:childTnLst>
                                </p:cTn>
                              </p:par>
                            </p:childTnLst>
                          </p:cTn>
                        </p:par>
                        <p:par>
                          <p:cTn id="11" fill="hold" nodeType="afterGroup">
                            <p:stCondLst>
                              <p:cond delay="500"/>
                            </p:stCondLst>
                            <p:childTnLst>
                              <p:par>
                                <p:cTn id="12" presetID="22" presetClass="entr" presetSubtype="8" fill="hold" nodeType="afterEffect">
                                  <p:stCondLst>
                                    <p:cond delay="0"/>
                                  </p:stCondLst>
                                  <p:childTnLst>
                                    <p:set>
                                      <p:cBhvr>
                                        <p:cTn id="13" dur="1" fill="hold">
                                          <p:stCondLst>
                                            <p:cond delay="0"/>
                                          </p:stCondLst>
                                        </p:cTn>
                                        <p:tgtEl>
                                          <p:spTgt spid="5138"/>
                                        </p:tgtEl>
                                        <p:attrNameLst>
                                          <p:attrName>style.visibility</p:attrName>
                                        </p:attrNameLst>
                                      </p:cBhvr>
                                      <p:to>
                                        <p:strVal val="visible"/>
                                      </p:to>
                                    </p:set>
                                    <p:animEffect transition="in" filter="wipe(left)">
                                      <p:cBhvr>
                                        <p:cTn id="14" dur="250"/>
                                        <p:tgtEl>
                                          <p:spTgt spid="5138"/>
                                        </p:tgtEl>
                                      </p:cBhvr>
                                    </p:animEffect>
                                  </p:childTnLst>
                                </p:cTn>
                              </p:par>
                            </p:childTnLst>
                          </p:cTn>
                        </p:par>
                        <p:par>
                          <p:cTn id="15" fill="hold" nodeType="afterGroup">
                            <p:stCondLst>
                              <p:cond delay="750"/>
                            </p:stCondLst>
                            <p:childTnLst>
                              <p:par>
                                <p:cTn id="16" presetID="10" presetClass="entr" presetSubtype="0" fill="hold" nodeType="afterEffect">
                                  <p:stCondLst>
                                    <p:cond delay="0"/>
                                  </p:stCondLst>
                                  <p:childTnLst>
                                    <p:set>
                                      <p:cBhvr>
                                        <p:cTn id="17" dur="1" fill="hold">
                                          <p:stCondLst>
                                            <p:cond delay="0"/>
                                          </p:stCondLst>
                                        </p:cTn>
                                        <p:tgtEl>
                                          <p:spTgt spid="5122"/>
                                        </p:tgtEl>
                                        <p:attrNameLst>
                                          <p:attrName>style.visibility</p:attrName>
                                        </p:attrNameLst>
                                      </p:cBhvr>
                                      <p:to>
                                        <p:strVal val="visible"/>
                                      </p:to>
                                    </p:set>
                                    <p:animEffect transition="in" filter="fade">
                                      <p:cBhvr>
                                        <p:cTn id="18" dur="500"/>
                                        <p:tgtEl>
                                          <p:spTgt spid="5122"/>
                                        </p:tgtEl>
                                      </p:cBhvr>
                                    </p:animEffect>
                                  </p:childTnLst>
                                </p:cTn>
                              </p:par>
                            </p:childTnLst>
                          </p:cTn>
                        </p:par>
                        <p:par>
                          <p:cTn id="19" fill="hold" nodeType="afterGroup">
                            <p:stCondLst>
                              <p:cond delay="1250"/>
                            </p:stCondLst>
                            <p:childTnLst>
                              <p:par>
                                <p:cTn id="20" presetID="22" presetClass="entr" presetSubtype="8" fill="hold" nodeType="afterEffect">
                                  <p:stCondLst>
                                    <p:cond delay="0"/>
                                  </p:stCondLst>
                                  <p:childTnLst>
                                    <p:set>
                                      <p:cBhvr>
                                        <p:cTn id="21" dur="1" fill="hold">
                                          <p:stCondLst>
                                            <p:cond delay="0"/>
                                          </p:stCondLst>
                                        </p:cTn>
                                        <p:tgtEl>
                                          <p:spTgt spid="5140"/>
                                        </p:tgtEl>
                                        <p:attrNameLst>
                                          <p:attrName>style.visibility</p:attrName>
                                        </p:attrNameLst>
                                      </p:cBhvr>
                                      <p:to>
                                        <p:strVal val="visible"/>
                                      </p:to>
                                    </p:set>
                                    <p:animEffect transition="in" filter="wipe(left)">
                                      <p:cBhvr>
                                        <p:cTn id="22" dur="350"/>
                                        <p:tgtEl>
                                          <p:spTgt spid="5140"/>
                                        </p:tgtEl>
                                      </p:cBhvr>
                                    </p:animEffect>
                                  </p:childTnLst>
                                </p:cTn>
                              </p:par>
                            </p:childTnLst>
                          </p:cTn>
                        </p:par>
                        <p:par>
                          <p:cTn id="23" fill="hold" nodeType="afterGroup">
                            <p:stCondLst>
                              <p:cond delay="1600"/>
                            </p:stCondLst>
                            <p:childTnLst>
                              <p:par>
                                <p:cTn id="24" presetID="22" presetClass="entr" presetSubtype="8" fill="hold" grpId="0" nodeType="afterEffect">
                                  <p:stCondLst>
                                    <p:cond delay="0"/>
                                  </p:stCondLst>
                                  <p:childTnLst>
                                    <p:set>
                                      <p:cBhvr>
                                        <p:cTn id="25" dur="1" fill="hold">
                                          <p:stCondLst>
                                            <p:cond delay="0"/>
                                          </p:stCondLst>
                                        </p:cTn>
                                        <p:tgtEl>
                                          <p:spTgt spid="5141"/>
                                        </p:tgtEl>
                                        <p:attrNameLst>
                                          <p:attrName>style.visibility</p:attrName>
                                        </p:attrNameLst>
                                      </p:cBhvr>
                                      <p:to>
                                        <p:strVal val="visible"/>
                                      </p:to>
                                    </p:set>
                                    <p:animEffect transition="in" filter="wipe(left)">
                                      <p:cBhvr>
                                        <p:cTn id="26" dur="350"/>
                                        <p:tgtEl>
                                          <p:spTgt spid="5141"/>
                                        </p:tgtEl>
                                      </p:cBhvr>
                                    </p:animEffect>
                                  </p:childTnLst>
                                </p:cTn>
                              </p:par>
                            </p:childTnLst>
                          </p:cTn>
                        </p:par>
                        <p:par>
                          <p:cTn id="27" fill="hold" nodeType="afterGroup">
                            <p:stCondLst>
                              <p:cond delay="1950"/>
                            </p:stCondLst>
                            <p:childTnLst>
                              <p:par>
                                <p:cTn id="28" presetID="23" presetClass="entr" presetSubtype="16" fill="hold" nodeType="afterEffect">
                                  <p:stCondLst>
                                    <p:cond delay="0"/>
                                  </p:stCondLst>
                                  <p:childTnLst>
                                    <p:set>
                                      <p:cBhvr>
                                        <p:cTn id="29" dur="1" fill="hold">
                                          <p:stCondLst>
                                            <p:cond delay="0"/>
                                          </p:stCondLst>
                                        </p:cTn>
                                        <p:tgtEl>
                                          <p:spTgt spid="5149"/>
                                        </p:tgtEl>
                                        <p:attrNameLst>
                                          <p:attrName>style.visibility</p:attrName>
                                        </p:attrNameLst>
                                      </p:cBhvr>
                                      <p:to>
                                        <p:strVal val="visible"/>
                                      </p:to>
                                    </p:set>
                                    <p:anim calcmode="lin" valueType="num">
                                      <p:cBhvr>
                                        <p:cTn id="30" dur="500" fill="hold"/>
                                        <p:tgtEl>
                                          <p:spTgt spid="5149"/>
                                        </p:tgtEl>
                                        <p:attrNameLst>
                                          <p:attrName>ppt_w</p:attrName>
                                        </p:attrNameLst>
                                      </p:cBhvr>
                                      <p:tavLst>
                                        <p:tav tm="0">
                                          <p:val>
                                            <p:fltVal val="0"/>
                                          </p:val>
                                        </p:tav>
                                        <p:tav tm="100000">
                                          <p:val>
                                            <p:strVal val="#ppt_w"/>
                                          </p:val>
                                        </p:tav>
                                      </p:tavLst>
                                    </p:anim>
                                    <p:anim calcmode="lin" valueType="num">
                                      <p:cBhvr>
                                        <p:cTn id="31" dur="500" fill="hold"/>
                                        <p:tgtEl>
                                          <p:spTgt spid="5149"/>
                                        </p:tgtEl>
                                        <p:attrNameLst>
                                          <p:attrName>ppt_h</p:attrName>
                                        </p:attrNameLst>
                                      </p:cBhvr>
                                      <p:tavLst>
                                        <p:tav tm="0">
                                          <p:val>
                                            <p:fltVal val="0"/>
                                          </p:val>
                                        </p:tav>
                                        <p:tav tm="100000">
                                          <p:val>
                                            <p:strVal val="#ppt_h"/>
                                          </p:val>
                                        </p:tav>
                                      </p:tavLst>
                                    </p:anim>
                                  </p:childTnLst>
                                </p:cTn>
                              </p:par>
                              <p:par>
                                <p:cTn id="32" presetID="12" presetClass="entr" presetSubtype="1" fill="hold" nodeType="withEffect">
                                  <p:stCondLst>
                                    <p:cond delay="0"/>
                                  </p:stCondLst>
                                  <p:childTnLst>
                                    <p:set>
                                      <p:cBhvr>
                                        <p:cTn id="33" dur="1" fill="hold">
                                          <p:stCondLst>
                                            <p:cond delay="0"/>
                                          </p:stCondLst>
                                        </p:cTn>
                                        <p:tgtEl>
                                          <p:spTgt spid="5161"/>
                                        </p:tgtEl>
                                        <p:attrNameLst>
                                          <p:attrName>style.visibility</p:attrName>
                                        </p:attrNameLst>
                                      </p:cBhvr>
                                      <p:to>
                                        <p:strVal val="visible"/>
                                      </p:to>
                                    </p:set>
                                    <p:anim calcmode="lin" valueType="num">
                                      <p:cBhvr additive="base">
                                        <p:cTn id="34" dur="500"/>
                                        <p:tgtEl>
                                          <p:spTgt spid="5161"/>
                                        </p:tgtEl>
                                        <p:attrNameLst>
                                          <p:attrName>ppt_y</p:attrName>
                                        </p:attrNameLst>
                                      </p:cBhvr>
                                      <p:tavLst>
                                        <p:tav tm="0">
                                          <p:val>
                                            <p:strVal val="#ppt_y-#ppt_h*1.125000"/>
                                          </p:val>
                                        </p:tav>
                                        <p:tav tm="100000">
                                          <p:val>
                                            <p:strVal val="#ppt_y"/>
                                          </p:val>
                                        </p:tav>
                                      </p:tavLst>
                                    </p:anim>
                                    <p:animEffect transition="in" filter="wipe(down)">
                                      <p:cBhvr>
                                        <p:cTn id="35" dur="500"/>
                                        <p:tgtEl>
                                          <p:spTgt spid="5161"/>
                                        </p:tgtEl>
                                      </p:cBhvr>
                                    </p:animEffect>
                                  </p:childTnLst>
                                </p:cTn>
                              </p:par>
                            </p:childTnLst>
                          </p:cTn>
                        </p:par>
                        <p:par>
                          <p:cTn id="36" fill="hold" nodeType="afterGroup">
                            <p:stCondLst>
                              <p:cond delay="2450"/>
                            </p:stCondLst>
                            <p:childTnLst>
                              <p:par>
                                <p:cTn id="37" presetID="22" presetClass="entr" presetSubtype="8" fill="hold" nodeType="afterEffect">
                                  <p:stCondLst>
                                    <p:cond delay="0"/>
                                  </p:stCondLst>
                                  <p:childTnLst>
                                    <p:set>
                                      <p:cBhvr>
                                        <p:cTn id="38" dur="1" fill="hold">
                                          <p:stCondLst>
                                            <p:cond delay="0"/>
                                          </p:stCondLst>
                                        </p:cTn>
                                        <p:tgtEl>
                                          <p:spTgt spid="5146"/>
                                        </p:tgtEl>
                                        <p:attrNameLst>
                                          <p:attrName>style.visibility</p:attrName>
                                        </p:attrNameLst>
                                      </p:cBhvr>
                                      <p:to>
                                        <p:strVal val="visible"/>
                                      </p:to>
                                    </p:set>
                                    <p:animEffect transition="in" filter="wipe(left)">
                                      <p:cBhvr>
                                        <p:cTn id="39" dur="350"/>
                                        <p:tgtEl>
                                          <p:spTgt spid="5146"/>
                                        </p:tgtEl>
                                      </p:cBhvr>
                                    </p:animEffect>
                                  </p:childTnLst>
                                </p:cTn>
                              </p:par>
                            </p:childTnLst>
                          </p:cTn>
                        </p:par>
                        <p:par>
                          <p:cTn id="40" fill="hold" nodeType="afterGroup">
                            <p:stCondLst>
                              <p:cond delay="2800"/>
                            </p:stCondLst>
                            <p:childTnLst>
                              <p:par>
                                <p:cTn id="41" presetID="22" presetClass="entr" presetSubtype="8" fill="hold" grpId="0" nodeType="afterEffect">
                                  <p:stCondLst>
                                    <p:cond delay="0"/>
                                  </p:stCondLst>
                                  <p:childTnLst>
                                    <p:set>
                                      <p:cBhvr>
                                        <p:cTn id="42" dur="1" fill="hold">
                                          <p:stCondLst>
                                            <p:cond delay="0"/>
                                          </p:stCondLst>
                                        </p:cTn>
                                        <p:tgtEl>
                                          <p:spTgt spid="5142"/>
                                        </p:tgtEl>
                                        <p:attrNameLst>
                                          <p:attrName>style.visibility</p:attrName>
                                        </p:attrNameLst>
                                      </p:cBhvr>
                                      <p:to>
                                        <p:strVal val="visible"/>
                                      </p:to>
                                    </p:set>
                                    <p:animEffect transition="in" filter="wipe(left)">
                                      <p:cBhvr>
                                        <p:cTn id="43" dur="350"/>
                                        <p:tgtEl>
                                          <p:spTgt spid="5142"/>
                                        </p:tgtEl>
                                      </p:cBhvr>
                                    </p:animEffect>
                                  </p:childTnLst>
                                </p:cTn>
                              </p:par>
                            </p:childTnLst>
                          </p:cTn>
                        </p:par>
                        <p:par>
                          <p:cTn id="44" fill="hold" nodeType="afterGroup">
                            <p:stCondLst>
                              <p:cond delay="3150"/>
                            </p:stCondLst>
                            <p:childTnLst>
                              <p:par>
                                <p:cTn id="45" presetID="23" presetClass="entr" presetSubtype="16" fill="hold" nodeType="afterEffect">
                                  <p:stCondLst>
                                    <p:cond delay="0"/>
                                  </p:stCondLst>
                                  <p:childTnLst>
                                    <p:set>
                                      <p:cBhvr>
                                        <p:cTn id="46" dur="1" fill="hold">
                                          <p:stCondLst>
                                            <p:cond delay="0"/>
                                          </p:stCondLst>
                                        </p:cTn>
                                        <p:tgtEl>
                                          <p:spTgt spid="5152"/>
                                        </p:tgtEl>
                                        <p:attrNameLst>
                                          <p:attrName>style.visibility</p:attrName>
                                        </p:attrNameLst>
                                      </p:cBhvr>
                                      <p:to>
                                        <p:strVal val="visible"/>
                                      </p:to>
                                    </p:set>
                                    <p:anim calcmode="lin" valueType="num">
                                      <p:cBhvr>
                                        <p:cTn id="47" dur="500" fill="hold"/>
                                        <p:tgtEl>
                                          <p:spTgt spid="5152"/>
                                        </p:tgtEl>
                                        <p:attrNameLst>
                                          <p:attrName>ppt_w</p:attrName>
                                        </p:attrNameLst>
                                      </p:cBhvr>
                                      <p:tavLst>
                                        <p:tav tm="0">
                                          <p:val>
                                            <p:fltVal val="0"/>
                                          </p:val>
                                        </p:tav>
                                        <p:tav tm="100000">
                                          <p:val>
                                            <p:strVal val="#ppt_w"/>
                                          </p:val>
                                        </p:tav>
                                      </p:tavLst>
                                    </p:anim>
                                    <p:anim calcmode="lin" valueType="num">
                                      <p:cBhvr>
                                        <p:cTn id="48" dur="500" fill="hold"/>
                                        <p:tgtEl>
                                          <p:spTgt spid="5152"/>
                                        </p:tgtEl>
                                        <p:attrNameLst>
                                          <p:attrName>ppt_h</p:attrName>
                                        </p:attrNameLst>
                                      </p:cBhvr>
                                      <p:tavLst>
                                        <p:tav tm="0">
                                          <p:val>
                                            <p:fltVal val="0"/>
                                          </p:val>
                                        </p:tav>
                                        <p:tav tm="100000">
                                          <p:val>
                                            <p:strVal val="#ppt_h"/>
                                          </p:val>
                                        </p:tav>
                                      </p:tavLst>
                                    </p:anim>
                                  </p:childTnLst>
                                </p:cTn>
                              </p:par>
                              <p:par>
                                <p:cTn id="49" presetID="12" presetClass="entr" presetSubtype="1" fill="hold" nodeType="withEffect">
                                  <p:stCondLst>
                                    <p:cond delay="0"/>
                                  </p:stCondLst>
                                  <p:childTnLst>
                                    <p:set>
                                      <p:cBhvr>
                                        <p:cTn id="50" dur="1" fill="hold">
                                          <p:stCondLst>
                                            <p:cond delay="0"/>
                                          </p:stCondLst>
                                        </p:cTn>
                                        <p:tgtEl>
                                          <p:spTgt spid="5164"/>
                                        </p:tgtEl>
                                        <p:attrNameLst>
                                          <p:attrName>style.visibility</p:attrName>
                                        </p:attrNameLst>
                                      </p:cBhvr>
                                      <p:to>
                                        <p:strVal val="visible"/>
                                      </p:to>
                                    </p:set>
                                    <p:anim calcmode="lin" valueType="num">
                                      <p:cBhvr additive="base">
                                        <p:cTn id="51" dur="500"/>
                                        <p:tgtEl>
                                          <p:spTgt spid="5164"/>
                                        </p:tgtEl>
                                        <p:attrNameLst>
                                          <p:attrName>ppt_y</p:attrName>
                                        </p:attrNameLst>
                                      </p:cBhvr>
                                      <p:tavLst>
                                        <p:tav tm="0">
                                          <p:val>
                                            <p:strVal val="#ppt_y-#ppt_h*1.125000"/>
                                          </p:val>
                                        </p:tav>
                                        <p:tav tm="100000">
                                          <p:val>
                                            <p:strVal val="#ppt_y"/>
                                          </p:val>
                                        </p:tav>
                                      </p:tavLst>
                                    </p:anim>
                                    <p:animEffect transition="in" filter="wipe(down)">
                                      <p:cBhvr>
                                        <p:cTn id="52" dur="500"/>
                                        <p:tgtEl>
                                          <p:spTgt spid="5164"/>
                                        </p:tgtEl>
                                      </p:cBhvr>
                                    </p:animEffect>
                                  </p:childTnLst>
                                </p:cTn>
                              </p:par>
                            </p:childTnLst>
                          </p:cTn>
                        </p:par>
                        <p:par>
                          <p:cTn id="53" fill="hold" nodeType="afterGroup">
                            <p:stCondLst>
                              <p:cond delay="3650"/>
                            </p:stCondLst>
                            <p:childTnLst>
                              <p:par>
                                <p:cTn id="54" presetID="22" presetClass="entr" presetSubtype="8" fill="hold" nodeType="afterEffect">
                                  <p:stCondLst>
                                    <p:cond delay="0"/>
                                  </p:stCondLst>
                                  <p:childTnLst>
                                    <p:set>
                                      <p:cBhvr>
                                        <p:cTn id="55" dur="1" fill="hold">
                                          <p:stCondLst>
                                            <p:cond delay="0"/>
                                          </p:stCondLst>
                                        </p:cTn>
                                        <p:tgtEl>
                                          <p:spTgt spid="5147"/>
                                        </p:tgtEl>
                                        <p:attrNameLst>
                                          <p:attrName>style.visibility</p:attrName>
                                        </p:attrNameLst>
                                      </p:cBhvr>
                                      <p:to>
                                        <p:strVal val="visible"/>
                                      </p:to>
                                    </p:set>
                                    <p:animEffect transition="in" filter="wipe(left)">
                                      <p:cBhvr>
                                        <p:cTn id="56" dur="350"/>
                                        <p:tgtEl>
                                          <p:spTgt spid="5147"/>
                                        </p:tgtEl>
                                      </p:cBhvr>
                                    </p:animEffect>
                                  </p:childTnLst>
                                </p:cTn>
                              </p:par>
                            </p:childTnLst>
                          </p:cTn>
                        </p:par>
                        <p:par>
                          <p:cTn id="57" fill="hold" nodeType="afterGroup">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5143"/>
                                        </p:tgtEl>
                                        <p:attrNameLst>
                                          <p:attrName>style.visibility</p:attrName>
                                        </p:attrNameLst>
                                      </p:cBhvr>
                                      <p:to>
                                        <p:strVal val="visible"/>
                                      </p:to>
                                    </p:set>
                                    <p:animEffect transition="in" filter="wipe(left)">
                                      <p:cBhvr>
                                        <p:cTn id="60" dur="350"/>
                                        <p:tgtEl>
                                          <p:spTgt spid="5143"/>
                                        </p:tgtEl>
                                      </p:cBhvr>
                                    </p:animEffect>
                                  </p:childTnLst>
                                </p:cTn>
                              </p:par>
                            </p:childTnLst>
                          </p:cTn>
                        </p:par>
                        <p:par>
                          <p:cTn id="61" fill="hold" nodeType="afterGroup">
                            <p:stCondLst>
                              <p:cond delay="4350"/>
                            </p:stCondLst>
                            <p:childTnLst>
                              <p:par>
                                <p:cTn id="62" presetID="23" presetClass="entr" presetSubtype="16" fill="hold" nodeType="afterEffect">
                                  <p:stCondLst>
                                    <p:cond delay="0"/>
                                  </p:stCondLst>
                                  <p:childTnLst>
                                    <p:set>
                                      <p:cBhvr>
                                        <p:cTn id="63" dur="1" fill="hold">
                                          <p:stCondLst>
                                            <p:cond delay="0"/>
                                          </p:stCondLst>
                                        </p:cTn>
                                        <p:tgtEl>
                                          <p:spTgt spid="5155"/>
                                        </p:tgtEl>
                                        <p:attrNameLst>
                                          <p:attrName>style.visibility</p:attrName>
                                        </p:attrNameLst>
                                      </p:cBhvr>
                                      <p:to>
                                        <p:strVal val="visible"/>
                                      </p:to>
                                    </p:set>
                                    <p:anim calcmode="lin" valueType="num">
                                      <p:cBhvr>
                                        <p:cTn id="64" dur="500" fill="hold"/>
                                        <p:tgtEl>
                                          <p:spTgt spid="5155"/>
                                        </p:tgtEl>
                                        <p:attrNameLst>
                                          <p:attrName>ppt_w</p:attrName>
                                        </p:attrNameLst>
                                      </p:cBhvr>
                                      <p:tavLst>
                                        <p:tav tm="0">
                                          <p:val>
                                            <p:fltVal val="0"/>
                                          </p:val>
                                        </p:tav>
                                        <p:tav tm="100000">
                                          <p:val>
                                            <p:strVal val="#ppt_w"/>
                                          </p:val>
                                        </p:tav>
                                      </p:tavLst>
                                    </p:anim>
                                    <p:anim calcmode="lin" valueType="num">
                                      <p:cBhvr>
                                        <p:cTn id="65" dur="500" fill="hold"/>
                                        <p:tgtEl>
                                          <p:spTgt spid="5155"/>
                                        </p:tgtEl>
                                        <p:attrNameLst>
                                          <p:attrName>ppt_h</p:attrName>
                                        </p:attrNameLst>
                                      </p:cBhvr>
                                      <p:tavLst>
                                        <p:tav tm="0">
                                          <p:val>
                                            <p:fltVal val="0"/>
                                          </p:val>
                                        </p:tav>
                                        <p:tav tm="100000">
                                          <p:val>
                                            <p:strVal val="#ppt_h"/>
                                          </p:val>
                                        </p:tav>
                                      </p:tavLst>
                                    </p:anim>
                                  </p:childTnLst>
                                </p:cTn>
                              </p:par>
                              <p:par>
                                <p:cTn id="66" presetID="12" presetClass="entr" presetSubtype="1" fill="hold" nodeType="withEffect">
                                  <p:stCondLst>
                                    <p:cond delay="0"/>
                                  </p:stCondLst>
                                  <p:childTnLst>
                                    <p:set>
                                      <p:cBhvr>
                                        <p:cTn id="67" dur="1" fill="hold">
                                          <p:stCondLst>
                                            <p:cond delay="0"/>
                                          </p:stCondLst>
                                        </p:cTn>
                                        <p:tgtEl>
                                          <p:spTgt spid="5167"/>
                                        </p:tgtEl>
                                        <p:attrNameLst>
                                          <p:attrName>style.visibility</p:attrName>
                                        </p:attrNameLst>
                                      </p:cBhvr>
                                      <p:to>
                                        <p:strVal val="visible"/>
                                      </p:to>
                                    </p:set>
                                    <p:anim calcmode="lin" valueType="num">
                                      <p:cBhvr additive="base">
                                        <p:cTn id="68" dur="500"/>
                                        <p:tgtEl>
                                          <p:spTgt spid="5167"/>
                                        </p:tgtEl>
                                        <p:attrNameLst>
                                          <p:attrName>ppt_y</p:attrName>
                                        </p:attrNameLst>
                                      </p:cBhvr>
                                      <p:tavLst>
                                        <p:tav tm="0">
                                          <p:val>
                                            <p:strVal val="#ppt_y-#ppt_h*1.125000"/>
                                          </p:val>
                                        </p:tav>
                                        <p:tav tm="100000">
                                          <p:val>
                                            <p:strVal val="#ppt_y"/>
                                          </p:val>
                                        </p:tav>
                                      </p:tavLst>
                                    </p:anim>
                                    <p:animEffect transition="in" filter="wipe(down)">
                                      <p:cBhvr>
                                        <p:cTn id="69" dur="500"/>
                                        <p:tgtEl>
                                          <p:spTgt spid="5167"/>
                                        </p:tgtEl>
                                      </p:cBhvr>
                                    </p:animEffect>
                                  </p:childTnLst>
                                </p:cTn>
                              </p:par>
                            </p:childTnLst>
                          </p:cTn>
                        </p:par>
                        <p:par>
                          <p:cTn id="70" fill="hold" nodeType="afterGroup">
                            <p:stCondLst>
                              <p:cond delay="4850"/>
                            </p:stCondLst>
                            <p:childTnLst>
                              <p:par>
                                <p:cTn id="71" presetID="22" presetClass="entr" presetSubtype="8" fill="hold" nodeType="afterEffect">
                                  <p:stCondLst>
                                    <p:cond delay="0"/>
                                  </p:stCondLst>
                                  <p:childTnLst>
                                    <p:set>
                                      <p:cBhvr>
                                        <p:cTn id="72" dur="1" fill="hold">
                                          <p:stCondLst>
                                            <p:cond delay="0"/>
                                          </p:stCondLst>
                                        </p:cTn>
                                        <p:tgtEl>
                                          <p:spTgt spid="5148"/>
                                        </p:tgtEl>
                                        <p:attrNameLst>
                                          <p:attrName>style.visibility</p:attrName>
                                        </p:attrNameLst>
                                      </p:cBhvr>
                                      <p:to>
                                        <p:strVal val="visible"/>
                                      </p:to>
                                    </p:set>
                                    <p:animEffect transition="in" filter="wipe(left)">
                                      <p:cBhvr>
                                        <p:cTn id="73" dur="350"/>
                                        <p:tgtEl>
                                          <p:spTgt spid="5148"/>
                                        </p:tgtEl>
                                      </p:cBhvr>
                                    </p:animEffect>
                                  </p:childTnLst>
                                </p:cTn>
                              </p:par>
                            </p:childTnLst>
                          </p:cTn>
                        </p:par>
                        <p:par>
                          <p:cTn id="74" fill="hold" nodeType="afterGroup">
                            <p:stCondLst>
                              <p:cond delay="5200"/>
                            </p:stCondLst>
                            <p:childTnLst>
                              <p:par>
                                <p:cTn id="75" presetID="22" presetClass="entr" presetSubtype="8" fill="hold" grpId="0" nodeType="afterEffect">
                                  <p:stCondLst>
                                    <p:cond delay="0"/>
                                  </p:stCondLst>
                                  <p:childTnLst>
                                    <p:set>
                                      <p:cBhvr>
                                        <p:cTn id="76" dur="1" fill="hold">
                                          <p:stCondLst>
                                            <p:cond delay="0"/>
                                          </p:stCondLst>
                                        </p:cTn>
                                        <p:tgtEl>
                                          <p:spTgt spid="5144"/>
                                        </p:tgtEl>
                                        <p:attrNameLst>
                                          <p:attrName>style.visibility</p:attrName>
                                        </p:attrNameLst>
                                      </p:cBhvr>
                                      <p:to>
                                        <p:strVal val="visible"/>
                                      </p:to>
                                    </p:set>
                                    <p:animEffect transition="in" filter="wipe(left)">
                                      <p:cBhvr>
                                        <p:cTn id="77" dur="350"/>
                                        <p:tgtEl>
                                          <p:spTgt spid="5144"/>
                                        </p:tgtEl>
                                      </p:cBhvr>
                                    </p:animEffect>
                                  </p:childTnLst>
                                </p:cTn>
                              </p:par>
                            </p:childTnLst>
                          </p:cTn>
                        </p:par>
                        <p:par>
                          <p:cTn id="78" fill="hold" nodeType="afterGroup">
                            <p:stCondLst>
                              <p:cond delay="5550"/>
                            </p:stCondLst>
                            <p:childTnLst>
                              <p:par>
                                <p:cTn id="79" presetID="23" presetClass="entr" presetSubtype="16" fill="hold" nodeType="afterEffect">
                                  <p:stCondLst>
                                    <p:cond delay="0"/>
                                  </p:stCondLst>
                                  <p:childTnLst>
                                    <p:set>
                                      <p:cBhvr>
                                        <p:cTn id="80" dur="1" fill="hold">
                                          <p:stCondLst>
                                            <p:cond delay="0"/>
                                          </p:stCondLst>
                                        </p:cTn>
                                        <p:tgtEl>
                                          <p:spTgt spid="5158"/>
                                        </p:tgtEl>
                                        <p:attrNameLst>
                                          <p:attrName>style.visibility</p:attrName>
                                        </p:attrNameLst>
                                      </p:cBhvr>
                                      <p:to>
                                        <p:strVal val="visible"/>
                                      </p:to>
                                    </p:set>
                                    <p:anim calcmode="lin" valueType="num">
                                      <p:cBhvr>
                                        <p:cTn id="81" dur="500" fill="hold"/>
                                        <p:tgtEl>
                                          <p:spTgt spid="5158"/>
                                        </p:tgtEl>
                                        <p:attrNameLst>
                                          <p:attrName>ppt_w</p:attrName>
                                        </p:attrNameLst>
                                      </p:cBhvr>
                                      <p:tavLst>
                                        <p:tav tm="0">
                                          <p:val>
                                            <p:fltVal val="0"/>
                                          </p:val>
                                        </p:tav>
                                        <p:tav tm="100000">
                                          <p:val>
                                            <p:strVal val="#ppt_w"/>
                                          </p:val>
                                        </p:tav>
                                      </p:tavLst>
                                    </p:anim>
                                    <p:anim calcmode="lin" valueType="num">
                                      <p:cBhvr>
                                        <p:cTn id="82" dur="500" fill="hold"/>
                                        <p:tgtEl>
                                          <p:spTgt spid="5158"/>
                                        </p:tgtEl>
                                        <p:attrNameLst>
                                          <p:attrName>ppt_h</p:attrName>
                                        </p:attrNameLst>
                                      </p:cBhvr>
                                      <p:tavLst>
                                        <p:tav tm="0">
                                          <p:val>
                                            <p:fltVal val="0"/>
                                          </p:val>
                                        </p:tav>
                                        <p:tav tm="100000">
                                          <p:val>
                                            <p:strVal val="#ppt_h"/>
                                          </p:val>
                                        </p:tav>
                                      </p:tavLst>
                                    </p:anim>
                                  </p:childTnLst>
                                </p:cTn>
                              </p:par>
                              <p:par>
                                <p:cTn id="83" presetID="12" presetClass="entr" presetSubtype="1" fill="hold" nodeType="withEffect">
                                  <p:stCondLst>
                                    <p:cond delay="0"/>
                                  </p:stCondLst>
                                  <p:childTnLst>
                                    <p:set>
                                      <p:cBhvr>
                                        <p:cTn id="84" dur="1" fill="hold">
                                          <p:stCondLst>
                                            <p:cond delay="0"/>
                                          </p:stCondLst>
                                        </p:cTn>
                                        <p:tgtEl>
                                          <p:spTgt spid="5170"/>
                                        </p:tgtEl>
                                        <p:attrNameLst>
                                          <p:attrName>style.visibility</p:attrName>
                                        </p:attrNameLst>
                                      </p:cBhvr>
                                      <p:to>
                                        <p:strVal val="visible"/>
                                      </p:to>
                                    </p:set>
                                    <p:anim calcmode="lin" valueType="num">
                                      <p:cBhvr additive="base">
                                        <p:cTn id="85" dur="500"/>
                                        <p:tgtEl>
                                          <p:spTgt spid="5170"/>
                                        </p:tgtEl>
                                        <p:attrNameLst>
                                          <p:attrName>ppt_y</p:attrName>
                                        </p:attrNameLst>
                                      </p:cBhvr>
                                      <p:tavLst>
                                        <p:tav tm="0">
                                          <p:val>
                                            <p:strVal val="#ppt_y-#ppt_h*1.125000"/>
                                          </p:val>
                                        </p:tav>
                                        <p:tav tm="100000">
                                          <p:val>
                                            <p:strVal val="#ppt_y"/>
                                          </p:val>
                                        </p:tav>
                                      </p:tavLst>
                                    </p:anim>
                                    <p:animEffect transition="in" filter="wipe(down)">
                                      <p:cBhvr>
                                        <p:cTn id="86" dur="500"/>
                                        <p:tgtEl>
                                          <p:spTgt spid="5170"/>
                                        </p:tgtEl>
                                      </p:cBhvr>
                                    </p:animEffect>
                                  </p:childTnLst>
                                </p:cTn>
                              </p:par>
                            </p:childTnLst>
                          </p:cTn>
                        </p:par>
                        <p:par>
                          <p:cTn id="87" fill="hold" nodeType="afterGroup">
                            <p:stCondLst>
                              <p:cond delay="6050"/>
                            </p:stCondLst>
                            <p:childTnLst>
                              <p:par>
                                <p:cTn id="88" presetID="22" presetClass="entr" presetSubtype="8" fill="hold" nodeType="afterEffect">
                                  <p:stCondLst>
                                    <p:cond delay="0"/>
                                  </p:stCondLst>
                                  <p:childTnLst>
                                    <p:set>
                                      <p:cBhvr>
                                        <p:cTn id="89" dur="1" fill="hold">
                                          <p:stCondLst>
                                            <p:cond delay="0"/>
                                          </p:stCondLst>
                                        </p:cTn>
                                        <p:tgtEl>
                                          <p:spTgt spid="5145"/>
                                        </p:tgtEl>
                                        <p:attrNameLst>
                                          <p:attrName>style.visibility</p:attrName>
                                        </p:attrNameLst>
                                      </p:cBhvr>
                                      <p:to>
                                        <p:strVal val="visible"/>
                                      </p:to>
                                    </p:set>
                                    <p:animEffect transition="in" filter="wipe(left)">
                                      <p:cBhvr>
                                        <p:cTn id="90" dur="350"/>
                                        <p:tgtEl>
                                          <p:spTgt spid="5145"/>
                                        </p:tgtEl>
                                      </p:cBhvr>
                                    </p:animEffect>
                                  </p:childTnLst>
                                </p:cTn>
                              </p:par>
                            </p:childTnLst>
                          </p:cTn>
                        </p:par>
                        <p:par>
                          <p:cTn id="91" fill="hold" nodeType="afterGroup">
                            <p:stCondLst>
                              <p:cond delay="6400"/>
                            </p:stCondLst>
                            <p:childTnLst>
                              <p:par>
                                <p:cTn id="92" presetID="12" presetClass="entr" presetSubtype="4" fill="hold" grpId="0" nodeType="afterEffect">
                                  <p:stCondLst>
                                    <p:cond delay="0"/>
                                  </p:stCondLst>
                                  <p:childTnLst>
                                    <p:set>
                                      <p:cBhvr>
                                        <p:cTn id="93" dur="1" fill="hold">
                                          <p:stCondLst>
                                            <p:cond delay="0"/>
                                          </p:stCondLst>
                                        </p:cTn>
                                        <p:tgtEl>
                                          <p:spTgt spid="5139"/>
                                        </p:tgtEl>
                                        <p:attrNameLst>
                                          <p:attrName>style.visibility</p:attrName>
                                        </p:attrNameLst>
                                      </p:cBhvr>
                                      <p:to>
                                        <p:strVal val="visible"/>
                                      </p:to>
                                    </p:set>
                                    <p:anim calcmode="lin" valueType="num">
                                      <p:cBhvr additive="base">
                                        <p:cTn id="94" dur="500"/>
                                        <p:tgtEl>
                                          <p:spTgt spid="5139"/>
                                        </p:tgtEl>
                                        <p:attrNameLst>
                                          <p:attrName>ppt_y</p:attrName>
                                        </p:attrNameLst>
                                      </p:cBhvr>
                                      <p:tavLst>
                                        <p:tav tm="0">
                                          <p:val>
                                            <p:strVal val="#ppt_y+#ppt_h*1.125000"/>
                                          </p:val>
                                        </p:tav>
                                        <p:tav tm="100000">
                                          <p:val>
                                            <p:strVal val="#ppt_y"/>
                                          </p:val>
                                        </p:tav>
                                      </p:tavLst>
                                    </p:anim>
                                    <p:animEffect transition="in" filter="wipe(up)">
                                      <p:cBhvr>
                                        <p:cTn id="95" dur="500"/>
                                        <p:tgtEl>
                                          <p:spTgt spid="5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9" grpId="0" autoUpdateAnimBg="0"/>
      <p:bldP spid="5141" grpId="0" animBg="1"/>
      <p:bldP spid="5142" grpId="0" animBg="1"/>
      <p:bldP spid="5143" grpId="0" animBg="1"/>
      <p:bldP spid="51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3554"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3555"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23556"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23557"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04</a:t>
            </a:r>
            <a:endParaRPr lang="zh-CN" altLang="en-US" sz="2400" b="1">
              <a:solidFill>
                <a:srgbClr val="132F55"/>
              </a:solidFill>
              <a:latin typeface="华文细黑" pitchFamily="2" charset="-122"/>
              <a:ea typeface="华文细黑" pitchFamily="2" charset="-122"/>
            </a:endParaRPr>
          </a:p>
        </p:txBody>
      </p:sp>
      <p:cxnSp>
        <p:nvCxnSpPr>
          <p:cNvPr id="23558"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23559"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3560" name="矩形 7"/>
          <p:cNvSpPr>
            <a:spLocks noChangeArrowheads="1"/>
          </p:cNvSpPr>
          <p:nvPr/>
        </p:nvSpPr>
        <p:spPr bwMode="auto">
          <a:xfrm>
            <a:off x="0" y="5105400"/>
            <a:ext cx="12192000" cy="1752600"/>
          </a:xfrm>
          <a:prstGeom prst="rect">
            <a:avLst/>
          </a:prstGeom>
          <a:solidFill>
            <a:schemeClr val="bg1">
              <a:alpha val="8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3561" name="组合 38"/>
          <p:cNvGrpSpPr>
            <a:grpSpLocks/>
          </p:cNvGrpSpPr>
          <p:nvPr/>
        </p:nvGrpSpPr>
        <p:grpSpPr bwMode="auto">
          <a:xfrm>
            <a:off x="5602288" y="2736850"/>
            <a:ext cx="941387" cy="941388"/>
            <a:chOff x="0" y="0"/>
            <a:chExt cx="941070" cy="941070"/>
          </a:xfrm>
        </p:grpSpPr>
        <p:sp>
          <p:nvSpPr>
            <p:cNvPr id="23562" name="圆角矩形 4"/>
            <p:cNvSpPr>
              <a:spLocks noChangeArrowheads="1"/>
            </p:cNvSpPr>
            <p:nvPr/>
          </p:nvSpPr>
          <p:spPr bwMode="auto">
            <a:xfrm>
              <a:off x="0" y="0"/>
              <a:ext cx="941070" cy="941070"/>
            </a:xfrm>
            <a:prstGeom prst="roundRect">
              <a:avLst>
                <a:gd name="adj" fmla="val 13333"/>
              </a:avLst>
            </a:prstGeom>
            <a:noFill/>
            <a:ln w="12700" cmpd="sng">
              <a:solidFill>
                <a:schemeClr val="bg1">
                  <a:alpha val="59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3563" name="Freeform 10"/>
            <p:cNvSpPr>
              <a:spLocks noEditPoints="1"/>
            </p:cNvSpPr>
            <p:nvPr/>
          </p:nvSpPr>
          <p:spPr bwMode="auto">
            <a:xfrm>
              <a:off x="174430" y="206113"/>
              <a:ext cx="628568" cy="528844"/>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564" name="组合 40"/>
          <p:cNvGrpSpPr>
            <a:grpSpLocks/>
          </p:cNvGrpSpPr>
          <p:nvPr/>
        </p:nvGrpSpPr>
        <p:grpSpPr bwMode="auto">
          <a:xfrm>
            <a:off x="8524875" y="2736850"/>
            <a:ext cx="941388" cy="941388"/>
            <a:chOff x="0" y="0"/>
            <a:chExt cx="941070" cy="941070"/>
          </a:xfrm>
        </p:grpSpPr>
        <p:sp>
          <p:nvSpPr>
            <p:cNvPr id="23565" name="圆角矩形 19"/>
            <p:cNvSpPr>
              <a:spLocks noChangeArrowheads="1"/>
            </p:cNvSpPr>
            <p:nvPr/>
          </p:nvSpPr>
          <p:spPr bwMode="auto">
            <a:xfrm>
              <a:off x="0" y="0"/>
              <a:ext cx="941070" cy="941070"/>
            </a:xfrm>
            <a:prstGeom prst="roundRect">
              <a:avLst>
                <a:gd name="adj" fmla="val 13333"/>
              </a:avLst>
            </a:prstGeom>
            <a:noFill/>
            <a:ln w="12700" cmpd="sng">
              <a:solidFill>
                <a:schemeClr val="bg1">
                  <a:alpha val="59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3566" name="Freeform 11"/>
            <p:cNvSpPr>
              <a:spLocks noEditPoints="1"/>
            </p:cNvSpPr>
            <p:nvPr/>
          </p:nvSpPr>
          <p:spPr bwMode="auto">
            <a:xfrm>
              <a:off x="162294" y="129606"/>
              <a:ext cx="616481" cy="664833"/>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567" name="组合 39"/>
          <p:cNvGrpSpPr>
            <a:grpSpLocks/>
          </p:cNvGrpSpPr>
          <p:nvPr/>
        </p:nvGrpSpPr>
        <p:grpSpPr bwMode="auto">
          <a:xfrm>
            <a:off x="7062788" y="2736850"/>
            <a:ext cx="941387" cy="941388"/>
            <a:chOff x="0" y="0"/>
            <a:chExt cx="941070" cy="941070"/>
          </a:xfrm>
        </p:grpSpPr>
        <p:sp>
          <p:nvSpPr>
            <p:cNvPr id="23568" name="圆角矩形 18"/>
            <p:cNvSpPr>
              <a:spLocks noChangeArrowheads="1"/>
            </p:cNvSpPr>
            <p:nvPr/>
          </p:nvSpPr>
          <p:spPr bwMode="auto">
            <a:xfrm>
              <a:off x="0" y="0"/>
              <a:ext cx="941070" cy="941070"/>
            </a:xfrm>
            <a:prstGeom prst="roundRect">
              <a:avLst>
                <a:gd name="adj" fmla="val 13333"/>
              </a:avLst>
            </a:prstGeom>
            <a:noFill/>
            <a:ln w="12700" cmpd="sng">
              <a:solidFill>
                <a:schemeClr val="bg1">
                  <a:alpha val="59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23569" name="组合 2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8730" y="152602"/>
              <a:ext cx="645958" cy="621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23570" name="组合 41"/>
          <p:cNvGrpSpPr>
            <a:grpSpLocks/>
          </p:cNvGrpSpPr>
          <p:nvPr/>
        </p:nvGrpSpPr>
        <p:grpSpPr bwMode="auto">
          <a:xfrm>
            <a:off x="9985375" y="2736850"/>
            <a:ext cx="941388" cy="941388"/>
            <a:chOff x="0" y="0"/>
            <a:chExt cx="941070" cy="941070"/>
          </a:xfrm>
        </p:grpSpPr>
        <p:sp>
          <p:nvSpPr>
            <p:cNvPr id="23571" name="圆角矩形 20"/>
            <p:cNvSpPr>
              <a:spLocks noChangeArrowheads="1"/>
            </p:cNvSpPr>
            <p:nvPr/>
          </p:nvSpPr>
          <p:spPr bwMode="auto">
            <a:xfrm>
              <a:off x="0" y="0"/>
              <a:ext cx="941070" cy="941070"/>
            </a:xfrm>
            <a:prstGeom prst="roundRect">
              <a:avLst>
                <a:gd name="adj" fmla="val 13333"/>
              </a:avLst>
            </a:prstGeom>
            <a:noFill/>
            <a:ln w="12700" cmpd="sng">
              <a:solidFill>
                <a:schemeClr val="bg1">
                  <a:alpha val="59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23572" name="组合 30"/>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3161" y="207448"/>
              <a:ext cx="560643" cy="55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23573" name="任意多边形 35"/>
          <p:cNvSpPr>
            <a:spLocks/>
          </p:cNvSpPr>
          <p:nvPr/>
        </p:nvSpPr>
        <p:spPr bwMode="auto">
          <a:xfrm>
            <a:off x="5529263" y="139382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4" name="矩形 36"/>
          <p:cNvSpPr>
            <a:spLocks noChangeArrowheads="1"/>
          </p:cNvSpPr>
          <p:nvPr/>
        </p:nvSpPr>
        <p:spPr bwMode="auto">
          <a:xfrm>
            <a:off x="5878513" y="1333500"/>
            <a:ext cx="5919787"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600" dirty="0">
                <a:solidFill>
                  <a:schemeClr val="bg1"/>
                </a:solidFill>
                <a:latin typeface="Arial" pitchFamily="34" charset="0"/>
              </a:rPr>
              <a:t>Just for today I will exercise my soul in three ways. </a:t>
            </a:r>
            <a:r>
              <a:rPr lang="en-US" sz="1600">
                <a:solidFill>
                  <a:schemeClr val="bg1"/>
                </a:solidFill>
                <a:latin typeface="Arial" pitchFamily="34" charset="0"/>
              </a:rPr>
              <a:t>I will do somebody a good turn and not get found out: If anybody knows of it, it will not count. </a:t>
            </a:r>
            <a:r>
              <a:rPr lang="en-US" sz="1600" dirty="0">
                <a:solidFill>
                  <a:schemeClr val="bg1"/>
                </a:solidFill>
                <a:latin typeface="Arial" pitchFamily="34" charset="0"/>
              </a:rPr>
              <a:t>I will do at least two things I don‘t want to do—just for exercise. </a:t>
            </a:r>
            <a:endParaRPr lang="zh-CN" altLang="en-US" sz="1600" dirty="0">
              <a:solidFill>
                <a:schemeClr val="bg1"/>
              </a:solidFill>
              <a:latin typeface="Arial" pitchFamily="34" charset="0"/>
            </a:endParaRPr>
          </a:p>
        </p:txBody>
      </p:sp>
      <p:pic>
        <p:nvPicPr>
          <p:cNvPr id="23575" name="图片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47663" y="1212850"/>
            <a:ext cx="4986337"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3576" name="图片 1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486400" y="4065588"/>
            <a:ext cx="3103563" cy="2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3577" name="图片 37"/>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736013" y="4065588"/>
            <a:ext cx="3101975" cy="2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560"/>
                                        </p:tgtEl>
                                        <p:attrNameLst>
                                          <p:attrName>style.visibility</p:attrName>
                                        </p:attrNameLst>
                                      </p:cBhvr>
                                      <p:to>
                                        <p:strVal val="visible"/>
                                      </p:to>
                                    </p:set>
                                    <p:animEffect transition="in" filter="wipe(down)">
                                      <p:cBhvr>
                                        <p:cTn id="7" dur="500"/>
                                        <p:tgtEl>
                                          <p:spTgt spid="2356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3575"/>
                                        </p:tgtEl>
                                        <p:attrNameLst>
                                          <p:attrName>style.visibility</p:attrName>
                                        </p:attrNameLst>
                                      </p:cBhvr>
                                      <p:to>
                                        <p:strVal val="visible"/>
                                      </p:to>
                                    </p:set>
                                    <p:animEffect transition="in" filter="fade">
                                      <p:cBhvr>
                                        <p:cTn id="11" dur="500"/>
                                        <p:tgtEl>
                                          <p:spTgt spid="23575"/>
                                        </p:tgtEl>
                                      </p:cBhvr>
                                    </p:animEffect>
                                  </p:childTnLst>
                                </p:cTn>
                              </p:par>
                              <p:par>
                                <p:cTn id="12" presetID="10" presetClass="entr" presetSubtype="0" fill="hold" nodeType="withEffect">
                                  <p:stCondLst>
                                    <p:cond delay="250"/>
                                  </p:stCondLst>
                                  <p:childTnLst>
                                    <p:set>
                                      <p:cBhvr>
                                        <p:cTn id="13" dur="1" fill="hold">
                                          <p:stCondLst>
                                            <p:cond delay="0"/>
                                          </p:stCondLst>
                                        </p:cTn>
                                        <p:tgtEl>
                                          <p:spTgt spid="23576"/>
                                        </p:tgtEl>
                                        <p:attrNameLst>
                                          <p:attrName>style.visibility</p:attrName>
                                        </p:attrNameLst>
                                      </p:cBhvr>
                                      <p:to>
                                        <p:strVal val="visible"/>
                                      </p:to>
                                    </p:set>
                                    <p:animEffect transition="in" filter="fade">
                                      <p:cBhvr>
                                        <p:cTn id="14" dur="500"/>
                                        <p:tgtEl>
                                          <p:spTgt spid="23576"/>
                                        </p:tgtEl>
                                      </p:cBhvr>
                                    </p:animEffect>
                                  </p:childTnLst>
                                </p:cTn>
                              </p:par>
                              <p:par>
                                <p:cTn id="15" presetID="10" presetClass="entr" presetSubtype="0" fill="hold" nodeType="withEffect">
                                  <p:stCondLst>
                                    <p:cond delay="500"/>
                                  </p:stCondLst>
                                  <p:childTnLst>
                                    <p:set>
                                      <p:cBhvr>
                                        <p:cTn id="16" dur="1" fill="hold">
                                          <p:stCondLst>
                                            <p:cond delay="0"/>
                                          </p:stCondLst>
                                        </p:cTn>
                                        <p:tgtEl>
                                          <p:spTgt spid="23577"/>
                                        </p:tgtEl>
                                        <p:attrNameLst>
                                          <p:attrName>style.visibility</p:attrName>
                                        </p:attrNameLst>
                                      </p:cBhvr>
                                      <p:to>
                                        <p:strVal val="visible"/>
                                      </p:to>
                                    </p:set>
                                    <p:animEffect transition="in" filter="fade">
                                      <p:cBhvr>
                                        <p:cTn id="17" dur="500"/>
                                        <p:tgtEl>
                                          <p:spTgt spid="23577"/>
                                        </p:tgtEl>
                                      </p:cBhvr>
                                    </p:animEffect>
                                  </p:childTnLst>
                                </p:cTn>
                              </p:par>
                            </p:childTnLst>
                          </p:cTn>
                        </p:par>
                        <p:par>
                          <p:cTn id="18" fill="hold" nodeType="afterGroup">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23573"/>
                                        </p:tgtEl>
                                        <p:attrNameLst>
                                          <p:attrName>style.visibility</p:attrName>
                                        </p:attrNameLst>
                                      </p:cBhvr>
                                      <p:to>
                                        <p:strVal val="visible"/>
                                      </p:to>
                                    </p:set>
                                    <p:anim calcmode="lin" valueType="num">
                                      <p:cBhvr>
                                        <p:cTn id="21" dur="500" fill="hold"/>
                                        <p:tgtEl>
                                          <p:spTgt spid="23573"/>
                                        </p:tgtEl>
                                        <p:attrNameLst>
                                          <p:attrName>ppt_w</p:attrName>
                                        </p:attrNameLst>
                                      </p:cBhvr>
                                      <p:tavLst>
                                        <p:tav tm="0">
                                          <p:val>
                                            <p:fltVal val="0"/>
                                          </p:val>
                                        </p:tav>
                                        <p:tav tm="100000">
                                          <p:val>
                                            <p:strVal val="#ppt_w"/>
                                          </p:val>
                                        </p:tav>
                                      </p:tavLst>
                                    </p:anim>
                                    <p:anim calcmode="lin" valueType="num">
                                      <p:cBhvr>
                                        <p:cTn id="22" dur="500" fill="hold"/>
                                        <p:tgtEl>
                                          <p:spTgt spid="23573"/>
                                        </p:tgtEl>
                                        <p:attrNameLst>
                                          <p:attrName>ppt_h</p:attrName>
                                        </p:attrNameLst>
                                      </p:cBhvr>
                                      <p:tavLst>
                                        <p:tav tm="0">
                                          <p:val>
                                            <p:fltVal val="0"/>
                                          </p:val>
                                        </p:tav>
                                        <p:tav tm="100000">
                                          <p:val>
                                            <p:strVal val="#ppt_h"/>
                                          </p:val>
                                        </p:tav>
                                      </p:tavLst>
                                    </p:anim>
                                  </p:childTnLst>
                                </p:cTn>
                              </p:par>
                            </p:childTnLst>
                          </p:cTn>
                        </p:par>
                        <p:par>
                          <p:cTn id="23" fill="hold" nodeType="afterGroup">
                            <p:stCondLst>
                              <p:cond delay="2000"/>
                            </p:stCondLst>
                            <p:childTnLst>
                              <p:par>
                                <p:cTn id="24" presetID="22" presetClass="entr" presetSubtype="1" fill="hold" grpId="0" nodeType="afterEffect">
                                  <p:stCondLst>
                                    <p:cond delay="0"/>
                                  </p:stCondLst>
                                  <p:iterate type="lt">
                                    <p:tmPct val="10000"/>
                                  </p:iterate>
                                  <p:childTnLst>
                                    <p:set>
                                      <p:cBhvr>
                                        <p:cTn id="25" dur="1" fill="hold">
                                          <p:stCondLst>
                                            <p:cond delay="0"/>
                                          </p:stCondLst>
                                        </p:cTn>
                                        <p:tgtEl>
                                          <p:spTgt spid="23574"/>
                                        </p:tgtEl>
                                        <p:attrNameLst>
                                          <p:attrName>style.visibility</p:attrName>
                                        </p:attrNameLst>
                                      </p:cBhvr>
                                      <p:to>
                                        <p:strVal val="visible"/>
                                      </p:to>
                                    </p:set>
                                    <p:animEffect transition="in" filter="wipe(up)">
                                      <p:cBhvr>
                                        <p:cTn id="26" dur="500"/>
                                        <p:tgtEl>
                                          <p:spTgt spid="23574"/>
                                        </p:tgtEl>
                                      </p:cBhvr>
                                    </p:animEffect>
                                  </p:childTnLst>
                                </p:cTn>
                              </p:par>
                            </p:childTnLst>
                          </p:cTn>
                        </p:par>
                        <p:par>
                          <p:cTn id="27" fill="hold" nodeType="afterGroup">
                            <p:stCondLst>
                              <p:cond delay="13400"/>
                            </p:stCondLst>
                            <p:childTnLst>
                              <p:par>
                                <p:cTn id="28" presetID="2" presetClass="entr" presetSubtype="2" fill="hold" nodeType="afterEffect">
                                  <p:stCondLst>
                                    <p:cond delay="0"/>
                                  </p:stCondLst>
                                  <p:childTnLst>
                                    <p:set>
                                      <p:cBhvr>
                                        <p:cTn id="29" dur="1" fill="hold">
                                          <p:stCondLst>
                                            <p:cond delay="0"/>
                                          </p:stCondLst>
                                        </p:cTn>
                                        <p:tgtEl>
                                          <p:spTgt spid="23561"/>
                                        </p:tgtEl>
                                        <p:attrNameLst>
                                          <p:attrName>style.visibility</p:attrName>
                                        </p:attrNameLst>
                                      </p:cBhvr>
                                      <p:to>
                                        <p:strVal val="visible"/>
                                      </p:to>
                                    </p:set>
                                    <p:anim calcmode="lin" valueType="num">
                                      <p:cBhvr additive="base">
                                        <p:cTn id="30" dur="500" fill="hold"/>
                                        <p:tgtEl>
                                          <p:spTgt spid="23561"/>
                                        </p:tgtEl>
                                        <p:attrNameLst>
                                          <p:attrName>ppt_x</p:attrName>
                                        </p:attrNameLst>
                                      </p:cBhvr>
                                      <p:tavLst>
                                        <p:tav tm="0">
                                          <p:val>
                                            <p:strVal val="1+#ppt_w/2"/>
                                          </p:val>
                                        </p:tav>
                                        <p:tav tm="100000">
                                          <p:val>
                                            <p:strVal val="#ppt_x"/>
                                          </p:val>
                                        </p:tav>
                                      </p:tavLst>
                                    </p:anim>
                                    <p:anim calcmode="lin" valueType="num">
                                      <p:cBhvr additive="base">
                                        <p:cTn id="31" dur="500" fill="hold"/>
                                        <p:tgtEl>
                                          <p:spTgt spid="23561"/>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250"/>
                                  </p:stCondLst>
                                  <p:childTnLst>
                                    <p:set>
                                      <p:cBhvr>
                                        <p:cTn id="33" dur="1" fill="hold">
                                          <p:stCondLst>
                                            <p:cond delay="0"/>
                                          </p:stCondLst>
                                        </p:cTn>
                                        <p:tgtEl>
                                          <p:spTgt spid="23567"/>
                                        </p:tgtEl>
                                        <p:attrNameLst>
                                          <p:attrName>style.visibility</p:attrName>
                                        </p:attrNameLst>
                                      </p:cBhvr>
                                      <p:to>
                                        <p:strVal val="visible"/>
                                      </p:to>
                                    </p:set>
                                    <p:anim calcmode="lin" valueType="num">
                                      <p:cBhvr additive="base">
                                        <p:cTn id="34" dur="500" fill="hold"/>
                                        <p:tgtEl>
                                          <p:spTgt spid="23567"/>
                                        </p:tgtEl>
                                        <p:attrNameLst>
                                          <p:attrName>ppt_x</p:attrName>
                                        </p:attrNameLst>
                                      </p:cBhvr>
                                      <p:tavLst>
                                        <p:tav tm="0">
                                          <p:val>
                                            <p:strVal val="1+#ppt_w/2"/>
                                          </p:val>
                                        </p:tav>
                                        <p:tav tm="100000">
                                          <p:val>
                                            <p:strVal val="#ppt_x"/>
                                          </p:val>
                                        </p:tav>
                                      </p:tavLst>
                                    </p:anim>
                                    <p:anim calcmode="lin" valueType="num">
                                      <p:cBhvr additive="base">
                                        <p:cTn id="35" dur="500" fill="hold"/>
                                        <p:tgtEl>
                                          <p:spTgt spid="23567"/>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500"/>
                                  </p:stCondLst>
                                  <p:childTnLst>
                                    <p:set>
                                      <p:cBhvr>
                                        <p:cTn id="37" dur="1" fill="hold">
                                          <p:stCondLst>
                                            <p:cond delay="0"/>
                                          </p:stCondLst>
                                        </p:cTn>
                                        <p:tgtEl>
                                          <p:spTgt spid="23564"/>
                                        </p:tgtEl>
                                        <p:attrNameLst>
                                          <p:attrName>style.visibility</p:attrName>
                                        </p:attrNameLst>
                                      </p:cBhvr>
                                      <p:to>
                                        <p:strVal val="visible"/>
                                      </p:to>
                                    </p:set>
                                    <p:anim calcmode="lin" valueType="num">
                                      <p:cBhvr additive="base">
                                        <p:cTn id="38" dur="500" fill="hold"/>
                                        <p:tgtEl>
                                          <p:spTgt spid="23564"/>
                                        </p:tgtEl>
                                        <p:attrNameLst>
                                          <p:attrName>ppt_x</p:attrName>
                                        </p:attrNameLst>
                                      </p:cBhvr>
                                      <p:tavLst>
                                        <p:tav tm="0">
                                          <p:val>
                                            <p:strVal val="1+#ppt_w/2"/>
                                          </p:val>
                                        </p:tav>
                                        <p:tav tm="100000">
                                          <p:val>
                                            <p:strVal val="#ppt_x"/>
                                          </p:val>
                                        </p:tav>
                                      </p:tavLst>
                                    </p:anim>
                                    <p:anim calcmode="lin" valueType="num">
                                      <p:cBhvr additive="base">
                                        <p:cTn id="39" dur="500" fill="hold"/>
                                        <p:tgtEl>
                                          <p:spTgt spid="23564"/>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750"/>
                                  </p:stCondLst>
                                  <p:childTnLst>
                                    <p:set>
                                      <p:cBhvr>
                                        <p:cTn id="41" dur="1" fill="hold">
                                          <p:stCondLst>
                                            <p:cond delay="0"/>
                                          </p:stCondLst>
                                        </p:cTn>
                                        <p:tgtEl>
                                          <p:spTgt spid="23570"/>
                                        </p:tgtEl>
                                        <p:attrNameLst>
                                          <p:attrName>style.visibility</p:attrName>
                                        </p:attrNameLst>
                                      </p:cBhvr>
                                      <p:to>
                                        <p:strVal val="visible"/>
                                      </p:to>
                                    </p:set>
                                    <p:anim calcmode="lin" valueType="num">
                                      <p:cBhvr additive="base">
                                        <p:cTn id="42" dur="500" fill="hold"/>
                                        <p:tgtEl>
                                          <p:spTgt spid="23570"/>
                                        </p:tgtEl>
                                        <p:attrNameLst>
                                          <p:attrName>ppt_x</p:attrName>
                                        </p:attrNameLst>
                                      </p:cBhvr>
                                      <p:tavLst>
                                        <p:tav tm="0">
                                          <p:val>
                                            <p:strVal val="1+#ppt_w/2"/>
                                          </p:val>
                                        </p:tav>
                                        <p:tav tm="100000">
                                          <p:val>
                                            <p:strVal val="#ppt_x"/>
                                          </p:val>
                                        </p:tav>
                                      </p:tavLst>
                                    </p:anim>
                                    <p:anim calcmode="lin" valueType="num">
                                      <p:cBhvr additive="base">
                                        <p:cTn id="43" dur="500" fill="hold"/>
                                        <p:tgtEl>
                                          <p:spTgt spid="235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0" grpId="0" animBg="1" autoUpdateAnimBg="0"/>
      <p:bldP spid="23573" grpId="0" animBg="1"/>
      <p:bldP spid="2357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4578"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4579"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24580"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24581"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04</a:t>
            </a:r>
            <a:endParaRPr lang="zh-CN" altLang="en-US" sz="2400" b="1">
              <a:solidFill>
                <a:srgbClr val="132F55"/>
              </a:solidFill>
              <a:latin typeface="华文细黑" pitchFamily="2" charset="-122"/>
              <a:ea typeface="华文细黑" pitchFamily="2" charset="-122"/>
            </a:endParaRPr>
          </a:p>
        </p:txBody>
      </p:sp>
      <p:cxnSp>
        <p:nvCxnSpPr>
          <p:cNvPr id="24582"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24583"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24584" name="组合 7"/>
          <p:cNvGrpSpPr>
            <a:grpSpLocks/>
          </p:cNvGrpSpPr>
          <p:nvPr/>
        </p:nvGrpSpPr>
        <p:grpSpPr bwMode="auto">
          <a:xfrm>
            <a:off x="239713" y="4962525"/>
            <a:ext cx="11707812" cy="1401763"/>
            <a:chOff x="0" y="0"/>
            <a:chExt cx="11707634" cy="1401334"/>
          </a:xfrm>
        </p:grpSpPr>
        <p:sp>
          <p:nvSpPr>
            <p:cNvPr id="24585" name="矩形 8"/>
            <p:cNvSpPr>
              <a:spLocks noChangeArrowheads="1"/>
            </p:cNvSpPr>
            <p:nvPr/>
          </p:nvSpPr>
          <p:spPr bwMode="auto">
            <a:xfrm>
              <a:off x="0" y="0"/>
              <a:ext cx="11707634" cy="1401334"/>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86" name="矩形 10"/>
            <p:cNvSpPr>
              <a:spLocks noChangeArrowheads="1"/>
            </p:cNvSpPr>
            <p:nvPr/>
          </p:nvSpPr>
          <p:spPr bwMode="auto">
            <a:xfrm>
              <a:off x="457159" y="239002"/>
              <a:ext cx="107933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a:solidFill>
                    <a:srgbClr val="1E6991"/>
                  </a:solidFill>
                  <a:latin typeface="Arial" pitchFamily="34" charset="0"/>
                </a:rPr>
                <a:t>I love and am used to keeping a distance with those changed things .Only in this way can I know what will not be abandoned by time. For example, when you love someone, changes are all around. Then I step backward and watching it silently, then I see the true feelings.</a:t>
              </a:r>
              <a:endParaRPr lang="zh-CN" altLang="en-US">
                <a:solidFill>
                  <a:srgbClr val="1E6991"/>
                </a:solidFill>
                <a:latin typeface="Arial" pitchFamily="34" charset="0"/>
                <a:cs typeface="Arial" pitchFamily="34" charset="0"/>
              </a:endParaRPr>
            </a:p>
          </p:txBody>
        </p:sp>
      </p:grpSp>
      <p:sp>
        <p:nvSpPr>
          <p:cNvPr id="24587" name="矩形 13"/>
          <p:cNvSpPr>
            <a:spLocks noChangeArrowheads="1"/>
          </p:cNvSpPr>
          <p:nvPr/>
        </p:nvSpPr>
        <p:spPr bwMode="auto">
          <a:xfrm>
            <a:off x="244475" y="1382713"/>
            <a:ext cx="2854325" cy="3500437"/>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88" name="矩形 16"/>
          <p:cNvSpPr>
            <a:spLocks noChangeArrowheads="1"/>
          </p:cNvSpPr>
          <p:nvPr/>
        </p:nvSpPr>
        <p:spPr bwMode="auto">
          <a:xfrm>
            <a:off x="3194050" y="1377950"/>
            <a:ext cx="2854325" cy="3500438"/>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89" name="矩形 17"/>
          <p:cNvSpPr>
            <a:spLocks noChangeArrowheads="1"/>
          </p:cNvSpPr>
          <p:nvPr/>
        </p:nvSpPr>
        <p:spPr bwMode="auto">
          <a:xfrm>
            <a:off x="6143625" y="1377950"/>
            <a:ext cx="2854325" cy="350043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90" name="矩形 18"/>
          <p:cNvSpPr>
            <a:spLocks noChangeArrowheads="1"/>
          </p:cNvSpPr>
          <p:nvPr/>
        </p:nvSpPr>
        <p:spPr bwMode="auto">
          <a:xfrm>
            <a:off x="9093200" y="1344613"/>
            <a:ext cx="2854325" cy="3500437"/>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4591" name="组合 19"/>
          <p:cNvGrpSpPr>
            <a:grpSpLocks/>
          </p:cNvGrpSpPr>
          <p:nvPr/>
        </p:nvGrpSpPr>
        <p:grpSpPr bwMode="auto">
          <a:xfrm>
            <a:off x="6143625" y="1377950"/>
            <a:ext cx="2854325" cy="3500438"/>
            <a:chOff x="0" y="0"/>
            <a:chExt cx="2854746" cy="3501184"/>
          </a:xfrm>
        </p:grpSpPr>
        <p:sp>
          <p:nvSpPr>
            <p:cNvPr id="24592" name="矩形 20"/>
            <p:cNvSpPr>
              <a:spLocks noChangeArrowheads="1"/>
            </p:cNvSpPr>
            <p:nvPr/>
          </p:nvSpPr>
          <p:spPr bwMode="auto">
            <a:xfrm>
              <a:off x="0" y="0"/>
              <a:ext cx="2854746" cy="3501184"/>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4593" name="组合 21"/>
            <p:cNvGrpSpPr>
              <a:grpSpLocks/>
            </p:cNvGrpSpPr>
            <p:nvPr/>
          </p:nvGrpSpPr>
          <p:grpSpPr bwMode="auto">
            <a:xfrm>
              <a:off x="176539" y="392416"/>
              <a:ext cx="2480603" cy="2556213"/>
              <a:chOff x="0" y="0"/>
              <a:chExt cx="2480603" cy="2556213"/>
            </a:xfrm>
          </p:grpSpPr>
          <p:grpSp>
            <p:nvGrpSpPr>
              <p:cNvPr id="24594" name="组合 22"/>
              <p:cNvGrpSpPr>
                <a:grpSpLocks/>
              </p:cNvGrpSpPr>
              <p:nvPr/>
            </p:nvGrpSpPr>
            <p:grpSpPr bwMode="auto">
              <a:xfrm>
                <a:off x="735476" y="0"/>
                <a:ext cx="1009650" cy="1009650"/>
                <a:chOff x="0" y="0"/>
                <a:chExt cx="1009650" cy="1009650"/>
              </a:xfrm>
            </p:grpSpPr>
            <p:sp>
              <p:nvSpPr>
                <p:cNvPr id="24595" name="Freeform 170"/>
                <p:cNvSpPr>
                  <a:spLocks noEditPoints="1"/>
                </p:cNvSpPr>
                <p:nvPr/>
              </p:nvSpPr>
              <p:spPr bwMode="auto">
                <a:xfrm>
                  <a:off x="232742" y="276065"/>
                  <a:ext cx="530303" cy="503344"/>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6" name="椭圆 25"/>
                <p:cNvSpPr>
                  <a:spLocks noChangeArrowheads="1"/>
                </p:cNvSpPr>
                <p:nvPr/>
              </p:nvSpPr>
              <p:spPr bwMode="auto">
                <a:xfrm>
                  <a:off x="-655" y="-219"/>
                  <a:ext cx="1011387" cy="1009865"/>
                </a:xfrm>
                <a:prstGeom prst="ellipse">
                  <a:avLst/>
                </a:prstGeom>
                <a:noFill/>
                <a:ln w="19050" cmpd="sng">
                  <a:solidFill>
                    <a:srgbClr val="40404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4597" name="矩形 23"/>
              <p:cNvSpPr>
                <a:spLocks noChangeArrowheads="1"/>
              </p:cNvSpPr>
              <p:nvPr/>
            </p:nvSpPr>
            <p:spPr bwMode="auto">
              <a:xfrm>
                <a:off x="-300" y="1171606"/>
                <a:ext cx="2481628" cy="138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400">
                    <a:solidFill>
                      <a:srgbClr val="404040"/>
                    </a:solidFill>
                    <a:latin typeface="Arial" pitchFamily="34" charset="0"/>
                    <a:cs typeface="Arial" pitchFamily="34" charset="0"/>
                  </a:rPr>
                  <a:t>Don’t forget the things you once you owned. Treasure the things you can’t get. Don't give up the things that belong to you and keep those lost things in memory. </a:t>
                </a:r>
                <a:r>
                  <a:rPr lang="zh-CN" altLang="en-US" sz="1400">
                    <a:solidFill>
                      <a:srgbClr val="404040"/>
                    </a:solidFill>
                    <a:latin typeface="Arial" pitchFamily="34" charset="0"/>
                    <a:cs typeface="Arial" pitchFamily="34" charset="0"/>
                  </a:rPr>
                  <a:t>　</a:t>
                </a:r>
              </a:p>
            </p:txBody>
          </p:sp>
        </p:gr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587"/>
                                        </p:tgtEl>
                                        <p:attrNameLst>
                                          <p:attrName>style.visibility</p:attrName>
                                        </p:attrNameLst>
                                      </p:cBhvr>
                                      <p:to>
                                        <p:strVal val="visible"/>
                                      </p:to>
                                    </p:set>
                                    <p:animEffect transition="in" filter="fade">
                                      <p:cBhvr>
                                        <p:cTn id="7" dur="500"/>
                                        <p:tgtEl>
                                          <p:spTgt spid="2458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588"/>
                                        </p:tgtEl>
                                        <p:attrNameLst>
                                          <p:attrName>style.visibility</p:attrName>
                                        </p:attrNameLst>
                                      </p:cBhvr>
                                      <p:to>
                                        <p:strVal val="visible"/>
                                      </p:to>
                                    </p:set>
                                    <p:animEffect transition="in" filter="fade">
                                      <p:cBhvr>
                                        <p:cTn id="10" dur="500"/>
                                        <p:tgtEl>
                                          <p:spTgt spid="2458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4589"/>
                                        </p:tgtEl>
                                        <p:attrNameLst>
                                          <p:attrName>style.visibility</p:attrName>
                                        </p:attrNameLst>
                                      </p:cBhvr>
                                      <p:to>
                                        <p:strVal val="visible"/>
                                      </p:to>
                                    </p:set>
                                    <p:animEffect transition="in" filter="fade">
                                      <p:cBhvr>
                                        <p:cTn id="13" dur="500"/>
                                        <p:tgtEl>
                                          <p:spTgt spid="2458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4590"/>
                                        </p:tgtEl>
                                        <p:attrNameLst>
                                          <p:attrName>style.visibility</p:attrName>
                                        </p:attrNameLst>
                                      </p:cBhvr>
                                      <p:to>
                                        <p:strVal val="visible"/>
                                      </p:to>
                                    </p:set>
                                    <p:animEffect transition="in" filter="fade">
                                      <p:cBhvr>
                                        <p:cTn id="16" dur="500"/>
                                        <p:tgtEl>
                                          <p:spTgt spid="24590"/>
                                        </p:tgtEl>
                                      </p:cBhvr>
                                    </p:animEffect>
                                  </p:childTnLst>
                                </p:cTn>
                              </p:par>
                            </p:childTnLst>
                          </p:cTn>
                        </p:par>
                        <p:par>
                          <p:cTn id="17" fill="hold" nodeType="afterGroup">
                            <p:stCondLst>
                              <p:cond delay="1250"/>
                            </p:stCondLst>
                            <p:childTnLst>
                              <p:par>
                                <p:cTn id="18" presetID="10" presetClass="entr" presetSubtype="0" fill="hold" nodeType="afterEffect">
                                  <p:stCondLst>
                                    <p:cond delay="0"/>
                                  </p:stCondLst>
                                  <p:childTnLst>
                                    <p:set>
                                      <p:cBhvr>
                                        <p:cTn id="19" dur="1" fill="hold">
                                          <p:stCondLst>
                                            <p:cond delay="0"/>
                                          </p:stCondLst>
                                        </p:cTn>
                                        <p:tgtEl>
                                          <p:spTgt spid="24591"/>
                                        </p:tgtEl>
                                        <p:attrNameLst>
                                          <p:attrName>style.visibility</p:attrName>
                                        </p:attrNameLst>
                                      </p:cBhvr>
                                      <p:to>
                                        <p:strVal val="visible"/>
                                      </p:to>
                                    </p:set>
                                    <p:animEffect transition="in" filter="fade">
                                      <p:cBhvr>
                                        <p:cTn id="20" dur="500"/>
                                        <p:tgtEl>
                                          <p:spTgt spid="24591"/>
                                        </p:tgtEl>
                                      </p:cBhvr>
                                    </p:animEffect>
                                  </p:childTnLst>
                                </p:cTn>
                              </p:par>
                            </p:childTnLst>
                          </p:cTn>
                        </p:par>
                        <p:par>
                          <p:cTn id="21" fill="hold" nodeType="afterGroup">
                            <p:stCondLst>
                              <p:cond delay="1750"/>
                            </p:stCondLst>
                            <p:childTnLst>
                              <p:par>
                                <p:cTn id="22" presetID="12" presetClass="entr" presetSubtype="1" fill="hold" nodeType="afterEffect">
                                  <p:stCondLst>
                                    <p:cond delay="0"/>
                                  </p:stCondLst>
                                  <p:childTnLst>
                                    <p:set>
                                      <p:cBhvr>
                                        <p:cTn id="23" dur="1" fill="hold">
                                          <p:stCondLst>
                                            <p:cond delay="0"/>
                                          </p:stCondLst>
                                        </p:cTn>
                                        <p:tgtEl>
                                          <p:spTgt spid="24584"/>
                                        </p:tgtEl>
                                        <p:attrNameLst>
                                          <p:attrName>style.visibility</p:attrName>
                                        </p:attrNameLst>
                                      </p:cBhvr>
                                      <p:to>
                                        <p:strVal val="visible"/>
                                      </p:to>
                                    </p:set>
                                    <p:anim calcmode="lin" valueType="num">
                                      <p:cBhvr additive="base">
                                        <p:cTn id="24" dur="500"/>
                                        <p:tgtEl>
                                          <p:spTgt spid="24584"/>
                                        </p:tgtEl>
                                        <p:attrNameLst>
                                          <p:attrName>ppt_y</p:attrName>
                                        </p:attrNameLst>
                                      </p:cBhvr>
                                      <p:tavLst>
                                        <p:tav tm="0">
                                          <p:val>
                                            <p:strVal val="#ppt_y-#ppt_h*1.125000"/>
                                          </p:val>
                                        </p:tav>
                                        <p:tav tm="100000">
                                          <p:val>
                                            <p:strVal val="#ppt_y"/>
                                          </p:val>
                                        </p:tav>
                                      </p:tavLst>
                                    </p:anim>
                                    <p:animEffect transition="in" filter="wipe(down)">
                                      <p:cBhvr>
                                        <p:cTn id="25" dur="500"/>
                                        <p:tgtEl>
                                          <p:spTgt spid="245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animBg="1" autoUpdateAnimBg="0"/>
      <p:bldP spid="24588" grpId="0" animBg="1" autoUpdateAnimBg="0"/>
      <p:bldP spid="24589" grpId="0" animBg="1" autoUpdateAnimBg="0"/>
      <p:bldP spid="24590"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5602" name="矩形 16"/>
          <p:cNvSpPr>
            <a:spLocks/>
          </p:cNvSpPr>
          <p:nvPr/>
        </p:nvSpPr>
        <p:spPr bwMode="auto">
          <a:xfrm>
            <a:off x="8551863" y="1504950"/>
            <a:ext cx="4860925" cy="5353050"/>
          </a:xfrm>
          <a:custGeom>
            <a:avLst/>
            <a:gdLst>
              <a:gd name="T0" fmla="*/ 5943600 w 6267450"/>
              <a:gd name="T1" fmla="*/ 0 h 6903089"/>
              <a:gd name="T2" fmla="*/ 6267450 w 6267450"/>
              <a:gd name="T3" fmla="*/ 19050 h 6903089"/>
              <a:gd name="T4" fmla="*/ 2533650 w 6267450"/>
              <a:gd name="T5" fmla="*/ 6903089 h 6903089"/>
              <a:gd name="T6" fmla="*/ 0 w 6267450"/>
              <a:gd name="T7" fmla="*/ 6903089 h 6903089"/>
              <a:gd name="T8" fmla="*/ 5943600 w 6267450"/>
              <a:gd name="T9" fmla="*/ 0 h 6903089"/>
            </a:gdLst>
            <a:ahLst/>
            <a:cxnLst>
              <a:cxn ang="0">
                <a:pos x="T0" y="T1"/>
              </a:cxn>
              <a:cxn ang="0">
                <a:pos x="T2" y="T3"/>
              </a:cxn>
              <a:cxn ang="0">
                <a:pos x="T4" y="T5"/>
              </a:cxn>
              <a:cxn ang="0">
                <a:pos x="T6" y="T7"/>
              </a:cxn>
              <a:cxn ang="0">
                <a:pos x="T8" y="T9"/>
              </a:cxn>
            </a:cxnLst>
            <a:rect l="0" t="0" r="r" b="b"/>
            <a:pathLst>
              <a:path w="6267450" h="6903089">
                <a:moveTo>
                  <a:pt x="5943600" y="0"/>
                </a:moveTo>
                <a:lnTo>
                  <a:pt x="6267450" y="19050"/>
                </a:lnTo>
                <a:lnTo>
                  <a:pt x="2533650" y="6903089"/>
                </a:lnTo>
                <a:lnTo>
                  <a:pt x="0" y="6903089"/>
                </a:lnTo>
                <a:lnTo>
                  <a:pt x="5943600" y="0"/>
                </a:lnTo>
                <a:close/>
              </a:path>
            </a:pathLst>
          </a:custGeom>
          <a:gradFill rotWithShape="1">
            <a:gsLst>
              <a:gs pos="0">
                <a:srgbClr val="FAFAFA">
                  <a:alpha val="0"/>
                </a:srgbClr>
              </a:gs>
              <a:gs pos="32001">
                <a:srgbClr val="D7D7D7">
                  <a:alpha val="9280"/>
                </a:srgbClr>
              </a:gs>
              <a:gs pos="80000">
                <a:srgbClr val="D7D7D7">
                  <a:alpha val="23199"/>
                </a:srgbClr>
              </a:gs>
              <a:gs pos="100000">
                <a:srgbClr val="E4E4E4">
                  <a:alpha val="2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03" name="等腰三角形 4"/>
          <p:cNvSpPr>
            <a:spLocks noChangeArrowheads="1"/>
          </p:cNvSpPr>
          <p:nvPr/>
        </p:nvSpPr>
        <p:spPr bwMode="auto">
          <a:xfrm rot="18848016">
            <a:off x="-52387" y="5568950"/>
            <a:ext cx="1447800" cy="495300"/>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5604" name="图片 3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21088" y="1019175"/>
            <a:ext cx="4949825" cy="4321175"/>
          </a:xfrm>
          <a:prstGeom prst="rect">
            <a:avLst/>
          </a:prstGeom>
          <a:noFill/>
          <a:ln>
            <a:noFill/>
          </a:ln>
          <a:effectLst>
            <a:outerShdw dist="38100" dir="2700000" algn="ctr" rotWithShape="0">
              <a:srgbClr val="000000">
                <a:alpha val="20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等腰三角形 5"/>
          <p:cNvSpPr>
            <a:spLocks noChangeArrowheads="1"/>
          </p:cNvSpPr>
          <p:nvPr/>
        </p:nvSpPr>
        <p:spPr bwMode="auto">
          <a:xfrm rot="9949063">
            <a:off x="9910763" y="5480050"/>
            <a:ext cx="1219200" cy="51276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5606" name="矩形 16"/>
          <p:cNvSpPr>
            <a:spLocks/>
          </p:cNvSpPr>
          <p:nvPr/>
        </p:nvSpPr>
        <p:spPr bwMode="auto">
          <a:xfrm flipH="1">
            <a:off x="-388938" y="-12700"/>
            <a:ext cx="3981451" cy="6883400"/>
          </a:xfrm>
          <a:custGeom>
            <a:avLst/>
            <a:gdLst>
              <a:gd name="T0" fmla="*/ 2933700 w 3981450"/>
              <a:gd name="T1" fmla="*/ 0 h 6884039"/>
              <a:gd name="T2" fmla="*/ 3981450 w 3981450"/>
              <a:gd name="T3" fmla="*/ 628650 h 6884039"/>
              <a:gd name="T4" fmla="*/ 2209800 w 3981450"/>
              <a:gd name="T5" fmla="*/ 4464689 h 6884039"/>
              <a:gd name="T6" fmla="*/ 0 w 3981450"/>
              <a:gd name="T7" fmla="*/ 6884039 h 6884039"/>
              <a:gd name="T8" fmla="*/ 2933700 w 3981450"/>
              <a:gd name="T9" fmla="*/ 0 h 6884039"/>
            </a:gdLst>
            <a:ahLst/>
            <a:cxnLst>
              <a:cxn ang="0">
                <a:pos x="T0" y="T1"/>
              </a:cxn>
              <a:cxn ang="0">
                <a:pos x="T2" y="T3"/>
              </a:cxn>
              <a:cxn ang="0">
                <a:pos x="T4" y="T5"/>
              </a:cxn>
              <a:cxn ang="0">
                <a:pos x="T6" y="T7"/>
              </a:cxn>
              <a:cxn ang="0">
                <a:pos x="T8" y="T9"/>
              </a:cxn>
            </a:cxnLst>
            <a:rect l="0" t="0" r="r" b="b"/>
            <a:pathLst>
              <a:path w="3981450" h="6884039">
                <a:moveTo>
                  <a:pt x="2933700" y="0"/>
                </a:moveTo>
                <a:lnTo>
                  <a:pt x="3981450" y="628650"/>
                </a:lnTo>
                <a:lnTo>
                  <a:pt x="2209800" y="4464689"/>
                </a:lnTo>
                <a:lnTo>
                  <a:pt x="0" y="6884039"/>
                </a:lnTo>
                <a:lnTo>
                  <a:pt x="2933700" y="0"/>
                </a:lnTo>
                <a:close/>
              </a:path>
            </a:pathLst>
          </a:custGeom>
          <a:gradFill rotWithShape="1">
            <a:gsLst>
              <a:gs pos="0">
                <a:srgbClr val="FAFAFA">
                  <a:alpha val="0"/>
                </a:srgbClr>
              </a:gs>
              <a:gs pos="46001">
                <a:srgbClr val="D7D7D7">
                  <a:alpha val="8740"/>
                </a:srgbClr>
              </a:gs>
              <a:gs pos="80000">
                <a:srgbClr val="D7D7D7">
                  <a:alpha val="15199"/>
                </a:srgbClr>
              </a:gs>
              <a:gs pos="100000">
                <a:srgbClr val="E4E4E4">
                  <a:alpha val="1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5607" name="等腰三角形 6"/>
          <p:cNvSpPr>
            <a:spLocks noChangeArrowheads="1"/>
          </p:cNvSpPr>
          <p:nvPr/>
        </p:nvSpPr>
        <p:spPr bwMode="auto">
          <a:xfrm rot="1831200">
            <a:off x="11387138" y="1468438"/>
            <a:ext cx="1035050" cy="35401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5608" name="等腰三角形 9"/>
          <p:cNvSpPr>
            <a:spLocks noChangeArrowheads="1"/>
          </p:cNvSpPr>
          <p:nvPr/>
        </p:nvSpPr>
        <p:spPr bwMode="auto">
          <a:xfrm rot="18237801">
            <a:off x="10520363" y="3857625"/>
            <a:ext cx="306387" cy="163513"/>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5609" name="等腰三角形 14"/>
          <p:cNvSpPr>
            <a:spLocks noChangeArrowheads="1"/>
          </p:cNvSpPr>
          <p:nvPr/>
        </p:nvSpPr>
        <p:spPr bwMode="auto">
          <a:xfrm rot="19833911">
            <a:off x="9899650" y="2236788"/>
            <a:ext cx="246063" cy="196850"/>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5612" name="矩形 19"/>
          <p:cNvSpPr>
            <a:spLocks noChangeArrowheads="1"/>
          </p:cNvSpPr>
          <p:nvPr/>
        </p:nvSpPr>
        <p:spPr bwMode="auto">
          <a:xfrm>
            <a:off x="3927475" y="1344613"/>
            <a:ext cx="4310063" cy="1892300"/>
          </a:xfrm>
          <a:prstGeom prst="rect">
            <a:avLst/>
          </a:prstGeom>
          <a:noFill/>
          <a:ln w="12700" cmpd="sng">
            <a:solidFill>
              <a:schemeClr val="bg1">
                <a:alpha val="50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p>
        </p:txBody>
      </p:sp>
      <p:sp>
        <p:nvSpPr>
          <p:cNvPr id="25613" name="矩形 21"/>
          <p:cNvSpPr>
            <a:spLocks noChangeArrowheads="1"/>
          </p:cNvSpPr>
          <p:nvPr/>
        </p:nvSpPr>
        <p:spPr bwMode="auto">
          <a:xfrm>
            <a:off x="4618038" y="3355975"/>
            <a:ext cx="295592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3600" b="1">
                <a:solidFill>
                  <a:srgbClr val="FFFFFF"/>
                </a:solidFill>
                <a:effectLst>
                  <a:outerShdw blurRad="38100" dist="38100" dir="2700000" algn="tl">
                    <a:srgbClr val="C0C0C0"/>
                  </a:outerShdw>
                </a:effectLst>
                <a:latin typeface="Arial" pitchFamily="34" charset="0"/>
              </a:rPr>
              <a:t>THANK YOU</a:t>
            </a:r>
          </a:p>
          <a:p>
            <a:pPr algn="ctr" eaLnBrk="1" hangingPunct="1"/>
            <a:r>
              <a:rPr lang="en-US" sz="2800">
                <a:solidFill>
                  <a:srgbClr val="FFFFFF"/>
                </a:solidFill>
                <a:effectLst>
                  <a:outerShdw blurRad="38100" dist="38100" dir="2700000" algn="tl">
                    <a:srgbClr val="C0C0C0"/>
                  </a:outerShdw>
                </a:effectLst>
                <a:latin typeface="Arial" pitchFamily="34" charset="0"/>
              </a:rPr>
              <a:t>FOR WATCHING</a:t>
            </a:r>
            <a:endParaRPr lang="zh-CN" altLang="en-US" sz="2800">
              <a:solidFill>
                <a:srgbClr val="FFFFFF"/>
              </a:solidFill>
              <a:effectLst>
                <a:outerShdw blurRad="38100" dist="38100" dir="2700000" algn="tl">
                  <a:srgbClr val="C0C0C0"/>
                </a:outerShdw>
              </a:effectLst>
            </a:endParaRPr>
          </a:p>
        </p:txBody>
      </p:sp>
      <p:cxnSp>
        <p:nvCxnSpPr>
          <p:cNvPr id="25614" name="直接连接符 23"/>
          <p:cNvCxnSpPr>
            <a:cxnSpLocks noChangeShapeType="1"/>
          </p:cNvCxnSpPr>
          <p:nvPr/>
        </p:nvCxnSpPr>
        <p:spPr bwMode="auto">
          <a:xfrm>
            <a:off x="3927475" y="4516438"/>
            <a:ext cx="4367213" cy="0"/>
          </a:xfrm>
          <a:prstGeom prst="line">
            <a:avLst/>
          </a:prstGeom>
          <a:noFill/>
          <a:ln w="12700" cmpd="sng">
            <a:solidFill>
              <a:schemeClr val="bg1">
                <a:alpha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25615" name="矩形 24"/>
          <p:cNvSpPr>
            <a:spLocks noChangeArrowheads="1"/>
          </p:cNvSpPr>
          <p:nvPr/>
        </p:nvSpPr>
        <p:spPr bwMode="auto">
          <a:xfrm>
            <a:off x="3840163" y="4648200"/>
            <a:ext cx="4511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00">
                <a:solidFill>
                  <a:srgbClr val="FFFFFF"/>
                </a:solidFill>
                <a:latin typeface="Arial" pitchFamily="34" charset="0"/>
                <a:cs typeface="Arial" pitchFamily="34" charset="0"/>
              </a:rPr>
              <a:t>Your life can be enhanced, and your happiness enriched, when you choose to change your perspective. </a:t>
            </a:r>
            <a:endParaRPr lang="zh-CN" altLang="en-US" sz="1200">
              <a:solidFill>
                <a:srgbClr val="FFFFFF"/>
              </a:solidFill>
            </a:endParaRPr>
          </a:p>
        </p:txBody>
      </p:sp>
      <p:pic>
        <p:nvPicPr>
          <p:cNvPr id="25616" name="图片 2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675063" y="525463"/>
            <a:ext cx="835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7" name="图片 3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537575" y="4164013"/>
            <a:ext cx="21907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8" name="等腰三角形 8"/>
          <p:cNvSpPr>
            <a:spLocks noChangeArrowheads="1"/>
          </p:cNvSpPr>
          <p:nvPr/>
        </p:nvSpPr>
        <p:spPr bwMode="auto">
          <a:xfrm rot="10359249">
            <a:off x="1965325" y="3281363"/>
            <a:ext cx="339725" cy="446087"/>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5619" name="等腰三角形 15"/>
          <p:cNvSpPr>
            <a:spLocks noChangeArrowheads="1"/>
          </p:cNvSpPr>
          <p:nvPr/>
        </p:nvSpPr>
        <p:spPr bwMode="auto">
          <a:xfrm rot="1831200">
            <a:off x="-368300" y="1052513"/>
            <a:ext cx="1035050" cy="35401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5620" name="文本框 37"/>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650163" y="682625"/>
            <a:ext cx="107315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1" name="文本框 20"/>
          <p:cNvSpPr txBox="1"/>
          <p:nvPr/>
        </p:nvSpPr>
        <p:spPr>
          <a:xfrm>
            <a:off x="3940408" y="1247777"/>
            <a:ext cx="4434682" cy="2246769"/>
          </a:xfrm>
          <a:prstGeom prst="rect">
            <a:avLst/>
          </a:prstGeom>
          <a:noFill/>
        </p:spPr>
        <p:txBody>
          <a:bodyPr wrap="square" rtlCol="0">
            <a:spAutoFit/>
          </a:bodyPr>
          <a:lstStyle/>
          <a:p>
            <a:r>
              <a:rPr lang="en-US" altLang="zh-CN" sz="13600" dirty="0" smtClean="0">
                <a:solidFill>
                  <a:srgbClr val="CBCED1"/>
                </a:solidFill>
                <a:latin typeface="微软雅黑" panose="020B0503020204020204" pitchFamily="34" charset="-122"/>
                <a:ea typeface="微软雅黑" panose="020B0503020204020204" pitchFamily="34" charset="-122"/>
              </a:rPr>
              <a:t>2030</a:t>
            </a:r>
            <a:endParaRPr lang="zh-CN" altLang="en-US" sz="13600" dirty="0">
              <a:solidFill>
                <a:srgbClr val="CBCED1"/>
              </a:solidFill>
              <a:latin typeface="微软雅黑" panose="020B0503020204020204" pitchFamily="34" charset="-122"/>
              <a:ea typeface="微软雅黑" panose="020B0503020204020204" pitchFamily="34" charset="-122"/>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p:cTn id="7" dur="500" fill="hold"/>
                                        <p:tgtEl>
                                          <p:spTgt spid="25605"/>
                                        </p:tgtEl>
                                        <p:attrNameLst>
                                          <p:attrName>ppt_w</p:attrName>
                                        </p:attrNameLst>
                                      </p:cBhvr>
                                      <p:tavLst>
                                        <p:tav tm="0">
                                          <p:val>
                                            <p:fltVal val="0"/>
                                          </p:val>
                                        </p:tav>
                                        <p:tav tm="100000">
                                          <p:val>
                                            <p:strVal val="#ppt_w"/>
                                          </p:val>
                                        </p:tav>
                                      </p:tavLst>
                                    </p:anim>
                                    <p:anim calcmode="lin" valueType="num">
                                      <p:cBhvr>
                                        <p:cTn id="8" dur="500" fill="hold"/>
                                        <p:tgtEl>
                                          <p:spTgt spid="25605"/>
                                        </p:tgtEl>
                                        <p:attrNameLst>
                                          <p:attrName>ppt_h</p:attrName>
                                        </p:attrNameLst>
                                      </p:cBhvr>
                                      <p:tavLst>
                                        <p:tav tm="0">
                                          <p:val>
                                            <p:fltVal val="0"/>
                                          </p:val>
                                        </p:tav>
                                        <p:tav tm="100000">
                                          <p:val>
                                            <p:strVal val="#ppt_h"/>
                                          </p:val>
                                        </p:tav>
                                      </p:tavLst>
                                    </p:anim>
                                    <p:anim calcmode="lin" valueType="num">
                                      <p:cBhvr>
                                        <p:cTn id="9" dur="500" fill="hold"/>
                                        <p:tgtEl>
                                          <p:spTgt spid="25605"/>
                                        </p:tgtEl>
                                        <p:attrNameLst>
                                          <p:attrName>ppt_x</p:attrName>
                                        </p:attrNameLst>
                                      </p:cBhvr>
                                      <p:tavLst>
                                        <p:tav tm="0">
                                          <p:val>
                                            <p:fltVal val="0.5"/>
                                          </p:val>
                                        </p:tav>
                                        <p:tav tm="100000">
                                          <p:val>
                                            <p:strVal val="#ppt_x"/>
                                          </p:val>
                                        </p:tav>
                                      </p:tavLst>
                                    </p:anim>
                                    <p:anim calcmode="lin" valueType="num">
                                      <p:cBhvr>
                                        <p:cTn id="10" dur="500" fill="hold"/>
                                        <p:tgtEl>
                                          <p:spTgt spid="25605"/>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25603"/>
                                        </p:tgtEl>
                                        <p:attrNameLst>
                                          <p:attrName>style.visibility</p:attrName>
                                        </p:attrNameLst>
                                      </p:cBhvr>
                                      <p:to>
                                        <p:strVal val="visible"/>
                                      </p:to>
                                    </p:set>
                                    <p:anim calcmode="lin" valueType="num">
                                      <p:cBhvr>
                                        <p:cTn id="13" dur="500" fill="hold"/>
                                        <p:tgtEl>
                                          <p:spTgt spid="25603"/>
                                        </p:tgtEl>
                                        <p:attrNameLst>
                                          <p:attrName>ppt_w</p:attrName>
                                        </p:attrNameLst>
                                      </p:cBhvr>
                                      <p:tavLst>
                                        <p:tav tm="0">
                                          <p:val>
                                            <p:fltVal val="0"/>
                                          </p:val>
                                        </p:tav>
                                        <p:tav tm="100000">
                                          <p:val>
                                            <p:strVal val="#ppt_w"/>
                                          </p:val>
                                        </p:tav>
                                      </p:tavLst>
                                    </p:anim>
                                    <p:anim calcmode="lin" valueType="num">
                                      <p:cBhvr>
                                        <p:cTn id="14" dur="500" fill="hold"/>
                                        <p:tgtEl>
                                          <p:spTgt spid="25603"/>
                                        </p:tgtEl>
                                        <p:attrNameLst>
                                          <p:attrName>ppt_h</p:attrName>
                                        </p:attrNameLst>
                                      </p:cBhvr>
                                      <p:tavLst>
                                        <p:tav tm="0">
                                          <p:val>
                                            <p:fltVal val="0"/>
                                          </p:val>
                                        </p:tav>
                                        <p:tav tm="100000">
                                          <p:val>
                                            <p:strVal val="#ppt_h"/>
                                          </p:val>
                                        </p:tav>
                                      </p:tavLst>
                                    </p:anim>
                                    <p:anim calcmode="lin" valueType="num">
                                      <p:cBhvr>
                                        <p:cTn id="15" dur="500" fill="hold"/>
                                        <p:tgtEl>
                                          <p:spTgt spid="25603"/>
                                        </p:tgtEl>
                                        <p:attrNameLst>
                                          <p:attrName>ppt_x</p:attrName>
                                        </p:attrNameLst>
                                      </p:cBhvr>
                                      <p:tavLst>
                                        <p:tav tm="0">
                                          <p:val>
                                            <p:fltVal val="0.5"/>
                                          </p:val>
                                        </p:tav>
                                        <p:tav tm="100000">
                                          <p:val>
                                            <p:strVal val="#ppt_x"/>
                                          </p:val>
                                        </p:tav>
                                      </p:tavLst>
                                    </p:anim>
                                    <p:anim calcmode="lin" valueType="num">
                                      <p:cBhvr>
                                        <p:cTn id="16" dur="500" fill="hold"/>
                                        <p:tgtEl>
                                          <p:spTgt spid="25603"/>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50"/>
                                  </p:stCondLst>
                                  <p:childTnLst>
                                    <p:set>
                                      <p:cBhvr>
                                        <p:cTn id="18" dur="1" fill="hold">
                                          <p:stCondLst>
                                            <p:cond delay="0"/>
                                          </p:stCondLst>
                                        </p:cTn>
                                        <p:tgtEl>
                                          <p:spTgt spid="25618"/>
                                        </p:tgtEl>
                                        <p:attrNameLst>
                                          <p:attrName>style.visibility</p:attrName>
                                        </p:attrNameLst>
                                      </p:cBhvr>
                                      <p:to>
                                        <p:strVal val="visible"/>
                                      </p:to>
                                    </p:set>
                                    <p:anim calcmode="lin" valueType="num">
                                      <p:cBhvr>
                                        <p:cTn id="19" dur="500" fill="hold"/>
                                        <p:tgtEl>
                                          <p:spTgt spid="25618"/>
                                        </p:tgtEl>
                                        <p:attrNameLst>
                                          <p:attrName>ppt_w</p:attrName>
                                        </p:attrNameLst>
                                      </p:cBhvr>
                                      <p:tavLst>
                                        <p:tav tm="0">
                                          <p:val>
                                            <p:fltVal val="0"/>
                                          </p:val>
                                        </p:tav>
                                        <p:tav tm="100000">
                                          <p:val>
                                            <p:strVal val="#ppt_w"/>
                                          </p:val>
                                        </p:tav>
                                      </p:tavLst>
                                    </p:anim>
                                    <p:anim calcmode="lin" valueType="num">
                                      <p:cBhvr>
                                        <p:cTn id="20" dur="500" fill="hold"/>
                                        <p:tgtEl>
                                          <p:spTgt spid="25618"/>
                                        </p:tgtEl>
                                        <p:attrNameLst>
                                          <p:attrName>ppt_h</p:attrName>
                                        </p:attrNameLst>
                                      </p:cBhvr>
                                      <p:tavLst>
                                        <p:tav tm="0">
                                          <p:val>
                                            <p:fltVal val="0"/>
                                          </p:val>
                                        </p:tav>
                                        <p:tav tm="100000">
                                          <p:val>
                                            <p:strVal val="#ppt_h"/>
                                          </p:val>
                                        </p:tav>
                                      </p:tavLst>
                                    </p:anim>
                                    <p:anim calcmode="lin" valueType="num">
                                      <p:cBhvr>
                                        <p:cTn id="21" dur="500" fill="hold"/>
                                        <p:tgtEl>
                                          <p:spTgt spid="25618"/>
                                        </p:tgtEl>
                                        <p:attrNameLst>
                                          <p:attrName>ppt_x</p:attrName>
                                        </p:attrNameLst>
                                      </p:cBhvr>
                                      <p:tavLst>
                                        <p:tav tm="0">
                                          <p:val>
                                            <p:fltVal val="0.5"/>
                                          </p:val>
                                        </p:tav>
                                        <p:tav tm="100000">
                                          <p:val>
                                            <p:strVal val="#ppt_x"/>
                                          </p:val>
                                        </p:tav>
                                      </p:tavLst>
                                    </p:anim>
                                    <p:anim calcmode="lin" valueType="num">
                                      <p:cBhvr>
                                        <p:cTn id="22" dur="500" fill="hold"/>
                                        <p:tgtEl>
                                          <p:spTgt spid="25618"/>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50"/>
                                  </p:stCondLst>
                                  <p:childTnLst>
                                    <p:set>
                                      <p:cBhvr>
                                        <p:cTn id="24" dur="1" fill="hold">
                                          <p:stCondLst>
                                            <p:cond delay="0"/>
                                          </p:stCondLst>
                                        </p:cTn>
                                        <p:tgtEl>
                                          <p:spTgt spid="25608"/>
                                        </p:tgtEl>
                                        <p:attrNameLst>
                                          <p:attrName>style.visibility</p:attrName>
                                        </p:attrNameLst>
                                      </p:cBhvr>
                                      <p:to>
                                        <p:strVal val="visible"/>
                                      </p:to>
                                    </p:set>
                                    <p:anim calcmode="lin" valueType="num">
                                      <p:cBhvr>
                                        <p:cTn id="25" dur="500" fill="hold"/>
                                        <p:tgtEl>
                                          <p:spTgt spid="25608"/>
                                        </p:tgtEl>
                                        <p:attrNameLst>
                                          <p:attrName>ppt_w</p:attrName>
                                        </p:attrNameLst>
                                      </p:cBhvr>
                                      <p:tavLst>
                                        <p:tav tm="0">
                                          <p:val>
                                            <p:fltVal val="0"/>
                                          </p:val>
                                        </p:tav>
                                        <p:tav tm="100000">
                                          <p:val>
                                            <p:strVal val="#ppt_w"/>
                                          </p:val>
                                        </p:tav>
                                      </p:tavLst>
                                    </p:anim>
                                    <p:anim calcmode="lin" valueType="num">
                                      <p:cBhvr>
                                        <p:cTn id="26" dur="500" fill="hold"/>
                                        <p:tgtEl>
                                          <p:spTgt spid="25608"/>
                                        </p:tgtEl>
                                        <p:attrNameLst>
                                          <p:attrName>ppt_h</p:attrName>
                                        </p:attrNameLst>
                                      </p:cBhvr>
                                      <p:tavLst>
                                        <p:tav tm="0">
                                          <p:val>
                                            <p:fltVal val="0"/>
                                          </p:val>
                                        </p:tav>
                                        <p:tav tm="100000">
                                          <p:val>
                                            <p:strVal val="#ppt_h"/>
                                          </p:val>
                                        </p:tav>
                                      </p:tavLst>
                                    </p:anim>
                                    <p:anim calcmode="lin" valueType="num">
                                      <p:cBhvr>
                                        <p:cTn id="27" dur="500" fill="hold"/>
                                        <p:tgtEl>
                                          <p:spTgt spid="25608"/>
                                        </p:tgtEl>
                                        <p:attrNameLst>
                                          <p:attrName>ppt_x</p:attrName>
                                        </p:attrNameLst>
                                      </p:cBhvr>
                                      <p:tavLst>
                                        <p:tav tm="0">
                                          <p:val>
                                            <p:fltVal val="0.5"/>
                                          </p:val>
                                        </p:tav>
                                        <p:tav tm="100000">
                                          <p:val>
                                            <p:strVal val="#ppt_x"/>
                                          </p:val>
                                        </p:tav>
                                      </p:tavLst>
                                    </p:anim>
                                    <p:anim calcmode="lin" valueType="num">
                                      <p:cBhvr>
                                        <p:cTn id="28" dur="500" fill="hold"/>
                                        <p:tgtEl>
                                          <p:spTgt spid="25608"/>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500"/>
                                  </p:stCondLst>
                                  <p:childTnLst>
                                    <p:set>
                                      <p:cBhvr>
                                        <p:cTn id="30" dur="1" fill="hold">
                                          <p:stCondLst>
                                            <p:cond delay="0"/>
                                          </p:stCondLst>
                                        </p:cTn>
                                        <p:tgtEl>
                                          <p:spTgt spid="25616"/>
                                        </p:tgtEl>
                                        <p:attrNameLst>
                                          <p:attrName>style.visibility</p:attrName>
                                        </p:attrNameLst>
                                      </p:cBhvr>
                                      <p:to>
                                        <p:strVal val="visible"/>
                                      </p:to>
                                    </p:set>
                                    <p:anim calcmode="lin" valueType="num">
                                      <p:cBhvr>
                                        <p:cTn id="31" dur="500" fill="hold"/>
                                        <p:tgtEl>
                                          <p:spTgt spid="25616"/>
                                        </p:tgtEl>
                                        <p:attrNameLst>
                                          <p:attrName>ppt_w</p:attrName>
                                        </p:attrNameLst>
                                      </p:cBhvr>
                                      <p:tavLst>
                                        <p:tav tm="0">
                                          <p:val>
                                            <p:fltVal val="0"/>
                                          </p:val>
                                        </p:tav>
                                        <p:tav tm="100000">
                                          <p:val>
                                            <p:strVal val="#ppt_w"/>
                                          </p:val>
                                        </p:tav>
                                      </p:tavLst>
                                    </p:anim>
                                    <p:anim calcmode="lin" valueType="num">
                                      <p:cBhvr>
                                        <p:cTn id="32" dur="500" fill="hold"/>
                                        <p:tgtEl>
                                          <p:spTgt spid="25616"/>
                                        </p:tgtEl>
                                        <p:attrNameLst>
                                          <p:attrName>ppt_h</p:attrName>
                                        </p:attrNameLst>
                                      </p:cBhvr>
                                      <p:tavLst>
                                        <p:tav tm="0">
                                          <p:val>
                                            <p:fltVal val="0"/>
                                          </p:val>
                                        </p:tav>
                                        <p:tav tm="100000">
                                          <p:val>
                                            <p:strVal val="#ppt_h"/>
                                          </p:val>
                                        </p:tav>
                                      </p:tavLst>
                                    </p:anim>
                                    <p:anim calcmode="lin" valueType="num">
                                      <p:cBhvr>
                                        <p:cTn id="33" dur="500" fill="hold"/>
                                        <p:tgtEl>
                                          <p:spTgt spid="25616"/>
                                        </p:tgtEl>
                                        <p:attrNameLst>
                                          <p:attrName>ppt_x</p:attrName>
                                        </p:attrNameLst>
                                      </p:cBhvr>
                                      <p:tavLst>
                                        <p:tav tm="0">
                                          <p:val>
                                            <p:fltVal val="0.5"/>
                                          </p:val>
                                        </p:tav>
                                        <p:tav tm="100000">
                                          <p:val>
                                            <p:strVal val="#ppt_x"/>
                                          </p:val>
                                        </p:tav>
                                      </p:tavLst>
                                    </p:anim>
                                    <p:anim calcmode="lin" valueType="num">
                                      <p:cBhvr>
                                        <p:cTn id="34" dur="500" fill="hold"/>
                                        <p:tgtEl>
                                          <p:spTgt spid="25616"/>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25609"/>
                                        </p:tgtEl>
                                        <p:attrNameLst>
                                          <p:attrName>style.visibility</p:attrName>
                                        </p:attrNameLst>
                                      </p:cBhvr>
                                      <p:to>
                                        <p:strVal val="visible"/>
                                      </p:to>
                                    </p:set>
                                    <p:anim calcmode="lin" valueType="num">
                                      <p:cBhvr>
                                        <p:cTn id="37" dur="500" fill="hold"/>
                                        <p:tgtEl>
                                          <p:spTgt spid="25609"/>
                                        </p:tgtEl>
                                        <p:attrNameLst>
                                          <p:attrName>ppt_w</p:attrName>
                                        </p:attrNameLst>
                                      </p:cBhvr>
                                      <p:tavLst>
                                        <p:tav tm="0">
                                          <p:val>
                                            <p:fltVal val="0"/>
                                          </p:val>
                                        </p:tav>
                                        <p:tav tm="100000">
                                          <p:val>
                                            <p:strVal val="#ppt_w"/>
                                          </p:val>
                                        </p:tav>
                                      </p:tavLst>
                                    </p:anim>
                                    <p:anim calcmode="lin" valueType="num">
                                      <p:cBhvr>
                                        <p:cTn id="38" dur="500" fill="hold"/>
                                        <p:tgtEl>
                                          <p:spTgt spid="25609"/>
                                        </p:tgtEl>
                                        <p:attrNameLst>
                                          <p:attrName>ppt_h</p:attrName>
                                        </p:attrNameLst>
                                      </p:cBhvr>
                                      <p:tavLst>
                                        <p:tav tm="0">
                                          <p:val>
                                            <p:fltVal val="0"/>
                                          </p:val>
                                        </p:tav>
                                        <p:tav tm="100000">
                                          <p:val>
                                            <p:strVal val="#ppt_h"/>
                                          </p:val>
                                        </p:tav>
                                      </p:tavLst>
                                    </p:anim>
                                    <p:anim calcmode="lin" valueType="num">
                                      <p:cBhvr>
                                        <p:cTn id="39" dur="500" fill="hold"/>
                                        <p:tgtEl>
                                          <p:spTgt spid="25609"/>
                                        </p:tgtEl>
                                        <p:attrNameLst>
                                          <p:attrName>ppt_x</p:attrName>
                                        </p:attrNameLst>
                                      </p:cBhvr>
                                      <p:tavLst>
                                        <p:tav tm="0">
                                          <p:val>
                                            <p:fltVal val="0.5"/>
                                          </p:val>
                                        </p:tav>
                                        <p:tav tm="100000">
                                          <p:val>
                                            <p:strVal val="#ppt_x"/>
                                          </p:val>
                                        </p:tav>
                                      </p:tavLst>
                                    </p:anim>
                                    <p:anim calcmode="lin" valueType="num">
                                      <p:cBhvr>
                                        <p:cTn id="40" dur="500" fill="hold"/>
                                        <p:tgtEl>
                                          <p:spTgt spid="25609"/>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750"/>
                                  </p:stCondLst>
                                  <p:childTnLst>
                                    <p:set>
                                      <p:cBhvr>
                                        <p:cTn id="42" dur="1" fill="hold">
                                          <p:stCondLst>
                                            <p:cond delay="0"/>
                                          </p:stCondLst>
                                        </p:cTn>
                                        <p:tgtEl>
                                          <p:spTgt spid="25619"/>
                                        </p:tgtEl>
                                        <p:attrNameLst>
                                          <p:attrName>style.visibility</p:attrName>
                                        </p:attrNameLst>
                                      </p:cBhvr>
                                      <p:to>
                                        <p:strVal val="visible"/>
                                      </p:to>
                                    </p:set>
                                    <p:anim calcmode="lin" valueType="num">
                                      <p:cBhvr>
                                        <p:cTn id="43" dur="500" fill="hold"/>
                                        <p:tgtEl>
                                          <p:spTgt spid="25619"/>
                                        </p:tgtEl>
                                        <p:attrNameLst>
                                          <p:attrName>ppt_w</p:attrName>
                                        </p:attrNameLst>
                                      </p:cBhvr>
                                      <p:tavLst>
                                        <p:tav tm="0">
                                          <p:val>
                                            <p:fltVal val="0"/>
                                          </p:val>
                                        </p:tav>
                                        <p:tav tm="100000">
                                          <p:val>
                                            <p:strVal val="#ppt_w"/>
                                          </p:val>
                                        </p:tav>
                                      </p:tavLst>
                                    </p:anim>
                                    <p:anim calcmode="lin" valueType="num">
                                      <p:cBhvr>
                                        <p:cTn id="44" dur="500" fill="hold"/>
                                        <p:tgtEl>
                                          <p:spTgt spid="25619"/>
                                        </p:tgtEl>
                                        <p:attrNameLst>
                                          <p:attrName>ppt_h</p:attrName>
                                        </p:attrNameLst>
                                      </p:cBhvr>
                                      <p:tavLst>
                                        <p:tav tm="0">
                                          <p:val>
                                            <p:fltVal val="0"/>
                                          </p:val>
                                        </p:tav>
                                        <p:tav tm="100000">
                                          <p:val>
                                            <p:strVal val="#ppt_h"/>
                                          </p:val>
                                        </p:tav>
                                      </p:tavLst>
                                    </p:anim>
                                    <p:anim calcmode="lin" valueType="num">
                                      <p:cBhvr>
                                        <p:cTn id="45" dur="500" fill="hold"/>
                                        <p:tgtEl>
                                          <p:spTgt spid="25619"/>
                                        </p:tgtEl>
                                        <p:attrNameLst>
                                          <p:attrName>ppt_x</p:attrName>
                                        </p:attrNameLst>
                                      </p:cBhvr>
                                      <p:tavLst>
                                        <p:tav tm="0">
                                          <p:val>
                                            <p:fltVal val="0.5"/>
                                          </p:val>
                                        </p:tav>
                                        <p:tav tm="100000">
                                          <p:val>
                                            <p:strVal val="#ppt_x"/>
                                          </p:val>
                                        </p:tav>
                                      </p:tavLst>
                                    </p:anim>
                                    <p:anim calcmode="lin" valueType="num">
                                      <p:cBhvr>
                                        <p:cTn id="46" dur="500" fill="hold"/>
                                        <p:tgtEl>
                                          <p:spTgt spid="25619"/>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750"/>
                                  </p:stCondLst>
                                  <p:childTnLst>
                                    <p:set>
                                      <p:cBhvr>
                                        <p:cTn id="48" dur="1" fill="hold">
                                          <p:stCondLst>
                                            <p:cond delay="0"/>
                                          </p:stCondLst>
                                        </p:cTn>
                                        <p:tgtEl>
                                          <p:spTgt spid="25617"/>
                                        </p:tgtEl>
                                        <p:attrNameLst>
                                          <p:attrName>style.visibility</p:attrName>
                                        </p:attrNameLst>
                                      </p:cBhvr>
                                      <p:to>
                                        <p:strVal val="visible"/>
                                      </p:to>
                                    </p:set>
                                    <p:anim calcmode="lin" valueType="num">
                                      <p:cBhvr>
                                        <p:cTn id="49" dur="500" fill="hold"/>
                                        <p:tgtEl>
                                          <p:spTgt spid="25617"/>
                                        </p:tgtEl>
                                        <p:attrNameLst>
                                          <p:attrName>ppt_w</p:attrName>
                                        </p:attrNameLst>
                                      </p:cBhvr>
                                      <p:tavLst>
                                        <p:tav tm="0">
                                          <p:val>
                                            <p:fltVal val="0"/>
                                          </p:val>
                                        </p:tav>
                                        <p:tav tm="100000">
                                          <p:val>
                                            <p:strVal val="#ppt_w"/>
                                          </p:val>
                                        </p:tav>
                                      </p:tavLst>
                                    </p:anim>
                                    <p:anim calcmode="lin" valueType="num">
                                      <p:cBhvr>
                                        <p:cTn id="50" dur="500" fill="hold"/>
                                        <p:tgtEl>
                                          <p:spTgt spid="25617"/>
                                        </p:tgtEl>
                                        <p:attrNameLst>
                                          <p:attrName>ppt_h</p:attrName>
                                        </p:attrNameLst>
                                      </p:cBhvr>
                                      <p:tavLst>
                                        <p:tav tm="0">
                                          <p:val>
                                            <p:fltVal val="0"/>
                                          </p:val>
                                        </p:tav>
                                        <p:tav tm="100000">
                                          <p:val>
                                            <p:strVal val="#ppt_h"/>
                                          </p:val>
                                        </p:tav>
                                      </p:tavLst>
                                    </p:anim>
                                    <p:anim calcmode="lin" valueType="num">
                                      <p:cBhvr>
                                        <p:cTn id="51" dur="500" fill="hold"/>
                                        <p:tgtEl>
                                          <p:spTgt spid="25617"/>
                                        </p:tgtEl>
                                        <p:attrNameLst>
                                          <p:attrName>ppt_x</p:attrName>
                                        </p:attrNameLst>
                                      </p:cBhvr>
                                      <p:tavLst>
                                        <p:tav tm="0">
                                          <p:val>
                                            <p:fltVal val="0.5"/>
                                          </p:val>
                                        </p:tav>
                                        <p:tav tm="100000">
                                          <p:val>
                                            <p:strVal val="#ppt_x"/>
                                          </p:val>
                                        </p:tav>
                                      </p:tavLst>
                                    </p:anim>
                                    <p:anim calcmode="lin" valueType="num">
                                      <p:cBhvr>
                                        <p:cTn id="52" dur="500" fill="hold"/>
                                        <p:tgtEl>
                                          <p:spTgt spid="25617"/>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1000"/>
                                  </p:stCondLst>
                                  <p:childTnLst>
                                    <p:set>
                                      <p:cBhvr>
                                        <p:cTn id="54" dur="1" fill="hold">
                                          <p:stCondLst>
                                            <p:cond delay="0"/>
                                          </p:stCondLst>
                                        </p:cTn>
                                        <p:tgtEl>
                                          <p:spTgt spid="25607"/>
                                        </p:tgtEl>
                                        <p:attrNameLst>
                                          <p:attrName>style.visibility</p:attrName>
                                        </p:attrNameLst>
                                      </p:cBhvr>
                                      <p:to>
                                        <p:strVal val="visible"/>
                                      </p:to>
                                    </p:set>
                                    <p:anim calcmode="lin" valueType="num">
                                      <p:cBhvr>
                                        <p:cTn id="55" dur="500" fill="hold"/>
                                        <p:tgtEl>
                                          <p:spTgt spid="25607"/>
                                        </p:tgtEl>
                                        <p:attrNameLst>
                                          <p:attrName>ppt_w</p:attrName>
                                        </p:attrNameLst>
                                      </p:cBhvr>
                                      <p:tavLst>
                                        <p:tav tm="0">
                                          <p:val>
                                            <p:fltVal val="0"/>
                                          </p:val>
                                        </p:tav>
                                        <p:tav tm="100000">
                                          <p:val>
                                            <p:strVal val="#ppt_w"/>
                                          </p:val>
                                        </p:tav>
                                      </p:tavLst>
                                    </p:anim>
                                    <p:anim calcmode="lin" valueType="num">
                                      <p:cBhvr>
                                        <p:cTn id="56" dur="500" fill="hold"/>
                                        <p:tgtEl>
                                          <p:spTgt spid="25607"/>
                                        </p:tgtEl>
                                        <p:attrNameLst>
                                          <p:attrName>ppt_h</p:attrName>
                                        </p:attrNameLst>
                                      </p:cBhvr>
                                      <p:tavLst>
                                        <p:tav tm="0">
                                          <p:val>
                                            <p:fltVal val="0"/>
                                          </p:val>
                                        </p:tav>
                                        <p:tav tm="100000">
                                          <p:val>
                                            <p:strVal val="#ppt_h"/>
                                          </p:val>
                                        </p:tav>
                                      </p:tavLst>
                                    </p:anim>
                                    <p:anim calcmode="lin" valueType="num">
                                      <p:cBhvr>
                                        <p:cTn id="57" dur="500" fill="hold"/>
                                        <p:tgtEl>
                                          <p:spTgt spid="25607"/>
                                        </p:tgtEl>
                                        <p:attrNameLst>
                                          <p:attrName>ppt_x</p:attrName>
                                        </p:attrNameLst>
                                      </p:cBhvr>
                                      <p:tavLst>
                                        <p:tav tm="0">
                                          <p:val>
                                            <p:fltVal val="0.5"/>
                                          </p:val>
                                        </p:tav>
                                        <p:tav tm="100000">
                                          <p:val>
                                            <p:strVal val="#ppt_x"/>
                                          </p:val>
                                        </p:tav>
                                      </p:tavLst>
                                    </p:anim>
                                    <p:anim calcmode="lin" valueType="num">
                                      <p:cBhvr>
                                        <p:cTn id="58" dur="500" fill="hold"/>
                                        <p:tgtEl>
                                          <p:spTgt spid="25607"/>
                                        </p:tgtEl>
                                        <p:attrNameLst>
                                          <p:attrName>ppt_y</p:attrName>
                                        </p:attrNameLst>
                                      </p:cBhvr>
                                      <p:tavLst>
                                        <p:tav tm="0">
                                          <p:val>
                                            <p:fltVal val="0.5"/>
                                          </p:val>
                                        </p:tav>
                                        <p:tav tm="100000">
                                          <p:val>
                                            <p:strVal val="#ppt_y"/>
                                          </p:val>
                                        </p:tav>
                                      </p:tavLst>
                                    </p:anim>
                                  </p:childTnLst>
                                </p:cTn>
                              </p:par>
                              <p:par>
                                <p:cTn id="59" presetID="22" presetClass="entr" presetSubtype="4" fill="hold" grpId="0" nodeType="withEffect">
                                  <p:stCondLst>
                                    <p:cond delay="1250"/>
                                  </p:stCondLst>
                                  <p:childTnLst>
                                    <p:set>
                                      <p:cBhvr>
                                        <p:cTn id="60" dur="1" fill="hold">
                                          <p:stCondLst>
                                            <p:cond delay="0"/>
                                          </p:stCondLst>
                                        </p:cTn>
                                        <p:tgtEl>
                                          <p:spTgt spid="25606"/>
                                        </p:tgtEl>
                                        <p:attrNameLst>
                                          <p:attrName>style.visibility</p:attrName>
                                        </p:attrNameLst>
                                      </p:cBhvr>
                                      <p:to>
                                        <p:strVal val="visible"/>
                                      </p:to>
                                    </p:set>
                                    <p:animEffect transition="in" filter="wipe(down)">
                                      <p:cBhvr>
                                        <p:cTn id="61" dur="500"/>
                                        <p:tgtEl>
                                          <p:spTgt spid="25606"/>
                                        </p:tgtEl>
                                      </p:cBhvr>
                                    </p:animEffect>
                                  </p:childTnLst>
                                </p:cTn>
                              </p:par>
                              <p:par>
                                <p:cTn id="62" presetID="22" presetClass="entr" presetSubtype="4" fill="hold" grpId="0" nodeType="withEffect">
                                  <p:stCondLst>
                                    <p:cond delay="1500"/>
                                  </p:stCondLst>
                                  <p:childTnLst>
                                    <p:set>
                                      <p:cBhvr>
                                        <p:cTn id="63" dur="1" fill="hold">
                                          <p:stCondLst>
                                            <p:cond delay="0"/>
                                          </p:stCondLst>
                                        </p:cTn>
                                        <p:tgtEl>
                                          <p:spTgt spid="25602"/>
                                        </p:tgtEl>
                                        <p:attrNameLst>
                                          <p:attrName>style.visibility</p:attrName>
                                        </p:attrNameLst>
                                      </p:cBhvr>
                                      <p:to>
                                        <p:strVal val="visible"/>
                                      </p:to>
                                    </p:set>
                                    <p:animEffect transition="in" filter="wipe(down)">
                                      <p:cBhvr>
                                        <p:cTn id="64" dur="500"/>
                                        <p:tgtEl>
                                          <p:spTgt spid="25602"/>
                                        </p:tgtEl>
                                      </p:cBhvr>
                                    </p:animEffect>
                                  </p:childTnLst>
                                </p:cTn>
                              </p:par>
                            </p:childTnLst>
                          </p:cTn>
                        </p:par>
                        <p:par>
                          <p:cTn id="65" fill="hold" nodeType="afterGroup">
                            <p:stCondLst>
                              <p:cond delay="2000"/>
                            </p:stCondLst>
                            <p:childTnLst>
                              <p:par>
                                <p:cTn id="66" presetID="12" presetClass="entr" presetSubtype="4" fill="hold" nodeType="afterEffect">
                                  <p:stCondLst>
                                    <p:cond delay="0"/>
                                  </p:stCondLst>
                                  <p:childTnLst>
                                    <p:set>
                                      <p:cBhvr>
                                        <p:cTn id="67" dur="1" fill="hold">
                                          <p:stCondLst>
                                            <p:cond delay="0"/>
                                          </p:stCondLst>
                                        </p:cTn>
                                        <p:tgtEl>
                                          <p:spTgt spid="25620"/>
                                        </p:tgtEl>
                                        <p:attrNameLst>
                                          <p:attrName>style.visibility</p:attrName>
                                        </p:attrNameLst>
                                      </p:cBhvr>
                                      <p:to>
                                        <p:strVal val="visible"/>
                                      </p:to>
                                    </p:set>
                                    <p:anim calcmode="lin" valueType="num">
                                      <p:cBhvr additive="base">
                                        <p:cTn id="68" dur="500"/>
                                        <p:tgtEl>
                                          <p:spTgt spid="25620"/>
                                        </p:tgtEl>
                                        <p:attrNameLst>
                                          <p:attrName>ppt_y</p:attrName>
                                        </p:attrNameLst>
                                      </p:cBhvr>
                                      <p:tavLst>
                                        <p:tav tm="0">
                                          <p:val>
                                            <p:strVal val="#ppt_y+#ppt_h*1.125000"/>
                                          </p:val>
                                        </p:tav>
                                        <p:tav tm="100000">
                                          <p:val>
                                            <p:strVal val="#ppt_y"/>
                                          </p:val>
                                        </p:tav>
                                      </p:tavLst>
                                    </p:anim>
                                    <p:animEffect transition="in" filter="wipe(up)">
                                      <p:cBhvr>
                                        <p:cTn id="69" dur="500"/>
                                        <p:tgtEl>
                                          <p:spTgt spid="25620"/>
                                        </p:tgtEl>
                                      </p:cBhvr>
                                    </p:animEffect>
                                  </p:childTnLst>
                                </p:cTn>
                              </p:par>
                            </p:childTnLst>
                          </p:cTn>
                        </p:par>
                        <p:par>
                          <p:cTn id="70" fill="hold" nodeType="afterGroup">
                            <p:stCondLst>
                              <p:cond delay="2500"/>
                            </p:stCondLst>
                            <p:childTnLst>
                              <p:par>
                                <p:cTn id="71" presetID="10" presetClass="entr" presetSubtype="0" fill="hold" nodeType="afterEffect">
                                  <p:stCondLst>
                                    <p:cond delay="0"/>
                                  </p:stCondLst>
                                  <p:childTnLst>
                                    <p:set>
                                      <p:cBhvr>
                                        <p:cTn id="72" dur="1" fill="hold">
                                          <p:stCondLst>
                                            <p:cond delay="0"/>
                                          </p:stCondLst>
                                        </p:cTn>
                                        <p:tgtEl>
                                          <p:spTgt spid="25604"/>
                                        </p:tgtEl>
                                        <p:attrNameLst>
                                          <p:attrName>style.visibility</p:attrName>
                                        </p:attrNameLst>
                                      </p:cBhvr>
                                      <p:to>
                                        <p:strVal val="visible"/>
                                      </p:to>
                                    </p:set>
                                    <p:animEffect transition="in" filter="fade">
                                      <p:cBhvr>
                                        <p:cTn id="73" dur="500"/>
                                        <p:tgtEl>
                                          <p:spTgt spid="25604"/>
                                        </p:tgtEl>
                                      </p:cBhvr>
                                    </p:animEffect>
                                  </p:childTnLst>
                                </p:cTn>
                              </p:par>
                            </p:childTnLst>
                          </p:cTn>
                        </p:par>
                        <p:par>
                          <p:cTn id="74" fill="hold" nodeType="afterGroup">
                            <p:stCondLst>
                              <p:cond delay="3000"/>
                            </p:stCondLst>
                            <p:childTnLst>
                              <p:par>
                                <p:cTn id="75" presetID="22" presetClass="entr" presetSubtype="1" fill="hold" grpId="0" nodeType="afterEffect">
                                  <p:stCondLst>
                                    <p:cond delay="0"/>
                                  </p:stCondLst>
                                  <p:iterate type="lt">
                                    <p:tmPct val="10000"/>
                                  </p:iterate>
                                  <p:childTnLst>
                                    <p:set>
                                      <p:cBhvr>
                                        <p:cTn id="76" dur="1" fill="hold">
                                          <p:stCondLst>
                                            <p:cond delay="0"/>
                                          </p:stCondLst>
                                        </p:cTn>
                                        <p:tgtEl>
                                          <p:spTgt spid="25613"/>
                                        </p:tgtEl>
                                        <p:attrNameLst>
                                          <p:attrName>style.visibility</p:attrName>
                                        </p:attrNameLst>
                                      </p:cBhvr>
                                      <p:to>
                                        <p:strVal val="visible"/>
                                      </p:to>
                                    </p:set>
                                    <p:animEffect transition="in" filter="wipe(up)">
                                      <p:cBhvr>
                                        <p:cTn id="77" dur="500"/>
                                        <p:tgtEl>
                                          <p:spTgt spid="25613"/>
                                        </p:tgtEl>
                                      </p:cBhvr>
                                    </p:animEffect>
                                  </p:childTnLst>
                                </p:cTn>
                              </p:par>
                            </p:childTnLst>
                          </p:cTn>
                        </p:par>
                        <p:par>
                          <p:cTn id="78" fill="hold" nodeType="afterGroup">
                            <p:stCondLst>
                              <p:cond delay="4400"/>
                            </p:stCondLst>
                            <p:childTnLst>
                              <p:par>
                                <p:cTn id="79" presetID="16" presetClass="entr" presetSubtype="37" fill="hold" nodeType="afterEffect">
                                  <p:stCondLst>
                                    <p:cond delay="0"/>
                                  </p:stCondLst>
                                  <p:childTnLst>
                                    <p:set>
                                      <p:cBhvr>
                                        <p:cTn id="80" dur="1" fill="hold">
                                          <p:stCondLst>
                                            <p:cond delay="0"/>
                                          </p:stCondLst>
                                        </p:cTn>
                                        <p:tgtEl>
                                          <p:spTgt spid="25614"/>
                                        </p:tgtEl>
                                        <p:attrNameLst>
                                          <p:attrName>style.visibility</p:attrName>
                                        </p:attrNameLst>
                                      </p:cBhvr>
                                      <p:to>
                                        <p:strVal val="visible"/>
                                      </p:to>
                                    </p:set>
                                    <p:animEffect transition="in" filter="barn(outVertical)">
                                      <p:cBhvr>
                                        <p:cTn id="81" dur="500"/>
                                        <p:tgtEl>
                                          <p:spTgt spid="25614"/>
                                        </p:tgtEl>
                                      </p:cBhvr>
                                    </p:animEffect>
                                  </p:childTnLst>
                                </p:cTn>
                              </p:par>
                            </p:childTnLst>
                          </p:cTn>
                        </p:par>
                        <p:par>
                          <p:cTn id="82" fill="hold" nodeType="afterGroup">
                            <p:stCondLst>
                              <p:cond delay="4900"/>
                            </p:stCondLst>
                            <p:childTnLst>
                              <p:par>
                                <p:cTn id="83" presetID="12" presetClass="entr" presetSubtype="4" fill="hold" grpId="0" nodeType="afterEffect">
                                  <p:stCondLst>
                                    <p:cond delay="0"/>
                                  </p:stCondLst>
                                  <p:childTnLst>
                                    <p:set>
                                      <p:cBhvr>
                                        <p:cTn id="84" dur="1" fill="hold">
                                          <p:stCondLst>
                                            <p:cond delay="0"/>
                                          </p:stCondLst>
                                        </p:cTn>
                                        <p:tgtEl>
                                          <p:spTgt spid="25615"/>
                                        </p:tgtEl>
                                        <p:attrNameLst>
                                          <p:attrName>style.visibility</p:attrName>
                                        </p:attrNameLst>
                                      </p:cBhvr>
                                      <p:to>
                                        <p:strVal val="visible"/>
                                      </p:to>
                                    </p:set>
                                    <p:anim calcmode="lin" valueType="num">
                                      <p:cBhvr additive="base">
                                        <p:cTn id="85" dur="500"/>
                                        <p:tgtEl>
                                          <p:spTgt spid="25615"/>
                                        </p:tgtEl>
                                        <p:attrNameLst>
                                          <p:attrName>ppt_y</p:attrName>
                                        </p:attrNameLst>
                                      </p:cBhvr>
                                      <p:tavLst>
                                        <p:tav tm="0">
                                          <p:val>
                                            <p:strVal val="#ppt_y+#ppt_h*1.125000"/>
                                          </p:val>
                                        </p:tav>
                                        <p:tav tm="100000">
                                          <p:val>
                                            <p:strVal val="#ppt_y"/>
                                          </p:val>
                                        </p:tav>
                                      </p:tavLst>
                                    </p:anim>
                                    <p:animEffect transition="in" filter="wipe(up)">
                                      <p:cBhvr>
                                        <p:cTn id="86" dur="500"/>
                                        <p:tgtEl>
                                          <p:spTgt spid="25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3" grpId="0" animBg="1" autoUpdateAnimBg="0"/>
      <p:bldP spid="25605" grpId="0" animBg="1" autoUpdateAnimBg="0"/>
      <p:bldP spid="25606" grpId="0" animBg="1"/>
      <p:bldP spid="25607" grpId="0" animBg="1" autoUpdateAnimBg="0"/>
      <p:bldP spid="25608" grpId="0" animBg="1" autoUpdateAnimBg="0"/>
      <p:bldP spid="25609" grpId="0" animBg="1" autoUpdateAnimBg="0"/>
      <p:bldP spid="25613" grpId="0" autoUpdateAnimBg="0"/>
      <p:bldP spid="25615" grpId="0" autoUpdateAnimBg="0"/>
      <p:bldP spid="25618" grpId="0" animBg="1" autoUpdateAnimBg="0"/>
      <p:bldP spid="25619"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Tx/>
              <a:buNone/>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buFontTx/>
              <a:buNone/>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buFontTx/>
              <a:buNone/>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Tx/>
              <a:buNone/>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buFontTx/>
              <a:buNone/>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0816495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6146" name="组合 79"/>
          <p:cNvGrpSpPr>
            <a:grpSpLocks/>
          </p:cNvGrpSpPr>
          <p:nvPr/>
        </p:nvGrpSpPr>
        <p:grpSpPr bwMode="auto">
          <a:xfrm>
            <a:off x="0" y="2066925"/>
            <a:ext cx="12192000" cy="2949575"/>
            <a:chOff x="0" y="0"/>
            <a:chExt cx="12192001" cy="2949678"/>
          </a:xfrm>
        </p:grpSpPr>
        <p:sp>
          <p:nvSpPr>
            <p:cNvPr id="6147" name="矩形 19"/>
            <p:cNvSpPr>
              <a:spLocks noChangeArrowheads="1"/>
            </p:cNvSpPr>
            <p:nvPr/>
          </p:nvSpPr>
          <p:spPr bwMode="auto">
            <a:xfrm>
              <a:off x="0" y="0"/>
              <a:ext cx="12192001" cy="294967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6148" name="组合 78"/>
            <p:cNvGrpSpPr>
              <a:grpSpLocks/>
            </p:cNvGrpSpPr>
            <p:nvPr/>
          </p:nvGrpSpPr>
          <p:grpSpPr bwMode="auto">
            <a:xfrm>
              <a:off x="0" y="0"/>
              <a:ext cx="12192000" cy="2949678"/>
              <a:chOff x="0" y="0"/>
              <a:chExt cx="12192000" cy="2949678"/>
            </a:xfrm>
          </p:grpSpPr>
          <p:sp>
            <p:nvSpPr>
              <p:cNvPr id="6149" name="矩形 21"/>
              <p:cNvSpPr>
                <a:spLocks noChangeArrowheads="1"/>
              </p:cNvSpPr>
              <p:nvPr/>
            </p:nvSpPr>
            <p:spPr bwMode="auto">
              <a:xfrm>
                <a:off x="0" y="0"/>
                <a:ext cx="12192001" cy="2949678"/>
              </a:xfrm>
              <a:prstGeom prst="rect">
                <a:avLst/>
              </a:prstGeom>
              <a:solidFill>
                <a:schemeClr val="bg1">
                  <a:alpha val="14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cxnSp>
            <p:nvCxnSpPr>
              <p:cNvPr id="6150" name="直接连接符 30"/>
              <p:cNvCxnSpPr>
                <a:cxnSpLocks noChangeShapeType="1"/>
              </p:cNvCxnSpPr>
              <p:nvPr/>
            </p:nvCxnSpPr>
            <p:spPr bwMode="auto">
              <a:xfrm>
                <a:off x="0" y="0"/>
                <a:ext cx="12192001"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6151" name="直接连接符 31"/>
              <p:cNvCxnSpPr>
                <a:cxnSpLocks noChangeShapeType="1"/>
              </p:cNvCxnSpPr>
              <p:nvPr/>
            </p:nvCxnSpPr>
            <p:spPr bwMode="auto">
              <a:xfrm>
                <a:off x="0" y="2949678"/>
                <a:ext cx="12192001"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grpSp>
      </p:grpSp>
      <p:grpSp>
        <p:nvGrpSpPr>
          <p:cNvPr id="6152" name="组合 40"/>
          <p:cNvGrpSpPr>
            <a:grpSpLocks/>
          </p:cNvGrpSpPr>
          <p:nvPr/>
        </p:nvGrpSpPr>
        <p:grpSpPr bwMode="auto">
          <a:xfrm>
            <a:off x="-136525" y="474663"/>
            <a:ext cx="12411075" cy="5784850"/>
            <a:chOff x="0" y="0"/>
            <a:chExt cx="12410868" cy="5784745"/>
          </a:xfrm>
        </p:grpSpPr>
        <p:sp>
          <p:nvSpPr>
            <p:cNvPr id="6153" name="等腰三角形 33"/>
            <p:cNvSpPr>
              <a:spLocks noChangeArrowheads="1"/>
            </p:cNvSpPr>
            <p:nvPr/>
          </p:nvSpPr>
          <p:spPr bwMode="auto">
            <a:xfrm rot="1831200">
              <a:off x="11606019" y="731824"/>
              <a:ext cx="804849" cy="27463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154" name="等腰三角形 34"/>
            <p:cNvSpPr>
              <a:spLocks noChangeArrowheads="1"/>
            </p:cNvSpPr>
            <p:nvPr/>
          </p:nvSpPr>
          <p:spPr bwMode="auto">
            <a:xfrm rot="18237801">
              <a:off x="10656709" y="3382899"/>
              <a:ext cx="306381" cy="163510"/>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155" name="等腰三角形 35"/>
            <p:cNvSpPr>
              <a:spLocks noChangeArrowheads="1"/>
            </p:cNvSpPr>
            <p:nvPr/>
          </p:nvSpPr>
          <p:spPr bwMode="auto">
            <a:xfrm rot="19833911">
              <a:off x="10036008" y="1762093"/>
              <a:ext cx="246059" cy="196846"/>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6156" name="图片 3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2380" y="51278"/>
              <a:ext cx="835224" cy="51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等腰三角形 37"/>
            <p:cNvSpPr>
              <a:spLocks noChangeArrowheads="1"/>
            </p:cNvSpPr>
            <p:nvPr/>
          </p:nvSpPr>
          <p:spPr bwMode="auto">
            <a:xfrm rot="18848016">
              <a:off x="268282" y="5257703"/>
              <a:ext cx="785799" cy="268284"/>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158" name="等腰三角形 38"/>
            <p:cNvSpPr>
              <a:spLocks noChangeArrowheads="1"/>
            </p:cNvSpPr>
            <p:nvPr/>
          </p:nvSpPr>
          <p:spPr bwMode="auto">
            <a:xfrm rot="10359249">
              <a:off x="2101815" y="2806649"/>
              <a:ext cx="339719" cy="446079"/>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6159" name="等腰三角形 39"/>
            <p:cNvSpPr>
              <a:spLocks noChangeArrowheads="1"/>
            </p:cNvSpPr>
            <p:nvPr/>
          </p:nvSpPr>
          <p:spPr bwMode="auto">
            <a:xfrm rot="1831200">
              <a:off x="0" y="0"/>
              <a:ext cx="584190" cy="200021"/>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pic>
        <p:nvPicPr>
          <p:cNvPr id="6160" name="文本框 22"/>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63" y="622300"/>
            <a:ext cx="1779587"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6161" name="文本框 2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588" y="1481138"/>
            <a:ext cx="17922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6162" name="直接连接符 25"/>
          <p:cNvCxnSpPr>
            <a:cxnSpLocks noChangeShapeType="1"/>
          </p:cNvCxnSpPr>
          <p:nvPr/>
        </p:nvCxnSpPr>
        <p:spPr bwMode="auto">
          <a:xfrm>
            <a:off x="407988" y="1485900"/>
            <a:ext cx="14732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6163" name="矩形 26"/>
          <p:cNvSpPr>
            <a:spLocks noChangeArrowheads="1"/>
          </p:cNvSpPr>
          <p:nvPr/>
        </p:nvSpPr>
        <p:spPr bwMode="auto">
          <a:xfrm>
            <a:off x="7361238" y="5214938"/>
            <a:ext cx="4510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en-US" sz="1200">
                <a:solidFill>
                  <a:srgbClr val="FFFFFF"/>
                </a:solidFill>
                <a:latin typeface="Arial" pitchFamily="34" charset="0"/>
                <a:cs typeface="Arial" pitchFamily="34" charset="0"/>
              </a:rPr>
              <a:t>Your life can be enhanced, and your happiness enriched, when you choose to change your perspective. </a:t>
            </a:r>
            <a:endParaRPr lang="zh-CN" altLang="en-US" sz="1200">
              <a:solidFill>
                <a:srgbClr val="FFFFFF"/>
              </a:solidFill>
            </a:endParaRPr>
          </a:p>
        </p:txBody>
      </p:sp>
      <p:cxnSp>
        <p:nvCxnSpPr>
          <p:cNvPr id="6164" name="直接连接符 42"/>
          <p:cNvCxnSpPr>
            <a:cxnSpLocks noChangeShapeType="1"/>
          </p:cNvCxnSpPr>
          <p:nvPr/>
        </p:nvCxnSpPr>
        <p:spPr bwMode="auto">
          <a:xfrm>
            <a:off x="-84138" y="3148013"/>
            <a:ext cx="1584326"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6165" name="直接连接符 48"/>
          <p:cNvCxnSpPr>
            <a:cxnSpLocks noChangeShapeType="1"/>
          </p:cNvCxnSpPr>
          <p:nvPr/>
        </p:nvCxnSpPr>
        <p:spPr bwMode="auto">
          <a:xfrm>
            <a:off x="2984500" y="3148013"/>
            <a:ext cx="107950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grpSp>
        <p:nvGrpSpPr>
          <p:cNvPr id="6166" name="组合 4"/>
          <p:cNvGrpSpPr>
            <a:grpSpLocks/>
          </p:cNvGrpSpPr>
          <p:nvPr/>
        </p:nvGrpSpPr>
        <p:grpSpPr bwMode="auto">
          <a:xfrm>
            <a:off x="1120775" y="2414588"/>
            <a:ext cx="2262188" cy="2317750"/>
            <a:chOff x="0" y="0"/>
            <a:chExt cx="2261776" cy="2317918"/>
          </a:xfrm>
        </p:grpSpPr>
        <p:sp>
          <p:nvSpPr>
            <p:cNvPr id="6167" name="弧形 43"/>
            <p:cNvSpPr>
              <a:spLocks/>
            </p:cNvSpPr>
            <p:nvPr/>
          </p:nvSpPr>
          <p:spPr bwMode="auto">
            <a:xfrm>
              <a:off x="377756" y="0"/>
              <a:ext cx="1480868" cy="1481244"/>
            </a:xfrm>
            <a:custGeom>
              <a:avLst/>
              <a:gdLst>
                <a:gd name="T0" fmla="*/ 0 w 1480868"/>
                <a:gd name="T1" fmla="*/ 740621 h 1481244"/>
                <a:gd name="T2" fmla="*/ 740434 w 1480868"/>
                <a:gd name="T3" fmla="*/ 0 h 1481244"/>
                <a:gd name="T4" fmla="*/ 1480868 w 1480868"/>
                <a:gd name="T5" fmla="*/ 740622 h 1481244"/>
                <a:gd name="T6" fmla="*/ 740434 w 1480868"/>
                <a:gd name="T7" fmla="*/ 740622 h 1481244"/>
                <a:gd name="T8" fmla="*/ 0 w 1480868"/>
                <a:gd name="T9" fmla="*/ 740621 h 1481244"/>
                <a:gd name="T10" fmla="*/ 0 w 1480868"/>
                <a:gd name="T11" fmla="*/ 740621 h 1481244"/>
                <a:gd name="T12" fmla="*/ 740434 w 1480868"/>
                <a:gd name="T13" fmla="*/ 0 h 1481244"/>
                <a:gd name="T14" fmla="*/ 1480868 w 1480868"/>
                <a:gd name="T15" fmla="*/ 740622 h 1481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0868" h="1481244" stroke="0">
                  <a:moveTo>
                    <a:pt x="0" y="740621"/>
                  </a:moveTo>
                  <a:cubicBezTo>
                    <a:pt x="0" y="331587"/>
                    <a:pt x="331504" y="0"/>
                    <a:pt x="740434" y="0"/>
                  </a:cubicBezTo>
                  <a:cubicBezTo>
                    <a:pt x="1149364" y="0"/>
                    <a:pt x="1480868" y="331588"/>
                    <a:pt x="1480868" y="740622"/>
                  </a:cubicBezTo>
                  <a:lnTo>
                    <a:pt x="740434" y="740622"/>
                  </a:lnTo>
                  <a:lnTo>
                    <a:pt x="0" y="740621"/>
                  </a:lnTo>
                  <a:close/>
                </a:path>
                <a:path w="1480868" h="1481244" fill="none">
                  <a:moveTo>
                    <a:pt x="0" y="740621"/>
                  </a:moveTo>
                  <a:cubicBezTo>
                    <a:pt x="0" y="331587"/>
                    <a:pt x="331504" y="0"/>
                    <a:pt x="740434" y="0"/>
                  </a:cubicBezTo>
                  <a:cubicBezTo>
                    <a:pt x="1149364" y="0"/>
                    <a:pt x="1480868" y="331588"/>
                    <a:pt x="1480868" y="740622"/>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6168" name="组合 73"/>
            <p:cNvGrpSpPr>
              <a:grpSpLocks/>
            </p:cNvGrpSpPr>
            <p:nvPr/>
          </p:nvGrpSpPr>
          <p:grpSpPr bwMode="auto">
            <a:xfrm>
              <a:off x="498691" y="110634"/>
              <a:ext cx="1248318" cy="1248318"/>
              <a:chOff x="0" y="0"/>
              <a:chExt cx="1248318" cy="1248318"/>
            </a:xfrm>
          </p:grpSpPr>
          <p:sp>
            <p:nvSpPr>
              <p:cNvPr id="6169" name="椭圆 55"/>
              <p:cNvSpPr>
                <a:spLocks noChangeArrowheads="1"/>
              </p:cNvSpPr>
              <p:nvPr/>
            </p:nvSpPr>
            <p:spPr bwMode="auto">
              <a:xfrm>
                <a:off x="-307" y="499"/>
                <a:ext cx="1249136" cy="1247865"/>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70" name="文本框 60"/>
              <p:cNvSpPr txBox="1">
                <a:spLocks noChangeArrowheads="1"/>
              </p:cNvSpPr>
              <p:nvPr/>
            </p:nvSpPr>
            <p:spPr bwMode="auto">
              <a:xfrm>
                <a:off x="173570"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01</a:t>
                </a:r>
                <a:endParaRPr lang="zh-CN" altLang="en-US" sz="4800">
                  <a:solidFill>
                    <a:srgbClr val="1E6991"/>
                  </a:solidFill>
                  <a:latin typeface="华文细黑" pitchFamily="2" charset="-122"/>
                  <a:ea typeface="华文细黑" pitchFamily="2" charset="-122"/>
                </a:endParaRPr>
              </a:p>
            </p:txBody>
          </p:sp>
        </p:grpSp>
        <p:grpSp>
          <p:nvGrpSpPr>
            <p:cNvPr id="6171" name="组合 80"/>
            <p:cNvGrpSpPr>
              <a:grpSpLocks/>
            </p:cNvGrpSpPr>
            <p:nvPr/>
          </p:nvGrpSpPr>
          <p:grpSpPr bwMode="auto">
            <a:xfrm>
              <a:off x="0" y="1430200"/>
              <a:ext cx="2261776" cy="887718"/>
              <a:chOff x="0" y="0"/>
              <a:chExt cx="2261776" cy="887718"/>
            </a:xfrm>
          </p:grpSpPr>
          <p:sp>
            <p:nvSpPr>
              <p:cNvPr id="6172" name="文本框 65"/>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6173" name="矩形 69"/>
              <p:cNvSpPr>
                <a:spLocks noChangeArrowheads="1"/>
              </p:cNvSpPr>
              <p:nvPr/>
            </p:nvSpPr>
            <p:spPr bwMode="auto">
              <a:xfrm>
                <a:off x="9411"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grpSp>
      <p:grpSp>
        <p:nvGrpSpPr>
          <p:cNvPr id="6174" name="组合 1"/>
          <p:cNvGrpSpPr>
            <a:grpSpLocks/>
          </p:cNvGrpSpPr>
          <p:nvPr/>
        </p:nvGrpSpPr>
        <p:grpSpPr bwMode="auto">
          <a:xfrm>
            <a:off x="3686175" y="2414588"/>
            <a:ext cx="8524875" cy="2317750"/>
            <a:chOff x="0" y="0"/>
            <a:chExt cx="8524246" cy="2317918"/>
          </a:xfrm>
        </p:grpSpPr>
        <p:sp>
          <p:nvSpPr>
            <p:cNvPr id="6175" name="弧形 44"/>
            <p:cNvSpPr>
              <a:spLocks/>
            </p:cNvSpPr>
            <p:nvPr/>
          </p:nvSpPr>
          <p:spPr bwMode="auto">
            <a:xfrm>
              <a:off x="379385" y="0"/>
              <a:ext cx="1481028" cy="1481244"/>
            </a:xfrm>
            <a:custGeom>
              <a:avLst/>
              <a:gdLst>
                <a:gd name="T0" fmla="*/ 0 w 1481028"/>
                <a:gd name="T1" fmla="*/ 740621 h 1481244"/>
                <a:gd name="T2" fmla="*/ 740514 w 1481028"/>
                <a:gd name="T3" fmla="*/ 0 h 1481244"/>
                <a:gd name="T4" fmla="*/ 1481028 w 1481028"/>
                <a:gd name="T5" fmla="*/ 740622 h 1481244"/>
                <a:gd name="T6" fmla="*/ 740514 w 1481028"/>
                <a:gd name="T7" fmla="*/ 740622 h 1481244"/>
                <a:gd name="T8" fmla="*/ 0 w 1481028"/>
                <a:gd name="T9" fmla="*/ 740621 h 1481244"/>
                <a:gd name="T10" fmla="*/ 0 w 1481028"/>
                <a:gd name="T11" fmla="*/ 740621 h 1481244"/>
                <a:gd name="T12" fmla="*/ 740514 w 1481028"/>
                <a:gd name="T13" fmla="*/ 0 h 1481244"/>
                <a:gd name="T14" fmla="*/ 1481028 w 1481028"/>
                <a:gd name="T15" fmla="*/ 740622 h 1481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1028" h="1481244" stroke="0">
                  <a:moveTo>
                    <a:pt x="0" y="740621"/>
                  </a:moveTo>
                  <a:cubicBezTo>
                    <a:pt x="0" y="331587"/>
                    <a:pt x="331540" y="0"/>
                    <a:pt x="740514" y="0"/>
                  </a:cubicBezTo>
                  <a:cubicBezTo>
                    <a:pt x="1149488" y="0"/>
                    <a:pt x="1481028" y="331588"/>
                    <a:pt x="1481028" y="740622"/>
                  </a:cubicBezTo>
                  <a:lnTo>
                    <a:pt x="740514" y="740622"/>
                  </a:lnTo>
                  <a:lnTo>
                    <a:pt x="0" y="740621"/>
                  </a:lnTo>
                  <a:close/>
                </a:path>
                <a:path w="1481028" h="1481244" fill="none">
                  <a:moveTo>
                    <a:pt x="0" y="740621"/>
                  </a:moveTo>
                  <a:cubicBezTo>
                    <a:pt x="0" y="331587"/>
                    <a:pt x="331540" y="0"/>
                    <a:pt x="740514" y="0"/>
                  </a:cubicBezTo>
                  <a:cubicBezTo>
                    <a:pt x="1149488" y="0"/>
                    <a:pt x="1481028" y="331588"/>
                    <a:pt x="1481028" y="740622"/>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176" name="弧形 45"/>
            <p:cNvSpPr>
              <a:spLocks/>
            </p:cNvSpPr>
            <p:nvPr/>
          </p:nvSpPr>
          <p:spPr bwMode="auto">
            <a:xfrm>
              <a:off x="2947770" y="0"/>
              <a:ext cx="1479441" cy="1481244"/>
            </a:xfrm>
            <a:custGeom>
              <a:avLst/>
              <a:gdLst>
                <a:gd name="T0" fmla="*/ 0 w 1479441"/>
                <a:gd name="T1" fmla="*/ 740621 h 1481244"/>
                <a:gd name="T2" fmla="*/ 739721 w 1479441"/>
                <a:gd name="T3" fmla="*/ 0 h 1481244"/>
                <a:gd name="T4" fmla="*/ 1479442 w 1479441"/>
                <a:gd name="T5" fmla="*/ 740622 h 1481244"/>
                <a:gd name="T6" fmla="*/ 739721 w 1479441"/>
                <a:gd name="T7" fmla="*/ 740622 h 1481244"/>
                <a:gd name="T8" fmla="*/ 0 w 1479441"/>
                <a:gd name="T9" fmla="*/ 740621 h 1481244"/>
                <a:gd name="T10" fmla="*/ 0 w 1479441"/>
                <a:gd name="T11" fmla="*/ 740621 h 1481244"/>
                <a:gd name="T12" fmla="*/ 739721 w 1479441"/>
                <a:gd name="T13" fmla="*/ 0 h 1481244"/>
                <a:gd name="T14" fmla="*/ 1479442 w 1479441"/>
                <a:gd name="T15" fmla="*/ 740622 h 1481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9441" h="1481244" stroke="0">
                  <a:moveTo>
                    <a:pt x="0" y="740621"/>
                  </a:moveTo>
                  <a:cubicBezTo>
                    <a:pt x="0" y="331587"/>
                    <a:pt x="331185" y="0"/>
                    <a:pt x="739721" y="0"/>
                  </a:cubicBezTo>
                  <a:cubicBezTo>
                    <a:pt x="1148257" y="0"/>
                    <a:pt x="1479442" y="331588"/>
                    <a:pt x="1479442" y="740622"/>
                  </a:cubicBezTo>
                  <a:lnTo>
                    <a:pt x="739721" y="740622"/>
                  </a:lnTo>
                  <a:lnTo>
                    <a:pt x="0" y="740621"/>
                  </a:lnTo>
                  <a:close/>
                </a:path>
                <a:path w="1479441" h="1481244" fill="none">
                  <a:moveTo>
                    <a:pt x="0" y="740621"/>
                  </a:moveTo>
                  <a:cubicBezTo>
                    <a:pt x="0" y="331587"/>
                    <a:pt x="331185" y="0"/>
                    <a:pt x="739721" y="0"/>
                  </a:cubicBezTo>
                  <a:cubicBezTo>
                    <a:pt x="1148257" y="0"/>
                    <a:pt x="1479442" y="331588"/>
                    <a:pt x="1479442" y="740622"/>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6177" name="弧形 46"/>
            <p:cNvSpPr>
              <a:spLocks/>
            </p:cNvSpPr>
            <p:nvPr/>
          </p:nvSpPr>
          <p:spPr bwMode="auto">
            <a:xfrm>
              <a:off x="5514568" y="0"/>
              <a:ext cx="1481029" cy="1481244"/>
            </a:xfrm>
            <a:custGeom>
              <a:avLst/>
              <a:gdLst>
                <a:gd name="T0" fmla="*/ 0 w 1481029"/>
                <a:gd name="T1" fmla="*/ 740621 h 1481244"/>
                <a:gd name="T2" fmla="*/ 740515 w 1481029"/>
                <a:gd name="T3" fmla="*/ 0 h 1481244"/>
                <a:gd name="T4" fmla="*/ 1481030 w 1481029"/>
                <a:gd name="T5" fmla="*/ 740622 h 1481244"/>
                <a:gd name="T6" fmla="*/ 740515 w 1481029"/>
                <a:gd name="T7" fmla="*/ 740622 h 1481244"/>
                <a:gd name="T8" fmla="*/ 0 w 1481029"/>
                <a:gd name="T9" fmla="*/ 740621 h 1481244"/>
                <a:gd name="T10" fmla="*/ 0 w 1481029"/>
                <a:gd name="T11" fmla="*/ 740621 h 1481244"/>
                <a:gd name="T12" fmla="*/ 740515 w 1481029"/>
                <a:gd name="T13" fmla="*/ 0 h 1481244"/>
                <a:gd name="T14" fmla="*/ 1481030 w 1481029"/>
                <a:gd name="T15" fmla="*/ 740622 h 1481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1029" h="1481244" stroke="0">
                  <a:moveTo>
                    <a:pt x="0" y="740621"/>
                  </a:moveTo>
                  <a:cubicBezTo>
                    <a:pt x="0" y="331587"/>
                    <a:pt x="331540" y="0"/>
                    <a:pt x="740515" y="0"/>
                  </a:cubicBezTo>
                  <a:cubicBezTo>
                    <a:pt x="1149490" y="0"/>
                    <a:pt x="1481030" y="331588"/>
                    <a:pt x="1481030" y="740622"/>
                  </a:cubicBezTo>
                  <a:lnTo>
                    <a:pt x="740515" y="740622"/>
                  </a:lnTo>
                  <a:lnTo>
                    <a:pt x="0" y="740621"/>
                  </a:lnTo>
                  <a:close/>
                </a:path>
                <a:path w="1481029" h="1481244" fill="none">
                  <a:moveTo>
                    <a:pt x="0" y="740621"/>
                  </a:moveTo>
                  <a:cubicBezTo>
                    <a:pt x="0" y="331587"/>
                    <a:pt x="331540" y="0"/>
                    <a:pt x="740515" y="0"/>
                  </a:cubicBezTo>
                  <a:cubicBezTo>
                    <a:pt x="1149490" y="0"/>
                    <a:pt x="1481030" y="331588"/>
                    <a:pt x="1481030" y="740622"/>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6178" name="直接连接符 47"/>
            <p:cNvCxnSpPr>
              <a:cxnSpLocks noChangeShapeType="1"/>
            </p:cNvCxnSpPr>
            <p:nvPr/>
          </p:nvCxnSpPr>
          <p:spPr bwMode="auto">
            <a:xfrm>
              <a:off x="6995597" y="733478"/>
              <a:ext cx="1528649"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6179" name="直接连接符 49"/>
            <p:cNvCxnSpPr>
              <a:cxnSpLocks noChangeShapeType="1"/>
            </p:cNvCxnSpPr>
            <p:nvPr/>
          </p:nvCxnSpPr>
          <p:spPr bwMode="auto">
            <a:xfrm>
              <a:off x="1862001" y="733478"/>
              <a:ext cx="1081007"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6180" name="直接连接符 50"/>
            <p:cNvCxnSpPr>
              <a:cxnSpLocks noChangeShapeType="1"/>
            </p:cNvCxnSpPr>
            <p:nvPr/>
          </p:nvCxnSpPr>
          <p:spPr bwMode="auto">
            <a:xfrm>
              <a:off x="4430386" y="733478"/>
              <a:ext cx="107942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grpSp>
          <p:nvGrpSpPr>
            <p:cNvPr id="6181" name="组合 74"/>
            <p:cNvGrpSpPr>
              <a:grpSpLocks/>
            </p:cNvGrpSpPr>
            <p:nvPr/>
          </p:nvGrpSpPr>
          <p:grpSpPr bwMode="auto">
            <a:xfrm>
              <a:off x="498989" y="110634"/>
              <a:ext cx="1248318" cy="1248318"/>
              <a:chOff x="0" y="0"/>
              <a:chExt cx="1248318" cy="1248318"/>
            </a:xfrm>
          </p:grpSpPr>
          <p:sp>
            <p:nvSpPr>
              <p:cNvPr id="6182" name="椭圆 57"/>
              <p:cNvSpPr>
                <a:spLocks noChangeArrowheads="1"/>
              </p:cNvSpPr>
              <p:nvPr/>
            </p:nvSpPr>
            <p:spPr bwMode="auto">
              <a:xfrm>
                <a:off x="-551" y="499"/>
                <a:ext cx="1249271" cy="1247865"/>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83" name="文本框 61"/>
              <p:cNvSpPr txBox="1">
                <a:spLocks noChangeArrowheads="1"/>
              </p:cNvSpPr>
              <p:nvPr/>
            </p:nvSpPr>
            <p:spPr bwMode="auto">
              <a:xfrm>
                <a:off x="16969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02</a:t>
                </a:r>
                <a:endParaRPr lang="zh-CN" altLang="en-US" sz="4800">
                  <a:solidFill>
                    <a:srgbClr val="1E6991"/>
                  </a:solidFill>
                  <a:latin typeface="华文细黑" pitchFamily="2" charset="-122"/>
                  <a:ea typeface="华文细黑" pitchFamily="2" charset="-122"/>
                </a:endParaRPr>
              </a:p>
            </p:txBody>
          </p:sp>
        </p:grpSp>
        <p:grpSp>
          <p:nvGrpSpPr>
            <p:cNvPr id="6184" name="组合 75"/>
            <p:cNvGrpSpPr>
              <a:grpSpLocks/>
            </p:cNvGrpSpPr>
            <p:nvPr/>
          </p:nvGrpSpPr>
          <p:grpSpPr bwMode="auto">
            <a:xfrm>
              <a:off x="3065156" y="110634"/>
              <a:ext cx="1248318" cy="1248318"/>
              <a:chOff x="0" y="0"/>
              <a:chExt cx="1248318" cy="1248318"/>
            </a:xfrm>
          </p:grpSpPr>
          <p:sp>
            <p:nvSpPr>
              <p:cNvPr id="6185" name="椭圆 58"/>
              <p:cNvSpPr>
                <a:spLocks noChangeArrowheads="1"/>
              </p:cNvSpPr>
              <p:nvPr/>
            </p:nvSpPr>
            <p:spPr bwMode="auto">
              <a:xfrm>
                <a:off x="81" y="499"/>
                <a:ext cx="1247683" cy="1247865"/>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86" name="文本框 62"/>
              <p:cNvSpPr txBox="1">
                <a:spLocks noChangeArrowheads="1"/>
              </p:cNvSpPr>
              <p:nvPr/>
            </p:nvSpPr>
            <p:spPr bwMode="auto">
              <a:xfrm>
                <a:off x="165828"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03</a:t>
                </a:r>
                <a:endParaRPr lang="zh-CN" altLang="en-US" sz="4800">
                  <a:solidFill>
                    <a:srgbClr val="1E6991"/>
                  </a:solidFill>
                  <a:latin typeface="华文细黑" pitchFamily="2" charset="-122"/>
                  <a:ea typeface="华文细黑" pitchFamily="2" charset="-122"/>
                </a:endParaRPr>
              </a:p>
            </p:txBody>
          </p:sp>
        </p:grpSp>
        <p:grpSp>
          <p:nvGrpSpPr>
            <p:cNvPr id="6187" name="组合 76"/>
            <p:cNvGrpSpPr>
              <a:grpSpLocks/>
            </p:cNvGrpSpPr>
            <p:nvPr/>
          </p:nvGrpSpPr>
          <p:grpSpPr bwMode="auto">
            <a:xfrm>
              <a:off x="5631322" y="110634"/>
              <a:ext cx="1248318" cy="1248318"/>
              <a:chOff x="0" y="0"/>
              <a:chExt cx="1248318" cy="1248318"/>
            </a:xfrm>
          </p:grpSpPr>
          <p:sp>
            <p:nvSpPr>
              <p:cNvPr id="6188" name="椭圆 59"/>
              <p:cNvSpPr>
                <a:spLocks noChangeArrowheads="1"/>
              </p:cNvSpPr>
              <p:nvPr/>
            </p:nvSpPr>
            <p:spPr bwMode="auto">
              <a:xfrm>
                <a:off x="712" y="499"/>
                <a:ext cx="1247683" cy="1247865"/>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89" name="文本框 64"/>
              <p:cNvSpPr txBox="1">
                <a:spLocks noChangeArrowheads="1"/>
              </p:cNvSpPr>
              <p:nvPr/>
            </p:nvSpPr>
            <p:spPr bwMode="auto">
              <a:xfrm>
                <a:off x="16195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04</a:t>
                </a:r>
                <a:endParaRPr lang="zh-CN" altLang="en-US" sz="4800">
                  <a:solidFill>
                    <a:srgbClr val="1E6991"/>
                  </a:solidFill>
                  <a:latin typeface="华文细黑" pitchFamily="2" charset="-122"/>
                  <a:ea typeface="华文细黑" pitchFamily="2" charset="-122"/>
                </a:endParaRPr>
              </a:p>
            </p:txBody>
          </p:sp>
        </p:grpSp>
        <p:grpSp>
          <p:nvGrpSpPr>
            <p:cNvPr id="6190" name="组合 81"/>
            <p:cNvGrpSpPr>
              <a:grpSpLocks/>
            </p:cNvGrpSpPr>
            <p:nvPr/>
          </p:nvGrpSpPr>
          <p:grpSpPr bwMode="auto">
            <a:xfrm>
              <a:off x="0" y="1430200"/>
              <a:ext cx="2261776" cy="887718"/>
              <a:chOff x="0" y="0"/>
              <a:chExt cx="2261776" cy="887718"/>
            </a:xfrm>
          </p:grpSpPr>
          <p:sp>
            <p:nvSpPr>
              <p:cNvPr id="6191" name="文本框 66"/>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6192" name="矩形 70"/>
              <p:cNvSpPr>
                <a:spLocks noChangeArrowheads="1"/>
              </p:cNvSpPr>
              <p:nvPr/>
            </p:nvSpPr>
            <p:spPr bwMode="auto">
              <a:xfrm>
                <a:off x="3892"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grpSp>
          <p:nvGrpSpPr>
            <p:cNvPr id="6193" name="组合 82"/>
            <p:cNvGrpSpPr>
              <a:grpSpLocks/>
            </p:cNvGrpSpPr>
            <p:nvPr/>
          </p:nvGrpSpPr>
          <p:grpSpPr bwMode="auto">
            <a:xfrm>
              <a:off x="2556738" y="1430200"/>
              <a:ext cx="2261776" cy="887718"/>
              <a:chOff x="0" y="0"/>
              <a:chExt cx="2261776" cy="887718"/>
            </a:xfrm>
          </p:grpSpPr>
          <p:sp>
            <p:nvSpPr>
              <p:cNvPr id="6194" name="文本框 67"/>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6195" name="矩形 71"/>
              <p:cNvSpPr>
                <a:spLocks noChangeArrowheads="1"/>
              </p:cNvSpPr>
              <p:nvPr/>
            </p:nvSpPr>
            <p:spPr bwMode="auto">
              <a:xfrm>
                <a:off x="7504"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grpSp>
          <p:nvGrpSpPr>
            <p:cNvPr id="6196" name="组合 83"/>
            <p:cNvGrpSpPr>
              <a:grpSpLocks/>
            </p:cNvGrpSpPr>
            <p:nvPr/>
          </p:nvGrpSpPr>
          <p:grpSpPr bwMode="auto">
            <a:xfrm>
              <a:off x="5124592" y="1430200"/>
              <a:ext cx="2261777" cy="887718"/>
              <a:chOff x="0" y="0"/>
              <a:chExt cx="2261777" cy="887718"/>
            </a:xfrm>
          </p:grpSpPr>
          <p:sp>
            <p:nvSpPr>
              <p:cNvPr id="6197" name="文本框 68"/>
              <p:cNvSpPr txBox="1">
                <a:spLocks noChangeArrowheads="1"/>
              </p:cNvSpPr>
              <p:nvPr/>
            </p:nvSpPr>
            <p:spPr bwMode="auto">
              <a:xfrm>
                <a:off x="1"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6198" name="矩形 72"/>
              <p:cNvSpPr>
                <a:spLocks noChangeArrowheads="1"/>
              </p:cNvSpPr>
              <p:nvPr/>
            </p:nvSpPr>
            <p:spPr bwMode="auto">
              <a:xfrm>
                <a:off x="0"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grpSp>
      <p:cxnSp>
        <p:nvCxnSpPr>
          <p:cNvPr id="6199" name="直接连接符 108"/>
          <p:cNvCxnSpPr>
            <a:cxnSpLocks noChangeShapeType="1"/>
          </p:cNvCxnSpPr>
          <p:nvPr/>
        </p:nvCxnSpPr>
        <p:spPr bwMode="auto">
          <a:xfrm>
            <a:off x="-6350" y="3148013"/>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6200" name="直接连接符 109"/>
          <p:cNvCxnSpPr>
            <a:cxnSpLocks noChangeShapeType="1"/>
          </p:cNvCxnSpPr>
          <p:nvPr/>
        </p:nvCxnSpPr>
        <p:spPr bwMode="auto">
          <a:xfrm>
            <a:off x="6818313" y="3148013"/>
            <a:ext cx="5354637"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xit" presetSubtype="2" fill="hold" nodeType="afterEffect">
                                  <p:stCondLst>
                                    <p:cond delay="0"/>
                                  </p:stCondLst>
                                  <p:childTnLst>
                                    <p:anim calcmode="lin" valueType="num">
                                      <p:cBhvr additive="base">
                                        <p:cTn id="6" dur="750"/>
                                        <p:tgtEl>
                                          <p:spTgt spid="6174"/>
                                        </p:tgtEl>
                                        <p:attrNameLst>
                                          <p:attrName>ppt_x</p:attrName>
                                        </p:attrNameLst>
                                      </p:cBhvr>
                                      <p:tavLst>
                                        <p:tav tm="0">
                                          <p:val>
                                            <p:strVal val="ppt_x"/>
                                          </p:val>
                                        </p:tav>
                                        <p:tav tm="100000">
                                          <p:val>
                                            <p:strVal val="1+ppt_w/2"/>
                                          </p:val>
                                        </p:tav>
                                      </p:tavLst>
                                    </p:anim>
                                    <p:anim calcmode="lin" valueType="num">
                                      <p:cBhvr additive="base">
                                        <p:cTn id="7" dur="750"/>
                                        <p:tgtEl>
                                          <p:spTgt spid="6174"/>
                                        </p:tgtEl>
                                        <p:attrNameLst>
                                          <p:attrName>ppt_y</p:attrName>
                                        </p:attrNameLst>
                                      </p:cBhvr>
                                      <p:tavLst>
                                        <p:tav tm="0">
                                          <p:val>
                                            <p:strVal val="ppt_y"/>
                                          </p:val>
                                        </p:tav>
                                        <p:tav tm="100000">
                                          <p:val>
                                            <p:strVal val="ppt_y"/>
                                          </p:val>
                                        </p:tav>
                                      </p:tavLst>
                                    </p:anim>
                                    <p:set>
                                      <p:cBhvr>
                                        <p:cTn id="8" dur="1" fill="hold">
                                          <p:stCondLst>
                                            <p:cond delay="749"/>
                                          </p:stCondLst>
                                        </p:cTn>
                                        <p:tgtEl>
                                          <p:spTgt spid="6174"/>
                                        </p:tgtEl>
                                        <p:attrNameLst>
                                          <p:attrName>style.visibility</p:attrName>
                                        </p:attrNameLst>
                                      </p:cBhvr>
                                      <p:to>
                                        <p:strVal val="hidden"/>
                                      </p:to>
                                    </p:set>
                                  </p:childTnLst>
                                </p:cTn>
                              </p:par>
                              <p:par>
                                <p:cTn id="9" presetID="10" presetClass="exit" presetSubtype="0" fill="hold" nodeType="withEffect">
                                  <p:stCondLst>
                                    <p:cond delay="0"/>
                                  </p:stCondLst>
                                  <p:childTnLst>
                                    <p:animEffect transition="out" filter="fade">
                                      <p:cBhvr>
                                        <p:cTn id="10" dur="500"/>
                                        <p:tgtEl>
                                          <p:spTgt spid="6165"/>
                                        </p:tgtEl>
                                      </p:cBhvr>
                                    </p:animEffect>
                                    <p:set>
                                      <p:cBhvr>
                                        <p:cTn id="11" dur="1" fill="hold">
                                          <p:stCondLst>
                                            <p:cond delay="499"/>
                                          </p:stCondLst>
                                        </p:cTn>
                                        <p:tgtEl>
                                          <p:spTgt spid="6165"/>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6164"/>
                                        </p:tgtEl>
                                      </p:cBhvr>
                                    </p:animEffect>
                                    <p:set>
                                      <p:cBhvr>
                                        <p:cTn id="14" dur="1" fill="hold">
                                          <p:stCondLst>
                                            <p:cond delay="499"/>
                                          </p:stCondLst>
                                        </p:cTn>
                                        <p:tgtEl>
                                          <p:spTgt spid="6164"/>
                                        </p:tgtEl>
                                        <p:attrNameLst>
                                          <p:attrName>style.visibility</p:attrName>
                                        </p:attrNameLst>
                                      </p:cBhvr>
                                      <p:to>
                                        <p:strVal val="hidden"/>
                                      </p:to>
                                    </p:set>
                                  </p:childTnLst>
                                </p:cTn>
                              </p:par>
                              <p:par>
                                <p:cTn id="15" presetID="63" presetClass="path" presetSubtype="0" fill="hold" nodeType="withEffect">
                                  <p:stCondLst>
                                    <p:cond delay="500"/>
                                  </p:stCondLst>
                                  <p:childTnLst>
                                    <p:animMotion origin="layout" path="M 4.58333E-6 -4.81481E-6 L 0.31432 -4.81481E-6 " pathEditMode="relative" rAng="0" ptsTypes="AA">
                                      <p:cBhvr>
                                        <p:cTn id="16" dur="750" fill="hold"/>
                                        <p:tgtEl>
                                          <p:spTgt spid="6166"/>
                                        </p:tgtEl>
                                        <p:attrNameLst>
                                          <p:attrName>ppt_x,ppt_y</p:attrName>
                                        </p:attrNameLst>
                                      </p:cBhvr>
                                      <p:rCtr x="15700" y="0"/>
                                    </p:animMotion>
                                  </p:childTnLst>
                                </p:cTn>
                              </p:par>
                            </p:childTnLst>
                          </p:cTn>
                        </p:par>
                        <p:par>
                          <p:cTn id="17" fill="hold" nodeType="afterGroup">
                            <p:stCondLst>
                              <p:cond delay="1250"/>
                            </p:stCondLst>
                            <p:childTnLst>
                              <p:par>
                                <p:cTn id="18" presetID="22" presetClass="entr" presetSubtype="2" fill="hold" nodeType="afterEffect">
                                  <p:stCondLst>
                                    <p:cond delay="0"/>
                                  </p:stCondLst>
                                  <p:childTnLst>
                                    <p:set>
                                      <p:cBhvr>
                                        <p:cTn id="19" dur="1" fill="hold">
                                          <p:stCondLst>
                                            <p:cond delay="0"/>
                                          </p:stCondLst>
                                        </p:cTn>
                                        <p:tgtEl>
                                          <p:spTgt spid="6199"/>
                                        </p:tgtEl>
                                        <p:attrNameLst>
                                          <p:attrName>style.visibility</p:attrName>
                                        </p:attrNameLst>
                                      </p:cBhvr>
                                      <p:to>
                                        <p:strVal val="visible"/>
                                      </p:to>
                                    </p:set>
                                    <p:animEffect transition="in" filter="wipe(right)">
                                      <p:cBhvr>
                                        <p:cTn id="20" dur="500"/>
                                        <p:tgtEl>
                                          <p:spTgt spid="6199"/>
                                        </p:tgtEl>
                                      </p:cBhvr>
                                    </p:animEffect>
                                  </p:childTnLst>
                                </p:cTn>
                              </p:par>
                              <p:par>
                                <p:cTn id="21" presetID="22" presetClass="entr" presetSubtype="8" fill="hold" nodeType="withEffect">
                                  <p:stCondLst>
                                    <p:cond delay="0"/>
                                  </p:stCondLst>
                                  <p:childTnLst>
                                    <p:set>
                                      <p:cBhvr>
                                        <p:cTn id="22" dur="1" fill="hold">
                                          <p:stCondLst>
                                            <p:cond delay="0"/>
                                          </p:stCondLst>
                                        </p:cTn>
                                        <p:tgtEl>
                                          <p:spTgt spid="6200"/>
                                        </p:tgtEl>
                                        <p:attrNameLst>
                                          <p:attrName>style.visibility</p:attrName>
                                        </p:attrNameLst>
                                      </p:cBhvr>
                                      <p:to>
                                        <p:strVal val="visible"/>
                                      </p:to>
                                    </p:set>
                                    <p:animEffect transition="in" filter="wipe(left)">
                                      <p:cBhvr>
                                        <p:cTn id="23" dur="500"/>
                                        <p:tgtEl>
                                          <p:spTgt spid="6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170"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7171"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7172"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7173" name="文本框 12"/>
          <p:cNvSpPr txBox="1">
            <a:spLocks noChangeArrowheads="1"/>
          </p:cNvSpPr>
          <p:nvPr/>
        </p:nvSpPr>
        <p:spPr bwMode="auto">
          <a:xfrm>
            <a:off x="398463" y="247650"/>
            <a:ext cx="590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01</a:t>
            </a:r>
            <a:endParaRPr lang="zh-CN" altLang="en-US" sz="2400" b="1">
              <a:solidFill>
                <a:srgbClr val="132F55"/>
              </a:solidFill>
              <a:latin typeface="华文细黑" pitchFamily="2" charset="-122"/>
              <a:ea typeface="华文细黑" pitchFamily="2" charset="-122"/>
            </a:endParaRPr>
          </a:p>
        </p:txBody>
      </p:sp>
      <p:cxnSp>
        <p:nvCxnSpPr>
          <p:cNvPr id="7174"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7175"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7176" name="矩形 16"/>
          <p:cNvSpPr>
            <a:spLocks noChangeArrowheads="1"/>
          </p:cNvSpPr>
          <p:nvPr/>
        </p:nvSpPr>
        <p:spPr bwMode="auto">
          <a:xfrm>
            <a:off x="407988" y="1460500"/>
            <a:ext cx="11376025" cy="259715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ffectLst>
            <a:outerShdw dist="38100" dir="5400000" algn="ctr" rotWithShape="0">
              <a:srgbClr val="000000">
                <a:alpha val="18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7177" name="组合 37"/>
          <p:cNvGrpSpPr>
            <a:grpSpLocks/>
          </p:cNvGrpSpPr>
          <p:nvPr/>
        </p:nvGrpSpPr>
        <p:grpSpPr bwMode="auto">
          <a:xfrm>
            <a:off x="6904038" y="1460500"/>
            <a:ext cx="4879975" cy="2597150"/>
            <a:chOff x="0" y="0"/>
            <a:chExt cx="4879242" cy="2596799"/>
          </a:xfrm>
        </p:grpSpPr>
        <p:grpSp>
          <p:nvGrpSpPr>
            <p:cNvPr id="7178" name="组合 21"/>
            <p:cNvGrpSpPr>
              <a:grpSpLocks/>
            </p:cNvGrpSpPr>
            <p:nvPr/>
          </p:nvGrpSpPr>
          <p:grpSpPr bwMode="auto">
            <a:xfrm>
              <a:off x="0" y="0"/>
              <a:ext cx="4879242" cy="2596799"/>
              <a:chOff x="0" y="0"/>
              <a:chExt cx="4879242" cy="2596799"/>
            </a:xfrm>
          </p:grpSpPr>
          <p:sp>
            <p:nvSpPr>
              <p:cNvPr id="7179" name="矩形 19"/>
              <p:cNvSpPr>
                <a:spLocks noChangeArrowheads="1"/>
              </p:cNvSpPr>
              <p:nvPr/>
            </p:nvSpPr>
            <p:spPr bwMode="auto">
              <a:xfrm>
                <a:off x="577763" y="0"/>
                <a:ext cx="4301479" cy="2596799"/>
              </a:xfrm>
              <a:prstGeom prst="rect">
                <a:avLst/>
              </a:prstGeom>
              <a:solidFill>
                <a:srgbClr val="1E6991">
                  <a:alpha val="82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7180" name="等腰三角形 20"/>
              <p:cNvSpPr>
                <a:spLocks noChangeArrowheads="1"/>
              </p:cNvSpPr>
              <p:nvPr/>
            </p:nvSpPr>
            <p:spPr bwMode="auto">
              <a:xfrm rot="16200000">
                <a:off x="-46035" y="1009518"/>
                <a:ext cx="669834" cy="577763"/>
              </a:xfrm>
              <a:prstGeom prst="triangle">
                <a:avLst>
                  <a:gd name="adj" fmla="val 50000"/>
                </a:avLst>
              </a:prstGeom>
              <a:solidFill>
                <a:srgbClr val="1E6991">
                  <a:alpha val="82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sp>
          <p:nvSpPr>
            <p:cNvPr id="7181" name="文本框 22"/>
            <p:cNvSpPr txBox="1">
              <a:spLocks noChangeArrowheads="1"/>
            </p:cNvSpPr>
            <p:nvPr/>
          </p:nvSpPr>
          <p:spPr bwMode="auto">
            <a:xfrm>
              <a:off x="791429" y="379882"/>
              <a:ext cx="3810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2400" b="1">
                  <a:solidFill>
                    <a:schemeClr val="bg1"/>
                  </a:solidFill>
                  <a:latin typeface="Arial" pitchFamily="34" charset="0"/>
                  <a:cs typeface="Arial" pitchFamily="34" charset="0"/>
                </a:rPr>
                <a:t>ABOUT OUR COMPANY</a:t>
              </a:r>
              <a:endParaRPr lang="zh-CN" altLang="en-US" sz="2400" b="1">
                <a:solidFill>
                  <a:schemeClr val="bg1"/>
                </a:solidFill>
                <a:latin typeface="Arial" pitchFamily="34" charset="0"/>
                <a:cs typeface="Arial" pitchFamily="34" charset="0"/>
              </a:endParaRPr>
            </a:p>
          </p:txBody>
        </p:sp>
        <p:sp>
          <p:nvSpPr>
            <p:cNvPr id="7182" name="矩形 23"/>
            <p:cNvSpPr>
              <a:spLocks noChangeArrowheads="1"/>
            </p:cNvSpPr>
            <p:nvPr/>
          </p:nvSpPr>
          <p:spPr bwMode="auto">
            <a:xfrm>
              <a:off x="791429" y="990620"/>
              <a:ext cx="400812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a:solidFill>
                    <a:schemeClr val="bg1"/>
                  </a:solidFill>
                  <a:latin typeface="Arial" pitchFamily="34" charset="0"/>
                </a:rPr>
                <a:t>Just for today I will try to live through this day only and not tackle my whole life problem at once. I can do something for twelve hours that would appall me if I had to keep it up for a lifetime.</a:t>
              </a:r>
              <a:endParaRPr lang="zh-CN" altLang="en-US" sz="1400">
                <a:solidFill>
                  <a:schemeClr val="bg1"/>
                </a:solidFill>
                <a:latin typeface="Arial" pitchFamily="34" charset="0"/>
              </a:endParaRPr>
            </a:p>
          </p:txBody>
        </p:sp>
      </p:grpSp>
      <p:sp>
        <p:nvSpPr>
          <p:cNvPr id="7183" name="任意多边形 26"/>
          <p:cNvSpPr>
            <a:spLocks/>
          </p:cNvSpPr>
          <p:nvPr/>
        </p:nvSpPr>
        <p:spPr bwMode="auto">
          <a:xfrm>
            <a:off x="431800" y="4471988"/>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7184" name="文本框 27"/>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49300" y="4438650"/>
            <a:ext cx="29575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7185" name="矩形 29"/>
          <p:cNvSpPr>
            <a:spLocks noChangeArrowheads="1"/>
          </p:cNvSpPr>
          <p:nvPr/>
        </p:nvSpPr>
        <p:spPr bwMode="auto">
          <a:xfrm>
            <a:off x="738188" y="4792663"/>
            <a:ext cx="461168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I will not show anyone that my feelings are hurt: they may be hurt, but today I will not show it.</a:t>
            </a:r>
            <a:endParaRPr lang="zh-CN" altLang="en-US" sz="1400">
              <a:solidFill>
                <a:schemeClr val="bg1"/>
              </a:solidFill>
              <a:latin typeface="Arial" pitchFamily="34" charset="0"/>
            </a:endParaRPr>
          </a:p>
        </p:txBody>
      </p:sp>
      <p:sp>
        <p:nvSpPr>
          <p:cNvPr id="7186" name="任意多边形 32"/>
          <p:cNvSpPr>
            <a:spLocks/>
          </p:cNvSpPr>
          <p:nvPr/>
        </p:nvSpPr>
        <p:spPr bwMode="auto">
          <a:xfrm>
            <a:off x="6867525" y="4471988"/>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7187" name="文本框 33"/>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186613" y="4438650"/>
            <a:ext cx="29575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7188" name="矩形 34"/>
          <p:cNvSpPr>
            <a:spLocks noChangeArrowheads="1"/>
          </p:cNvSpPr>
          <p:nvPr/>
        </p:nvSpPr>
        <p:spPr bwMode="auto">
          <a:xfrm>
            <a:off x="7172325" y="4792663"/>
            <a:ext cx="461168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I will not show anyone that my feelings are hurt: they may be hurt, but today I will not show it.</a:t>
            </a:r>
            <a:endParaRPr lang="zh-CN" altLang="en-US" sz="1400">
              <a:solidFill>
                <a:schemeClr val="bg1"/>
              </a:solidFill>
              <a:latin typeface="Arial" pitchFamily="34" charset="0"/>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7176"/>
                                        </p:tgtEl>
                                        <p:attrNameLst>
                                          <p:attrName>style.visibility</p:attrName>
                                        </p:attrNameLst>
                                      </p:cBhvr>
                                      <p:to>
                                        <p:strVal val="visible"/>
                                      </p:to>
                                    </p:set>
                                    <p:anim calcmode="lin" valueType="num">
                                      <p:cBhvr additive="base">
                                        <p:cTn id="7" dur="500"/>
                                        <p:tgtEl>
                                          <p:spTgt spid="7176"/>
                                        </p:tgtEl>
                                        <p:attrNameLst>
                                          <p:attrName>ppt_y</p:attrName>
                                        </p:attrNameLst>
                                      </p:cBhvr>
                                      <p:tavLst>
                                        <p:tav tm="0">
                                          <p:val>
                                            <p:strVal val="#ppt_y+#ppt_h*1.125000"/>
                                          </p:val>
                                        </p:tav>
                                        <p:tav tm="100000">
                                          <p:val>
                                            <p:strVal val="#ppt_y"/>
                                          </p:val>
                                        </p:tav>
                                      </p:tavLst>
                                    </p:anim>
                                    <p:animEffect transition="in" filter="wipe(up)">
                                      <p:cBhvr>
                                        <p:cTn id="8" dur="500"/>
                                        <p:tgtEl>
                                          <p:spTgt spid="7176"/>
                                        </p:tgtEl>
                                      </p:cBhvr>
                                    </p:animEffect>
                                  </p:childTnLst>
                                </p:cTn>
                              </p:par>
                            </p:childTnLst>
                          </p:cTn>
                        </p:par>
                        <p:par>
                          <p:cTn id="9" fill="hold" nodeType="afterGroup">
                            <p:stCondLst>
                              <p:cond delay="500"/>
                            </p:stCondLst>
                            <p:childTnLst>
                              <p:par>
                                <p:cTn id="10" presetID="22" presetClass="entr" presetSubtype="2" fill="hold" nodeType="afterEffect">
                                  <p:stCondLst>
                                    <p:cond delay="0"/>
                                  </p:stCondLst>
                                  <p:childTnLst>
                                    <p:set>
                                      <p:cBhvr>
                                        <p:cTn id="11" dur="1" fill="hold">
                                          <p:stCondLst>
                                            <p:cond delay="0"/>
                                          </p:stCondLst>
                                        </p:cTn>
                                        <p:tgtEl>
                                          <p:spTgt spid="7177"/>
                                        </p:tgtEl>
                                        <p:attrNameLst>
                                          <p:attrName>style.visibility</p:attrName>
                                        </p:attrNameLst>
                                      </p:cBhvr>
                                      <p:to>
                                        <p:strVal val="visible"/>
                                      </p:to>
                                    </p:set>
                                    <p:animEffect transition="in" filter="wipe(right)">
                                      <p:cBhvr>
                                        <p:cTn id="12" dur="500"/>
                                        <p:tgtEl>
                                          <p:spTgt spid="7177"/>
                                        </p:tgtEl>
                                      </p:cBhvr>
                                    </p:animEffect>
                                  </p:childTnLst>
                                </p:cTn>
                              </p:par>
                            </p:childTnLst>
                          </p:cTn>
                        </p:par>
                        <p:par>
                          <p:cTn id="13" fill="hold" nodeType="afterGroup">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7183"/>
                                        </p:tgtEl>
                                        <p:attrNameLst>
                                          <p:attrName>style.visibility</p:attrName>
                                        </p:attrNameLst>
                                      </p:cBhvr>
                                      <p:to>
                                        <p:strVal val="visible"/>
                                      </p:to>
                                    </p:set>
                                    <p:anim calcmode="lin" valueType="num">
                                      <p:cBhvr>
                                        <p:cTn id="16" dur="500" fill="hold"/>
                                        <p:tgtEl>
                                          <p:spTgt spid="7183"/>
                                        </p:tgtEl>
                                        <p:attrNameLst>
                                          <p:attrName>ppt_w</p:attrName>
                                        </p:attrNameLst>
                                      </p:cBhvr>
                                      <p:tavLst>
                                        <p:tav tm="0">
                                          <p:val>
                                            <p:fltVal val="0"/>
                                          </p:val>
                                        </p:tav>
                                        <p:tav tm="100000">
                                          <p:val>
                                            <p:strVal val="#ppt_w"/>
                                          </p:val>
                                        </p:tav>
                                      </p:tavLst>
                                    </p:anim>
                                    <p:anim calcmode="lin" valueType="num">
                                      <p:cBhvr>
                                        <p:cTn id="17" dur="500" fill="hold"/>
                                        <p:tgtEl>
                                          <p:spTgt spid="7183"/>
                                        </p:tgtEl>
                                        <p:attrNameLst>
                                          <p:attrName>ppt_h</p:attrName>
                                        </p:attrNameLst>
                                      </p:cBhvr>
                                      <p:tavLst>
                                        <p:tav tm="0">
                                          <p:val>
                                            <p:fltVal val="0"/>
                                          </p:val>
                                        </p:tav>
                                        <p:tav tm="100000">
                                          <p:val>
                                            <p:strVal val="#ppt_h"/>
                                          </p:val>
                                        </p:tav>
                                      </p:tavLst>
                                    </p:anim>
                                  </p:childTnLst>
                                </p:cTn>
                              </p:par>
                            </p:childTnLst>
                          </p:cTn>
                        </p:par>
                        <p:par>
                          <p:cTn id="18" fill="hold" nodeType="afterGroup">
                            <p:stCondLst>
                              <p:cond delay="1500"/>
                            </p:stCondLst>
                            <p:childTnLst>
                              <p:par>
                                <p:cTn id="19" presetID="22" presetClass="entr" presetSubtype="4" fill="hold" nodeType="afterEffect">
                                  <p:stCondLst>
                                    <p:cond delay="0"/>
                                  </p:stCondLst>
                                  <p:childTnLst>
                                    <p:set>
                                      <p:cBhvr>
                                        <p:cTn id="20" dur="1" fill="hold">
                                          <p:stCondLst>
                                            <p:cond delay="0"/>
                                          </p:stCondLst>
                                        </p:cTn>
                                        <p:tgtEl>
                                          <p:spTgt spid="7184"/>
                                        </p:tgtEl>
                                        <p:attrNameLst>
                                          <p:attrName>style.visibility</p:attrName>
                                        </p:attrNameLst>
                                      </p:cBhvr>
                                      <p:to>
                                        <p:strVal val="visible"/>
                                      </p:to>
                                    </p:set>
                                    <p:animEffect transition="in" filter="wipe(down)">
                                      <p:cBhvr>
                                        <p:cTn id="21" dur="500"/>
                                        <p:tgtEl>
                                          <p:spTgt spid="7184"/>
                                        </p:tgtEl>
                                      </p:cBhvr>
                                    </p:animEffect>
                                  </p:childTnLst>
                                </p:cTn>
                              </p:par>
                            </p:childTnLst>
                          </p:cTn>
                        </p:par>
                        <p:par>
                          <p:cTn id="22" fill="hold" nodeType="afterGroup">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7185"/>
                                        </p:tgtEl>
                                        <p:attrNameLst>
                                          <p:attrName>style.visibility</p:attrName>
                                        </p:attrNameLst>
                                      </p:cBhvr>
                                      <p:to>
                                        <p:strVal val="visible"/>
                                      </p:to>
                                    </p:set>
                                    <p:animEffect transition="in" filter="randombar(horizontal)">
                                      <p:cBhvr>
                                        <p:cTn id="25" dur="500"/>
                                        <p:tgtEl>
                                          <p:spTgt spid="7185"/>
                                        </p:tgtEl>
                                      </p:cBhvr>
                                    </p:animEffect>
                                  </p:childTnLst>
                                </p:cTn>
                              </p:par>
                            </p:childTnLst>
                          </p:cTn>
                        </p:par>
                        <p:par>
                          <p:cTn id="26" fill="hold" nodeType="afterGroup">
                            <p:stCondLst>
                              <p:cond delay="2500"/>
                            </p:stCondLst>
                            <p:childTnLst>
                              <p:par>
                                <p:cTn id="27" presetID="23" presetClass="entr" presetSubtype="16" fill="hold" grpId="0" nodeType="afterEffect">
                                  <p:stCondLst>
                                    <p:cond delay="0"/>
                                  </p:stCondLst>
                                  <p:childTnLst>
                                    <p:set>
                                      <p:cBhvr>
                                        <p:cTn id="28" dur="1" fill="hold">
                                          <p:stCondLst>
                                            <p:cond delay="0"/>
                                          </p:stCondLst>
                                        </p:cTn>
                                        <p:tgtEl>
                                          <p:spTgt spid="7186"/>
                                        </p:tgtEl>
                                        <p:attrNameLst>
                                          <p:attrName>style.visibility</p:attrName>
                                        </p:attrNameLst>
                                      </p:cBhvr>
                                      <p:to>
                                        <p:strVal val="visible"/>
                                      </p:to>
                                    </p:set>
                                    <p:anim calcmode="lin" valueType="num">
                                      <p:cBhvr>
                                        <p:cTn id="29" dur="500" fill="hold"/>
                                        <p:tgtEl>
                                          <p:spTgt spid="7186"/>
                                        </p:tgtEl>
                                        <p:attrNameLst>
                                          <p:attrName>ppt_w</p:attrName>
                                        </p:attrNameLst>
                                      </p:cBhvr>
                                      <p:tavLst>
                                        <p:tav tm="0">
                                          <p:val>
                                            <p:fltVal val="0"/>
                                          </p:val>
                                        </p:tav>
                                        <p:tav tm="100000">
                                          <p:val>
                                            <p:strVal val="#ppt_w"/>
                                          </p:val>
                                        </p:tav>
                                      </p:tavLst>
                                    </p:anim>
                                    <p:anim calcmode="lin" valueType="num">
                                      <p:cBhvr>
                                        <p:cTn id="30" dur="500" fill="hold"/>
                                        <p:tgtEl>
                                          <p:spTgt spid="7186"/>
                                        </p:tgtEl>
                                        <p:attrNameLst>
                                          <p:attrName>ppt_h</p:attrName>
                                        </p:attrNameLst>
                                      </p:cBhvr>
                                      <p:tavLst>
                                        <p:tav tm="0">
                                          <p:val>
                                            <p:fltVal val="0"/>
                                          </p:val>
                                        </p:tav>
                                        <p:tav tm="100000">
                                          <p:val>
                                            <p:strVal val="#ppt_h"/>
                                          </p:val>
                                        </p:tav>
                                      </p:tavLst>
                                    </p:anim>
                                  </p:childTnLst>
                                </p:cTn>
                              </p:par>
                            </p:childTnLst>
                          </p:cTn>
                        </p:par>
                        <p:par>
                          <p:cTn id="31" fill="hold" nodeType="afterGroup">
                            <p:stCondLst>
                              <p:cond delay="3000"/>
                            </p:stCondLst>
                            <p:childTnLst>
                              <p:par>
                                <p:cTn id="32" presetID="22" presetClass="entr" presetSubtype="4" fill="hold" nodeType="afterEffect">
                                  <p:stCondLst>
                                    <p:cond delay="0"/>
                                  </p:stCondLst>
                                  <p:childTnLst>
                                    <p:set>
                                      <p:cBhvr>
                                        <p:cTn id="33" dur="1" fill="hold">
                                          <p:stCondLst>
                                            <p:cond delay="0"/>
                                          </p:stCondLst>
                                        </p:cTn>
                                        <p:tgtEl>
                                          <p:spTgt spid="7187"/>
                                        </p:tgtEl>
                                        <p:attrNameLst>
                                          <p:attrName>style.visibility</p:attrName>
                                        </p:attrNameLst>
                                      </p:cBhvr>
                                      <p:to>
                                        <p:strVal val="visible"/>
                                      </p:to>
                                    </p:set>
                                    <p:animEffect transition="in" filter="wipe(down)">
                                      <p:cBhvr>
                                        <p:cTn id="34" dur="500"/>
                                        <p:tgtEl>
                                          <p:spTgt spid="7187"/>
                                        </p:tgtEl>
                                      </p:cBhvr>
                                    </p:animEffect>
                                  </p:childTnLst>
                                </p:cTn>
                              </p:par>
                            </p:childTnLst>
                          </p:cTn>
                        </p:par>
                        <p:par>
                          <p:cTn id="35" fill="hold" nodeType="afterGroup">
                            <p:stCondLst>
                              <p:cond delay="3500"/>
                            </p:stCondLst>
                            <p:childTnLst>
                              <p:par>
                                <p:cTn id="36" presetID="14" presetClass="entr" presetSubtype="10" fill="hold" grpId="0" nodeType="afterEffect">
                                  <p:stCondLst>
                                    <p:cond delay="0"/>
                                  </p:stCondLst>
                                  <p:childTnLst>
                                    <p:set>
                                      <p:cBhvr>
                                        <p:cTn id="37" dur="1" fill="hold">
                                          <p:stCondLst>
                                            <p:cond delay="0"/>
                                          </p:stCondLst>
                                        </p:cTn>
                                        <p:tgtEl>
                                          <p:spTgt spid="7188"/>
                                        </p:tgtEl>
                                        <p:attrNameLst>
                                          <p:attrName>style.visibility</p:attrName>
                                        </p:attrNameLst>
                                      </p:cBhvr>
                                      <p:to>
                                        <p:strVal val="visible"/>
                                      </p:to>
                                    </p:set>
                                    <p:animEffect transition="in" filter="randombar(horizontal)">
                                      <p:cBhvr>
                                        <p:cTn id="38" dur="500"/>
                                        <p:tgtEl>
                                          <p:spTgt spid="7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6" grpId="0" animBg="1" autoUpdateAnimBg="0"/>
      <p:bldP spid="7183" grpId="0" animBg="1"/>
      <p:bldP spid="7185" grpId="0" autoUpdateAnimBg="0"/>
      <p:bldP spid="7186" grpId="0" animBg="1"/>
      <p:bldP spid="718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194"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8195"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8196"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8197" name="文本框 12"/>
          <p:cNvSpPr txBox="1">
            <a:spLocks noChangeArrowheads="1"/>
          </p:cNvSpPr>
          <p:nvPr/>
        </p:nvSpPr>
        <p:spPr bwMode="auto">
          <a:xfrm>
            <a:off x="398463" y="247650"/>
            <a:ext cx="590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01</a:t>
            </a:r>
            <a:endParaRPr lang="zh-CN" altLang="en-US" sz="2400" b="1">
              <a:solidFill>
                <a:srgbClr val="132F55"/>
              </a:solidFill>
              <a:latin typeface="华文细黑" pitchFamily="2" charset="-122"/>
              <a:ea typeface="华文细黑" pitchFamily="2" charset="-122"/>
            </a:endParaRPr>
          </a:p>
        </p:txBody>
      </p:sp>
      <p:cxnSp>
        <p:nvCxnSpPr>
          <p:cNvPr id="8198"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8199"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8200" name="组合 40"/>
          <p:cNvGrpSpPr>
            <a:grpSpLocks/>
          </p:cNvGrpSpPr>
          <p:nvPr/>
        </p:nvGrpSpPr>
        <p:grpSpPr bwMode="auto">
          <a:xfrm>
            <a:off x="407988" y="1587500"/>
            <a:ext cx="2914650" cy="4630738"/>
            <a:chOff x="0" y="0"/>
            <a:chExt cx="2914874" cy="4629838"/>
          </a:xfrm>
        </p:grpSpPr>
        <p:sp>
          <p:nvSpPr>
            <p:cNvPr id="8201" name="矩形 1"/>
            <p:cNvSpPr>
              <a:spLocks noChangeArrowheads="1"/>
            </p:cNvSpPr>
            <p:nvPr/>
          </p:nvSpPr>
          <p:spPr bwMode="auto">
            <a:xfrm>
              <a:off x="0" y="750742"/>
              <a:ext cx="2914874" cy="3879096"/>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8202" name="组合 36"/>
            <p:cNvGrpSpPr>
              <a:grpSpLocks/>
            </p:cNvGrpSpPr>
            <p:nvPr/>
          </p:nvGrpSpPr>
          <p:grpSpPr bwMode="auto">
            <a:xfrm>
              <a:off x="0" y="0"/>
              <a:ext cx="2914874" cy="690689"/>
              <a:chOff x="0" y="0"/>
              <a:chExt cx="2914874" cy="690689"/>
            </a:xfrm>
          </p:grpSpPr>
          <p:sp>
            <p:nvSpPr>
              <p:cNvPr id="8203" name="矩形 16"/>
              <p:cNvSpPr>
                <a:spLocks noChangeArrowheads="1"/>
              </p:cNvSpPr>
              <p:nvPr/>
            </p:nvSpPr>
            <p:spPr bwMode="auto">
              <a:xfrm>
                <a:off x="0" y="0"/>
                <a:ext cx="2914874" cy="690429"/>
              </a:xfrm>
              <a:prstGeom prst="rect">
                <a:avLst/>
              </a:prstGeom>
              <a:solidFill>
                <a:schemeClr val="bg1">
                  <a:alpha val="8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04" name="文本框 24"/>
              <p:cNvSpPr txBox="1">
                <a:spLocks noChangeArrowheads="1"/>
              </p:cNvSpPr>
              <p:nvPr/>
            </p:nvSpPr>
            <p:spPr bwMode="auto">
              <a:xfrm>
                <a:off x="157798" y="134430"/>
                <a:ext cx="26297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32F55"/>
                    </a:solidFill>
                    <a:latin typeface="Arial" pitchFamily="34" charset="0"/>
                    <a:cs typeface="Arial" pitchFamily="34" charset="0"/>
                  </a:rPr>
                  <a:t>Add Your Project Title</a:t>
                </a:r>
                <a:endParaRPr lang="zh-CN" altLang="en-US" sz="2000">
                  <a:solidFill>
                    <a:srgbClr val="132F55"/>
                  </a:solidFill>
                  <a:latin typeface="Arial" pitchFamily="34" charset="0"/>
                  <a:cs typeface="Arial" pitchFamily="34" charset="0"/>
                </a:endParaRPr>
              </a:p>
            </p:txBody>
          </p:sp>
        </p:grpSp>
      </p:grpSp>
      <p:grpSp>
        <p:nvGrpSpPr>
          <p:cNvPr id="8205" name="组合 41"/>
          <p:cNvGrpSpPr>
            <a:grpSpLocks/>
          </p:cNvGrpSpPr>
          <p:nvPr/>
        </p:nvGrpSpPr>
        <p:grpSpPr bwMode="auto">
          <a:xfrm>
            <a:off x="3371850" y="1587500"/>
            <a:ext cx="2771775" cy="4630738"/>
            <a:chOff x="0" y="0"/>
            <a:chExt cx="2772000" cy="4629838"/>
          </a:xfrm>
        </p:grpSpPr>
        <p:sp>
          <p:nvSpPr>
            <p:cNvPr id="8206" name="矩形 8"/>
            <p:cNvSpPr>
              <a:spLocks noChangeArrowheads="1"/>
            </p:cNvSpPr>
            <p:nvPr/>
          </p:nvSpPr>
          <p:spPr bwMode="auto">
            <a:xfrm>
              <a:off x="0" y="750742"/>
              <a:ext cx="2772000" cy="3068041"/>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8207" name="组合 37"/>
            <p:cNvGrpSpPr>
              <a:grpSpLocks/>
            </p:cNvGrpSpPr>
            <p:nvPr/>
          </p:nvGrpSpPr>
          <p:grpSpPr bwMode="auto">
            <a:xfrm>
              <a:off x="0" y="0"/>
              <a:ext cx="2772000" cy="690235"/>
              <a:chOff x="0" y="0"/>
              <a:chExt cx="2772000" cy="690235"/>
            </a:xfrm>
          </p:grpSpPr>
          <p:sp>
            <p:nvSpPr>
              <p:cNvPr id="8208" name="矩形 17"/>
              <p:cNvSpPr>
                <a:spLocks noChangeArrowheads="1"/>
              </p:cNvSpPr>
              <p:nvPr/>
            </p:nvSpPr>
            <p:spPr bwMode="auto">
              <a:xfrm>
                <a:off x="0" y="0"/>
                <a:ext cx="2772000" cy="690429"/>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09" name="文本框 25"/>
              <p:cNvSpPr txBox="1">
                <a:spLocks noChangeArrowheads="1"/>
              </p:cNvSpPr>
              <p:nvPr/>
            </p:nvSpPr>
            <p:spPr bwMode="auto">
              <a:xfrm>
                <a:off x="71121" y="134430"/>
                <a:ext cx="26297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32F55"/>
                    </a:solidFill>
                    <a:latin typeface="Arial" pitchFamily="34" charset="0"/>
                    <a:cs typeface="Arial" pitchFamily="34" charset="0"/>
                  </a:rPr>
                  <a:t>Add Your Project Title</a:t>
                </a:r>
                <a:endParaRPr lang="zh-CN" altLang="en-US" sz="2000">
                  <a:solidFill>
                    <a:srgbClr val="132F55"/>
                  </a:solidFill>
                  <a:latin typeface="Arial" pitchFamily="34" charset="0"/>
                  <a:cs typeface="Arial" pitchFamily="34" charset="0"/>
                </a:endParaRPr>
              </a:p>
            </p:txBody>
          </p:sp>
        </p:grpSp>
        <p:grpSp>
          <p:nvGrpSpPr>
            <p:cNvPr id="8210" name="组合 35"/>
            <p:cNvGrpSpPr>
              <a:grpSpLocks/>
            </p:cNvGrpSpPr>
            <p:nvPr/>
          </p:nvGrpSpPr>
          <p:grpSpPr bwMode="auto">
            <a:xfrm>
              <a:off x="0" y="3879133"/>
              <a:ext cx="2772000" cy="750705"/>
              <a:chOff x="0" y="0"/>
              <a:chExt cx="2772000" cy="750705"/>
            </a:xfrm>
          </p:grpSpPr>
          <p:sp>
            <p:nvSpPr>
              <p:cNvPr id="8211" name="矩形 21"/>
              <p:cNvSpPr>
                <a:spLocks noChangeArrowheads="1"/>
              </p:cNvSpPr>
              <p:nvPr/>
            </p:nvSpPr>
            <p:spPr bwMode="auto">
              <a:xfrm>
                <a:off x="0" y="-37"/>
                <a:ext cx="2772000" cy="750742"/>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12" name="矩形 30"/>
              <p:cNvSpPr>
                <a:spLocks noChangeArrowheads="1"/>
              </p:cNvSpPr>
              <p:nvPr/>
            </p:nvSpPr>
            <p:spPr bwMode="auto">
              <a:xfrm>
                <a:off x="35560" y="75270"/>
                <a:ext cx="270087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100">
                    <a:solidFill>
                      <a:srgbClr val="132F55"/>
                    </a:solidFill>
                    <a:latin typeface="Arial" pitchFamily="34" charset="0"/>
                    <a:cs typeface="Arial" pitchFamily="34" charset="0"/>
                  </a:rPr>
                  <a:t>Your life can be enhanced, and your happiness enriched, when you choose to change your perspective. </a:t>
                </a:r>
                <a:endParaRPr lang="zh-CN" altLang="en-US" sz="1100">
                  <a:solidFill>
                    <a:srgbClr val="132F55"/>
                  </a:solidFill>
                </a:endParaRPr>
              </a:p>
            </p:txBody>
          </p:sp>
        </p:grpSp>
      </p:grpSp>
      <p:grpSp>
        <p:nvGrpSpPr>
          <p:cNvPr id="8213" name="组合 42"/>
          <p:cNvGrpSpPr>
            <a:grpSpLocks/>
          </p:cNvGrpSpPr>
          <p:nvPr/>
        </p:nvGrpSpPr>
        <p:grpSpPr bwMode="auto">
          <a:xfrm>
            <a:off x="6191250" y="1587500"/>
            <a:ext cx="2771775" cy="4630738"/>
            <a:chOff x="0" y="0"/>
            <a:chExt cx="2772000" cy="4629838"/>
          </a:xfrm>
        </p:grpSpPr>
        <p:sp>
          <p:nvSpPr>
            <p:cNvPr id="8214" name="矩形 10"/>
            <p:cNvSpPr>
              <a:spLocks noChangeArrowheads="1"/>
            </p:cNvSpPr>
            <p:nvPr/>
          </p:nvSpPr>
          <p:spPr bwMode="auto">
            <a:xfrm>
              <a:off x="0" y="750742"/>
              <a:ext cx="2772000" cy="3068041"/>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8215" name="组合 38"/>
            <p:cNvGrpSpPr>
              <a:grpSpLocks/>
            </p:cNvGrpSpPr>
            <p:nvPr/>
          </p:nvGrpSpPr>
          <p:grpSpPr bwMode="auto">
            <a:xfrm>
              <a:off x="0" y="0"/>
              <a:ext cx="2772000" cy="690235"/>
              <a:chOff x="0" y="0"/>
              <a:chExt cx="2772000" cy="690235"/>
            </a:xfrm>
          </p:grpSpPr>
          <p:sp>
            <p:nvSpPr>
              <p:cNvPr id="8216" name="矩形 18"/>
              <p:cNvSpPr>
                <a:spLocks noChangeArrowheads="1"/>
              </p:cNvSpPr>
              <p:nvPr/>
            </p:nvSpPr>
            <p:spPr bwMode="auto">
              <a:xfrm>
                <a:off x="0" y="0"/>
                <a:ext cx="2772000" cy="690429"/>
              </a:xfrm>
              <a:prstGeom prst="rect">
                <a:avLst/>
              </a:prstGeom>
              <a:solidFill>
                <a:schemeClr val="bg1">
                  <a:alpha val="8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17" name="文本框 26"/>
              <p:cNvSpPr txBox="1">
                <a:spLocks noChangeArrowheads="1"/>
              </p:cNvSpPr>
              <p:nvPr/>
            </p:nvSpPr>
            <p:spPr bwMode="auto">
              <a:xfrm>
                <a:off x="71121" y="134430"/>
                <a:ext cx="26297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32F55"/>
                    </a:solidFill>
                    <a:latin typeface="Arial" pitchFamily="34" charset="0"/>
                    <a:cs typeface="Arial" pitchFamily="34" charset="0"/>
                  </a:rPr>
                  <a:t>Add Your Project Title</a:t>
                </a:r>
                <a:endParaRPr lang="zh-CN" altLang="en-US" sz="2000">
                  <a:solidFill>
                    <a:srgbClr val="132F55"/>
                  </a:solidFill>
                  <a:latin typeface="Arial" pitchFamily="34" charset="0"/>
                  <a:cs typeface="Arial" pitchFamily="34" charset="0"/>
                </a:endParaRPr>
              </a:p>
            </p:txBody>
          </p:sp>
        </p:grpSp>
        <p:grpSp>
          <p:nvGrpSpPr>
            <p:cNvPr id="8218" name="组合 34"/>
            <p:cNvGrpSpPr>
              <a:grpSpLocks/>
            </p:cNvGrpSpPr>
            <p:nvPr/>
          </p:nvGrpSpPr>
          <p:grpSpPr bwMode="auto">
            <a:xfrm>
              <a:off x="0" y="3879133"/>
              <a:ext cx="2772000" cy="750705"/>
              <a:chOff x="0" y="0"/>
              <a:chExt cx="2772000" cy="750705"/>
            </a:xfrm>
          </p:grpSpPr>
          <p:sp>
            <p:nvSpPr>
              <p:cNvPr id="8219" name="矩形 22"/>
              <p:cNvSpPr>
                <a:spLocks noChangeArrowheads="1"/>
              </p:cNvSpPr>
              <p:nvPr/>
            </p:nvSpPr>
            <p:spPr bwMode="auto">
              <a:xfrm>
                <a:off x="0" y="-37"/>
                <a:ext cx="2772000" cy="750742"/>
              </a:xfrm>
              <a:prstGeom prst="rect">
                <a:avLst/>
              </a:prstGeom>
              <a:solidFill>
                <a:schemeClr val="bg1">
                  <a:alpha val="8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20" name="矩形 31"/>
              <p:cNvSpPr>
                <a:spLocks noChangeArrowheads="1"/>
              </p:cNvSpPr>
              <p:nvPr/>
            </p:nvSpPr>
            <p:spPr bwMode="auto">
              <a:xfrm>
                <a:off x="35559" y="75270"/>
                <a:ext cx="270087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100">
                    <a:solidFill>
                      <a:srgbClr val="132F55"/>
                    </a:solidFill>
                    <a:latin typeface="Arial" pitchFamily="34" charset="0"/>
                    <a:cs typeface="Arial" pitchFamily="34" charset="0"/>
                  </a:rPr>
                  <a:t>Your life can be enhanced, and your happiness enriched, when you choose to change your perspective. </a:t>
                </a:r>
                <a:endParaRPr lang="zh-CN" altLang="en-US" sz="1100">
                  <a:solidFill>
                    <a:srgbClr val="132F55"/>
                  </a:solidFill>
                </a:endParaRPr>
              </a:p>
            </p:txBody>
          </p:sp>
        </p:grpSp>
      </p:grpSp>
      <p:grpSp>
        <p:nvGrpSpPr>
          <p:cNvPr id="8221" name="组合 43"/>
          <p:cNvGrpSpPr>
            <a:grpSpLocks/>
          </p:cNvGrpSpPr>
          <p:nvPr/>
        </p:nvGrpSpPr>
        <p:grpSpPr bwMode="auto">
          <a:xfrm>
            <a:off x="9012238" y="1587500"/>
            <a:ext cx="2771775" cy="4630738"/>
            <a:chOff x="0" y="0"/>
            <a:chExt cx="2772000" cy="4629838"/>
          </a:xfrm>
        </p:grpSpPr>
        <p:sp>
          <p:nvSpPr>
            <p:cNvPr id="8222" name="矩形 13"/>
            <p:cNvSpPr>
              <a:spLocks noChangeArrowheads="1"/>
            </p:cNvSpPr>
            <p:nvPr/>
          </p:nvSpPr>
          <p:spPr bwMode="auto">
            <a:xfrm>
              <a:off x="0" y="750742"/>
              <a:ext cx="2772000" cy="3068041"/>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8223" name="组合 39"/>
            <p:cNvGrpSpPr>
              <a:grpSpLocks/>
            </p:cNvGrpSpPr>
            <p:nvPr/>
          </p:nvGrpSpPr>
          <p:grpSpPr bwMode="auto">
            <a:xfrm>
              <a:off x="0" y="0"/>
              <a:ext cx="2772000" cy="690235"/>
              <a:chOff x="0" y="0"/>
              <a:chExt cx="2772000" cy="690235"/>
            </a:xfrm>
          </p:grpSpPr>
          <p:sp>
            <p:nvSpPr>
              <p:cNvPr id="8224" name="矩形 19"/>
              <p:cNvSpPr>
                <a:spLocks noChangeArrowheads="1"/>
              </p:cNvSpPr>
              <p:nvPr/>
            </p:nvSpPr>
            <p:spPr bwMode="auto">
              <a:xfrm>
                <a:off x="0" y="0"/>
                <a:ext cx="2772000" cy="690429"/>
              </a:xfrm>
              <a:prstGeom prst="rect">
                <a:avLst/>
              </a:prstGeom>
              <a:solidFill>
                <a:schemeClr val="bg1">
                  <a:alpha val="7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25" name="文本框 27"/>
              <p:cNvSpPr txBox="1">
                <a:spLocks noChangeArrowheads="1"/>
              </p:cNvSpPr>
              <p:nvPr/>
            </p:nvSpPr>
            <p:spPr bwMode="auto">
              <a:xfrm>
                <a:off x="71121" y="134430"/>
                <a:ext cx="26297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000">
                    <a:solidFill>
                      <a:srgbClr val="132F55"/>
                    </a:solidFill>
                    <a:latin typeface="Arial" pitchFamily="34" charset="0"/>
                    <a:cs typeface="Arial" pitchFamily="34" charset="0"/>
                  </a:rPr>
                  <a:t>Add Your Project Title</a:t>
                </a:r>
                <a:endParaRPr lang="zh-CN" altLang="en-US" sz="2000">
                  <a:solidFill>
                    <a:srgbClr val="132F55"/>
                  </a:solidFill>
                  <a:latin typeface="Arial" pitchFamily="34" charset="0"/>
                  <a:cs typeface="Arial" pitchFamily="34" charset="0"/>
                </a:endParaRPr>
              </a:p>
            </p:txBody>
          </p:sp>
        </p:grpSp>
        <p:grpSp>
          <p:nvGrpSpPr>
            <p:cNvPr id="8226" name="组合 33"/>
            <p:cNvGrpSpPr>
              <a:grpSpLocks/>
            </p:cNvGrpSpPr>
            <p:nvPr/>
          </p:nvGrpSpPr>
          <p:grpSpPr bwMode="auto">
            <a:xfrm>
              <a:off x="0" y="3879133"/>
              <a:ext cx="2772000" cy="750705"/>
              <a:chOff x="0" y="0"/>
              <a:chExt cx="2772000" cy="750705"/>
            </a:xfrm>
          </p:grpSpPr>
          <p:sp>
            <p:nvSpPr>
              <p:cNvPr id="8227" name="矩形 23"/>
              <p:cNvSpPr>
                <a:spLocks noChangeArrowheads="1"/>
              </p:cNvSpPr>
              <p:nvPr/>
            </p:nvSpPr>
            <p:spPr bwMode="auto">
              <a:xfrm>
                <a:off x="0" y="-37"/>
                <a:ext cx="2772000" cy="750742"/>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8228" name="矩形 32"/>
              <p:cNvSpPr>
                <a:spLocks noChangeArrowheads="1"/>
              </p:cNvSpPr>
              <p:nvPr/>
            </p:nvSpPr>
            <p:spPr bwMode="auto">
              <a:xfrm>
                <a:off x="35559" y="75270"/>
                <a:ext cx="270087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100">
                    <a:solidFill>
                      <a:srgbClr val="132F55"/>
                    </a:solidFill>
                    <a:latin typeface="Arial" pitchFamily="34" charset="0"/>
                    <a:cs typeface="Arial" pitchFamily="34" charset="0"/>
                  </a:rPr>
                  <a:t>Your life can be enhanced, and your happiness enriched, when you choose to change your perspective. </a:t>
                </a:r>
                <a:endParaRPr lang="zh-CN" altLang="en-US" sz="1100">
                  <a:solidFill>
                    <a:srgbClr val="132F55"/>
                  </a:solidFill>
                </a:endParaRPr>
              </a:p>
            </p:txBody>
          </p:sp>
        </p:gr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2" fill="hold" nodeType="after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additive="base">
                                        <p:cTn id="7" dur="500"/>
                                        <p:tgtEl>
                                          <p:spTgt spid="8200"/>
                                        </p:tgtEl>
                                        <p:attrNameLst>
                                          <p:attrName>ppt_x</p:attrName>
                                        </p:attrNameLst>
                                      </p:cBhvr>
                                      <p:tavLst>
                                        <p:tav tm="0">
                                          <p:val>
                                            <p:strVal val="#ppt_x+#ppt_w*1.125000"/>
                                          </p:val>
                                        </p:tav>
                                        <p:tav tm="100000">
                                          <p:val>
                                            <p:strVal val="#ppt_x"/>
                                          </p:val>
                                        </p:tav>
                                      </p:tavLst>
                                    </p:anim>
                                    <p:animEffect transition="in" filter="wipe(left)">
                                      <p:cBhvr>
                                        <p:cTn id="8" dur="500"/>
                                        <p:tgtEl>
                                          <p:spTgt spid="8200"/>
                                        </p:tgtEl>
                                      </p:cBhvr>
                                    </p:animEffect>
                                  </p:childTnLst>
                                </p:cTn>
                              </p:par>
                            </p:childTnLst>
                          </p:cTn>
                        </p:par>
                        <p:par>
                          <p:cTn id="9" fill="hold" nodeType="afterGroup">
                            <p:stCondLst>
                              <p:cond delay="500"/>
                            </p:stCondLst>
                            <p:childTnLst>
                              <p:par>
                                <p:cTn id="10" presetID="12" presetClass="entr" presetSubtype="8" fill="hold" nodeType="afterEffect">
                                  <p:stCondLst>
                                    <p:cond delay="0"/>
                                  </p:stCondLst>
                                  <p:childTnLst>
                                    <p:set>
                                      <p:cBhvr>
                                        <p:cTn id="11" dur="1" fill="hold">
                                          <p:stCondLst>
                                            <p:cond delay="0"/>
                                          </p:stCondLst>
                                        </p:cTn>
                                        <p:tgtEl>
                                          <p:spTgt spid="8205"/>
                                        </p:tgtEl>
                                        <p:attrNameLst>
                                          <p:attrName>style.visibility</p:attrName>
                                        </p:attrNameLst>
                                      </p:cBhvr>
                                      <p:to>
                                        <p:strVal val="visible"/>
                                      </p:to>
                                    </p:set>
                                    <p:anim calcmode="lin" valueType="num">
                                      <p:cBhvr additive="base">
                                        <p:cTn id="12" dur="500"/>
                                        <p:tgtEl>
                                          <p:spTgt spid="8205"/>
                                        </p:tgtEl>
                                        <p:attrNameLst>
                                          <p:attrName>ppt_x</p:attrName>
                                        </p:attrNameLst>
                                      </p:cBhvr>
                                      <p:tavLst>
                                        <p:tav tm="0">
                                          <p:val>
                                            <p:strVal val="#ppt_x-#ppt_w*1.125000"/>
                                          </p:val>
                                        </p:tav>
                                        <p:tav tm="100000">
                                          <p:val>
                                            <p:strVal val="#ppt_x"/>
                                          </p:val>
                                        </p:tav>
                                      </p:tavLst>
                                    </p:anim>
                                    <p:animEffect transition="in" filter="wipe(right)">
                                      <p:cBhvr>
                                        <p:cTn id="13" dur="500"/>
                                        <p:tgtEl>
                                          <p:spTgt spid="8205"/>
                                        </p:tgtEl>
                                      </p:cBhvr>
                                    </p:animEffect>
                                  </p:childTnLst>
                                </p:cTn>
                              </p:par>
                              <p:par>
                                <p:cTn id="14" presetID="12" presetClass="entr" presetSubtype="8" fill="hold" nodeType="withEffect">
                                  <p:stCondLst>
                                    <p:cond delay="250"/>
                                  </p:stCondLst>
                                  <p:childTnLst>
                                    <p:set>
                                      <p:cBhvr>
                                        <p:cTn id="15" dur="1" fill="hold">
                                          <p:stCondLst>
                                            <p:cond delay="0"/>
                                          </p:stCondLst>
                                        </p:cTn>
                                        <p:tgtEl>
                                          <p:spTgt spid="8213"/>
                                        </p:tgtEl>
                                        <p:attrNameLst>
                                          <p:attrName>style.visibility</p:attrName>
                                        </p:attrNameLst>
                                      </p:cBhvr>
                                      <p:to>
                                        <p:strVal val="visible"/>
                                      </p:to>
                                    </p:set>
                                    <p:anim calcmode="lin" valueType="num">
                                      <p:cBhvr additive="base">
                                        <p:cTn id="16" dur="500"/>
                                        <p:tgtEl>
                                          <p:spTgt spid="8213"/>
                                        </p:tgtEl>
                                        <p:attrNameLst>
                                          <p:attrName>ppt_x</p:attrName>
                                        </p:attrNameLst>
                                      </p:cBhvr>
                                      <p:tavLst>
                                        <p:tav tm="0">
                                          <p:val>
                                            <p:strVal val="#ppt_x-#ppt_w*1.125000"/>
                                          </p:val>
                                        </p:tav>
                                        <p:tav tm="100000">
                                          <p:val>
                                            <p:strVal val="#ppt_x"/>
                                          </p:val>
                                        </p:tav>
                                      </p:tavLst>
                                    </p:anim>
                                    <p:animEffect transition="in" filter="wipe(right)">
                                      <p:cBhvr>
                                        <p:cTn id="17" dur="500"/>
                                        <p:tgtEl>
                                          <p:spTgt spid="8213"/>
                                        </p:tgtEl>
                                      </p:cBhvr>
                                    </p:animEffect>
                                  </p:childTnLst>
                                </p:cTn>
                              </p:par>
                              <p:par>
                                <p:cTn id="18" presetID="12" presetClass="entr" presetSubtype="8" fill="hold" nodeType="withEffect">
                                  <p:stCondLst>
                                    <p:cond delay="500"/>
                                  </p:stCondLst>
                                  <p:childTnLst>
                                    <p:set>
                                      <p:cBhvr>
                                        <p:cTn id="19" dur="1" fill="hold">
                                          <p:stCondLst>
                                            <p:cond delay="0"/>
                                          </p:stCondLst>
                                        </p:cTn>
                                        <p:tgtEl>
                                          <p:spTgt spid="8221"/>
                                        </p:tgtEl>
                                        <p:attrNameLst>
                                          <p:attrName>style.visibility</p:attrName>
                                        </p:attrNameLst>
                                      </p:cBhvr>
                                      <p:to>
                                        <p:strVal val="visible"/>
                                      </p:to>
                                    </p:set>
                                    <p:anim calcmode="lin" valueType="num">
                                      <p:cBhvr additive="base">
                                        <p:cTn id="20" dur="500"/>
                                        <p:tgtEl>
                                          <p:spTgt spid="8221"/>
                                        </p:tgtEl>
                                        <p:attrNameLst>
                                          <p:attrName>ppt_x</p:attrName>
                                        </p:attrNameLst>
                                      </p:cBhvr>
                                      <p:tavLst>
                                        <p:tav tm="0">
                                          <p:val>
                                            <p:strVal val="#ppt_x-#ppt_w*1.125000"/>
                                          </p:val>
                                        </p:tav>
                                        <p:tav tm="100000">
                                          <p:val>
                                            <p:strVal val="#ppt_x"/>
                                          </p:val>
                                        </p:tav>
                                      </p:tavLst>
                                    </p:anim>
                                    <p:animEffect transition="in" filter="wipe(right)">
                                      <p:cBhvr>
                                        <p:cTn id="21" dur="500"/>
                                        <p:tgtEl>
                                          <p:spTgt spid="8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218"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219"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9220"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9221" name="文本框 12"/>
          <p:cNvSpPr txBox="1">
            <a:spLocks noChangeArrowheads="1"/>
          </p:cNvSpPr>
          <p:nvPr/>
        </p:nvSpPr>
        <p:spPr bwMode="auto">
          <a:xfrm>
            <a:off x="398463" y="247650"/>
            <a:ext cx="590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01</a:t>
            </a:r>
            <a:endParaRPr lang="zh-CN" altLang="en-US" sz="2400" b="1">
              <a:solidFill>
                <a:srgbClr val="132F55"/>
              </a:solidFill>
              <a:latin typeface="华文细黑" pitchFamily="2" charset="-122"/>
              <a:ea typeface="华文细黑" pitchFamily="2" charset="-122"/>
            </a:endParaRPr>
          </a:p>
        </p:txBody>
      </p:sp>
      <p:cxnSp>
        <p:nvCxnSpPr>
          <p:cNvPr id="9222"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9223"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224" name="矩形 1"/>
          <p:cNvSpPr>
            <a:spLocks noChangeArrowheads="1"/>
          </p:cNvSpPr>
          <p:nvPr/>
        </p:nvSpPr>
        <p:spPr bwMode="auto">
          <a:xfrm>
            <a:off x="407988" y="1196975"/>
            <a:ext cx="3798887" cy="3603625"/>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ffectLst>
            <a:outerShdw dist="38100" dir="5400000" algn="ctr" rotWithShape="0">
              <a:srgbClr val="000000">
                <a:alpha val="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9225" name="组合 3"/>
          <p:cNvGrpSpPr>
            <a:grpSpLocks/>
          </p:cNvGrpSpPr>
          <p:nvPr/>
        </p:nvGrpSpPr>
        <p:grpSpPr bwMode="auto">
          <a:xfrm>
            <a:off x="407988" y="4906963"/>
            <a:ext cx="3798887" cy="1582737"/>
            <a:chOff x="0" y="0"/>
            <a:chExt cx="3798477" cy="1582420"/>
          </a:xfrm>
        </p:grpSpPr>
        <p:sp>
          <p:nvSpPr>
            <p:cNvPr id="9226" name="矩形 8"/>
            <p:cNvSpPr>
              <a:spLocks noChangeArrowheads="1"/>
            </p:cNvSpPr>
            <p:nvPr/>
          </p:nvSpPr>
          <p:spPr bwMode="auto">
            <a:xfrm>
              <a:off x="0" y="0"/>
              <a:ext cx="3798477" cy="1582420"/>
            </a:xfrm>
            <a:prstGeom prst="rect">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9227" name="矩形 10"/>
            <p:cNvSpPr>
              <a:spLocks noChangeArrowheads="1"/>
            </p:cNvSpPr>
            <p:nvPr/>
          </p:nvSpPr>
          <p:spPr bwMode="auto">
            <a:xfrm>
              <a:off x="103642" y="217624"/>
              <a:ext cx="369483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400" dirty="0">
                  <a:solidFill>
                    <a:srgbClr val="1E6991"/>
                  </a:solidFill>
                  <a:latin typeface="Arial" pitchFamily="34" charset="0"/>
                </a:rPr>
                <a:t>Just for today I will try to live through this day only and not tackle my whole life problem at once. I can do something for twelve hours that would appall me if I had to keep it up for a lifetime.</a:t>
              </a:r>
              <a:endParaRPr lang="zh-CN" altLang="en-US" sz="1400" dirty="0">
                <a:solidFill>
                  <a:srgbClr val="1E6991"/>
                </a:solidFill>
                <a:latin typeface="Arial" pitchFamily="34" charset="0"/>
              </a:endParaRPr>
            </a:p>
          </p:txBody>
        </p:sp>
      </p:grpSp>
      <p:grpSp>
        <p:nvGrpSpPr>
          <p:cNvPr id="9228" name="组合 78"/>
          <p:cNvGrpSpPr>
            <a:grpSpLocks/>
          </p:cNvGrpSpPr>
          <p:nvPr/>
        </p:nvGrpSpPr>
        <p:grpSpPr bwMode="auto">
          <a:xfrm>
            <a:off x="4557713" y="5313363"/>
            <a:ext cx="1174750" cy="1176337"/>
            <a:chOff x="0" y="0"/>
            <a:chExt cx="1175657" cy="1175657"/>
          </a:xfrm>
        </p:grpSpPr>
        <p:sp>
          <p:nvSpPr>
            <p:cNvPr id="9229" name="圆角矩形 17"/>
            <p:cNvSpPr>
              <a:spLocks noChangeArrowheads="1"/>
            </p:cNvSpPr>
            <p:nvPr/>
          </p:nvSpPr>
          <p:spPr bwMode="auto">
            <a:xfrm>
              <a:off x="0" y="0"/>
              <a:ext cx="1175657" cy="1175657"/>
            </a:xfrm>
            <a:prstGeom prst="roundRect">
              <a:avLst>
                <a:gd name="adj" fmla="val 12069"/>
              </a:avLst>
            </a:prstGeom>
            <a:noFill/>
            <a:ln w="15875" cmpd="sng">
              <a:solidFill>
                <a:schemeClr val="bg1">
                  <a:alpha val="5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nvGrpSpPr>
            <p:cNvPr id="9230" name="组合 54"/>
            <p:cNvGrpSpPr>
              <a:grpSpLocks/>
            </p:cNvGrpSpPr>
            <p:nvPr/>
          </p:nvGrpSpPr>
          <p:grpSpPr bwMode="auto">
            <a:xfrm>
              <a:off x="231822" y="212546"/>
              <a:ext cx="750563" cy="750563"/>
              <a:chOff x="0" y="0"/>
              <a:chExt cx="865745" cy="865745"/>
            </a:xfrm>
          </p:grpSpPr>
          <p:sp>
            <p:nvSpPr>
              <p:cNvPr id="9231" name="Freeform 12"/>
              <p:cNvSpPr>
                <a:spLocks noEditPoints="1"/>
              </p:cNvSpPr>
              <p:nvPr/>
            </p:nvSpPr>
            <p:spPr bwMode="auto">
              <a:xfrm>
                <a:off x="0" y="0"/>
                <a:ext cx="865745" cy="865745"/>
              </a:xfrm>
              <a:custGeom>
                <a:avLst/>
                <a:gdLst>
                  <a:gd name="T0" fmla="*/ 1677 w 1728"/>
                  <a:gd name="T1" fmla="*/ 813 h 1728"/>
                  <a:gd name="T2" fmla="*/ 1576 w 1728"/>
                  <a:gd name="T3" fmla="*/ 813 h 1728"/>
                  <a:gd name="T4" fmla="*/ 1638 w 1728"/>
                  <a:gd name="T5" fmla="*/ 611 h 1728"/>
                  <a:gd name="T6" fmla="*/ 1475 w 1728"/>
                  <a:gd name="T7" fmla="*/ 253 h 1728"/>
                  <a:gd name="T8" fmla="*/ 1332 w 1728"/>
                  <a:gd name="T9" fmla="*/ 324 h 1728"/>
                  <a:gd name="T10" fmla="*/ 1232 w 1728"/>
                  <a:gd name="T11" fmla="*/ 137 h 1728"/>
                  <a:gd name="T12" fmla="*/ 864 w 1728"/>
                  <a:gd name="T13" fmla="*/ 0 h 1728"/>
                  <a:gd name="T14" fmla="*/ 813 w 1728"/>
                  <a:gd name="T15" fmla="*/ 151 h 1728"/>
                  <a:gd name="T16" fmla="*/ 611 w 1728"/>
                  <a:gd name="T17" fmla="*/ 89 h 1728"/>
                  <a:gd name="T18" fmla="*/ 253 w 1728"/>
                  <a:gd name="T19" fmla="*/ 253 h 1728"/>
                  <a:gd name="T20" fmla="*/ 253 w 1728"/>
                  <a:gd name="T21" fmla="*/ 324 h 1728"/>
                  <a:gd name="T22" fmla="*/ 229 w 1728"/>
                  <a:gd name="T23" fmla="*/ 535 h 1728"/>
                  <a:gd name="T24" fmla="*/ 71 w 1728"/>
                  <a:gd name="T25" fmla="*/ 521 h 1728"/>
                  <a:gd name="T26" fmla="*/ 50 w 1728"/>
                  <a:gd name="T27" fmla="*/ 914 h 1728"/>
                  <a:gd name="T28" fmla="*/ 183 w 1728"/>
                  <a:gd name="T29" fmla="*/ 1080 h 1728"/>
                  <a:gd name="T30" fmla="*/ 61 w 1728"/>
                  <a:gd name="T31" fmla="*/ 1182 h 1728"/>
                  <a:gd name="T32" fmla="*/ 324 w 1728"/>
                  <a:gd name="T33" fmla="*/ 1475 h 1728"/>
                  <a:gd name="T34" fmla="*/ 535 w 1728"/>
                  <a:gd name="T35" fmla="*/ 1498 h 1728"/>
                  <a:gd name="T36" fmla="*/ 521 w 1728"/>
                  <a:gd name="T37" fmla="*/ 1657 h 1728"/>
                  <a:gd name="T38" fmla="*/ 864 w 1728"/>
                  <a:gd name="T39" fmla="*/ 1728 h 1728"/>
                  <a:gd name="T40" fmla="*/ 914 w 1728"/>
                  <a:gd name="T41" fmla="*/ 1577 h 1728"/>
                  <a:gd name="T42" fmla="*/ 1117 w 1728"/>
                  <a:gd name="T43" fmla="*/ 1638 h 1728"/>
                  <a:gd name="T44" fmla="*/ 1475 w 1728"/>
                  <a:gd name="T45" fmla="*/ 1475 h 1728"/>
                  <a:gd name="T46" fmla="*/ 1475 w 1728"/>
                  <a:gd name="T47" fmla="*/ 1403 h 1728"/>
                  <a:gd name="T48" fmla="*/ 1498 w 1728"/>
                  <a:gd name="T49" fmla="*/ 1193 h 1728"/>
                  <a:gd name="T50" fmla="*/ 1657 w 1728"/>
                  <a:gd name="T51" fmla="*/ 1206 h 1728"/>
                  <a:gd name="T52" fmla="*/ 1713 w 1728"/>
                  <a:gd name="T53" fmla="*/ 828 h 1728"/>
                  <a:gd name="T54" fmla="*/ 1493 w 1728"/>
                  <a:gd name="T55" fmla="*/ 1081 h 1728"/>
                  <a:gd name="T56" fmla="*/ 1298 w 1728"/>
                  <a:gd name="T57" fmla="*/ 1298 h 1728"/>
                  <a:gd name="T58" fmla="*/ 1298 w 1728"/>
                  <a:gd name="T59" fmla="*/ 1369 h 1728"/>
                  <a:gd name="T60" fmla="*/ 1191 w 1728"/>
                  <a:gd name="T61" fmla="*/ 1553 h 1728"/>
                  <a:gd name="T62" fmla="*/ 1158 w 1728"/>
                  <a:gd name="T63" fmla="*/ 1461 h 1728"/>
                  <a:gd name="T64" fmla="*/ 864 w 1728"/>
                  <a:gd name="T65" fmla="*/ 1478 h 1728"/>
                  <a:gd name="T66" fmla="*/ 813 w 1728"/>
                  <a:gd name="T67" fmla="*/ 1625 h 1728"/>
                  <a:gd name="T68" fmla="*/ 647 w 1728"/>
                  <a:gd name="T69" fmla="*/ 1494 h 1728"/>
                  <a:gd name="T70" fmla="*/ 620 w 1728"/>
                  <a:gd name="T71" fmla="*/ 1427 h 1728"/>
                  <a:gd name="T72" fmla="*/ 358 w 1728"/>
                  <a:gd name="T73" fmla="*/ 1298 h 1728"/>
                  <a:gd name="T74" fmla="*/ 175 w 1728"/>
                  <a:gd name="T75" fmla="*/ 1191 h 1728"/>
                  <a:gd name="T76" fmla="*/ 266 w 1728"/>
                  <a:gd name="T77" fmla="*/ 1158 h 1728"/>
                  <a:gd name="T78" fmla="*/ 250 w 1728"/>
                  <a:gd name="T79" fmla="*/ 864 h 1728"/>
                  <a:gd name="T80" fmla="*/ 102 w 1728"/>
                  <a:gd name="T81" fmla="*/ 813 h 1728"/>
                  <a:gd name="T82" fmla="*/ 234 w 1728"/>
                  <a:gd name="T83" fmla="*/ 647 h 1728"/>
                  <a:gd name="T84" fmla="*/ 300 w 1728"/>
                  <a:gd name="T85" fmla="*/ 620 h 1728"/>
                  <a:gd name="T86" fmla="*/ 430 w 1728"/>
                  <a:gd name="T87" fmla="*/ 358 h 1728"/>
                  <a:gd name="T88" fmla="*/ 536 w 1728"/>
                  <a:gd name="T89" fmla="*/ 175 h 1728"/>
                  <a:gd name="T90" fmla="*/ 569 w 1728"/>
                  <a:gd name="T91" fmla="*/ 268 h 1728"/>
                  <a:gd name="T92" fmla="*/ 864 w 1728"/>
                  <a:gd name="T93" fmla="*/ 250 h 1728"/>
                  <a:gd name="T94" fmla="*/ 914 w 1728"/>
                  <a:gd name="T95" fmla="*/ 102 h 1728"/>
                  <a:gd name="T96" fmla="*/ 1081 w 1728"/>
                  <a:gd name="T97" fmla="*/ 234 h 1728"/>
                  <a:gd name="T98" fmla="*/ 1298 w 1728"/>
                  <a:gd name="T99" fmla="*/ 430 h 1728"/>
                  <a:gd name="T100" fmla="*/ 1334 w 1728"/>
                  <a:gd name="T101" fmla="*/ 445 h 1728"/>
                  <a:gd name="T102" fmla="*/ 1438 w 1728"/>
                  <a:gd name="T103" fmla="*/ 361 h 1728"/>
                  <a:gd name="T104" fmla="*/ 1480 w 1728"/>
                  <a:gd name="T105" fmla="*/ 565 h 1728"/>
                  <a:gd name="T106" fmla="*/ 1433 w 1728"/>
                  <a:gd name="T107" fmla="*/ 634 h 1728"/>
                  <a:gd name="T108" fmla="*/ 1492 w 1728"/>
                  <a:gd name="T109" fmla="*/ 899 h 1728"/>
                  <a:gd name="T110" fmla="*/ 1528 w 1728"/>
                  <a:gd name="T111" fmla="*/ 914 h 1728"/>
                  <a:gd name="T112" fmla="*/ 1583 w 1728"/>
                  <a:gd name="T113" fmla="*/ 1120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8" h="1728">
                    <a:moveTo>
                      <a:pt x="1713" y="828"/>
                    </a:moveTo>
                    <a:cubicBezTo>
                      <a:pt x="1703" y="819"/>
                      <a:pt x="1690" y="813"/>
                      <a:pt x="1677" y="813"/>
                    </a:cubicBezTo>
                    <a:cubicBezTo>
                      <a:pt x="1677" y="813"/>
                      <a:pt x="1677" y="813"/>
                      <a:pt x="1677" y="813"/>
                    </a:cubicBezTo>
                    <a:cubicBezTo>
                      <a:pt x="1576" y="813"/>
                      <a:pt x="1576" y="813"/>
                      <a:pt x="1576" y="813"/>
                    </a:cubicBezTo>
                    <a:cubicBezTo>
                      <a:pt x="1573" y="757"/>
                      <a:pt x="1562" y="702"/>
                      <a:pt x="1545" y="648"/>
                    </a:cubicBezTo>
                    <a:cubicBezTo>
                      <a:pt x="1638" y="611"/>
                      <a:pt x="1638" y="611"/>
                      <a:pt x="1638" y="611"/>
                    </a:cubicBezTo>
                    <a:cubicBezTo>
                      <a:pt x="1664" y="600"/>
                      <a:pt x="1677" y="571"/>
                      <a:pt x="1667" y="545"/>
                    </a:cubicBezTo>
                    <a:cubicBezTo>
                      <a:pt x="1623" y="435"/>
                      <a:pt x="1559" y="337"/>
                      <a:pt x="1475" y="253"/>
                    </a:cubicBezTo>
                    <a:cubicBezTo>
                      <a:pt x="1456" y="234"/>
                      <a:pt x="1422" y="234"/>
                      <a:pt x="1403" y="253"/>
                    </a:cubicBezTo>
                    <a:cubicBezTo>
                      <a:pt x="1332" y="324"/>
                      <a:pt x="1332" y="324"/>
                      <a:pt x="1332" y="324"/>
                    </a:cubicBezTo>
                    <a:cubicBezTo>
                      <a:pt x="1290" y="287"/>
                      <a:pt x="1243" y="255"/>
                      <a:pt x="1193" y="229"/>
                    </a:cubicBezTo>
                    <a:cubicBezTo>
                      <a:pt x="1232" y="137"/>
                      <a:pt x="1232" y="137"/>
                      <a:pt x="1232" y="137"/>
                    </a:cubicBezTo>
                    <a:cubicBezTo>
                      <a:pt x="1244" y="111"/>
                      <a:pt x="1232" y="82"/>
                      <a:pt x="1206" y="71"/>
                    </a:cubicBezTo>
                    <a:cubicBezTo>
                      <a:pt x="1097" y="24"/>
                      <a:pt x="982" y="0"/>
                      <a:pt x="864" y="0"/>
                    </a:cubicBezTo>
                    <a:cubicBezTo>
                      <a:pt x="836" y="0"/>
                      <a:pt x="813" y="22"/>
                      <a:pt x="813" y="50"/>
                    </a:cubicBezTo>
                    <a:cubicBezTo>
                      <a:pt x="813" y="151"/>
                      <a:pt x="813" y="151"/>
                      <a:pt x="813" y="151"/>
                    </a:cubicBezTo>
                    <a:cubicBezTo>
                      <a:pt x="757" y="155"/>
                      <a:pt x="702" y="166"/>
                      <a:pt x="648" y="183"/>
                    </a:cubicBezTo>
                    <a:cubicBezTo>
                      <a:pt x="611" y="89"/>
                      <a:pt x="611" y="89"/>
                      <a:pt x="611" y="89"/>
                    </a:cubicBezTo>
                    <a:cubicBezTo>
                      <a:pt x="600" y="63"/>
                      <a:pt x="571" y="50"/>
                      <a:pt x="545" y="61"/>
                    </a:cubicBezTo>
                    <a:cubicBezTo>
                      <a:pt x="435" y="104"/>
                      <a:pt x="337" y="169"/>
                      <a:pt x="253" y="253"/>
                    </a:cubicBezTo>
                    <a:cubicBezTo>
                      <a:pt x="243" y="262"/>
                      <a:pt x="238" y="275"/>
                      <a:pt x="238" y="288"/>
                    </a:cubicBezTo>
                    <a:cubicBezTo>
                      <a:pt x="238" y="302"/>
                      <a:pt x="243" y="315"/>
                      <a:pt x="253" y="324"/>
                    </a:cubicBezTo>
                    <a:cubicBezTo>
                      <a:pt x="324" y="395"/>
                      <a:pt x="324" y="395"/>
                      <a:pt x="324" y="395"/>
                    </a:cubicBezTo>
                    <a:cubicBezTo>
                      <a:pt x="287" y="438"/>
                      <a:pt x="255" y="485"/>
                      <a:pt x="229" y="535"/>
                    </a:cubicBezTo>
                    <a:cubicBezTo>
                      <a:pt x="137" y="495"/>
                      <a:pt x="137" y="495"/>
                      <a:pt x="137" y="495"/>
                    </a:cubicBezTo>
                    <a:cubicBezTo>
                      <a:pt x="112" y="484"/>
                      <a:pt x="82" y="496"/>
                      <a:pt x="71" y="521"/>
                    </a:cubicBezTo>
                    <a:cubicBezTo>
                      <a:pt x="24" y="630"/>
                      <a:pt x="0" y="745"/>
                      <a:pt x="0" y="864"/>
                    </a:cubicBezTo>
                    <a:cubicBezTo>
                      <a:pt x="0" y="892"/>
                      <a:pt x="22" y="914"/>
                      <a:pt x="50" y="914"/>
                    </a:cubicBezTo>
                    <a:cubicBezTo>
                      <a:pt x="151" y="914"/>
                      <a:pt x="151" y="914"/>
                      <a:pt x="151" y="914"/>
                    </a:cubicBezTo>
                    <a:cubicBezTo>
                      <a:pt x="155" y="970"/>
                      <a:pt x="166" y="1026"/>
                      <a:pt x="183" y="1080"/>
                    </a:cubicBezTo>
                    <a:cubicBezTo>
                      <a:pt x="89" y="1117"/>
                      <a:pt x="89" y="1117"/>
                      <a:pt x="89" y="1117"/>
                    </a:cubicBezTo>
                    <a:cubicBezTo>
                      <a:pt x="63" y="1127"/>
                      <a:pt x="51" y="1156"/>
                      <a:pt x="61" y="1182"/>
                    </a:cubicBezTo>
                    <a:cubicBezTo>
                      <a:pt x="104" y="1292"/>
                      <a:pt x="169" y="1391"/>
                      <a:pt x="253" y="1475"/>
                    </a:cubicBezTo>
                    <a:cubicBezTo>
                      <a:pt x="273" y="1494"/>
                      <a:pt x="305" y="1494"/>
                      <a:pt x="324" y="1475"/>
                    </a:cubicBezTo>
                    <a:cubicBezTo>
                      <a:pt x="395" y="1404"/>
                      <a:pt x="395" y="1404"/>
                      <a:pt x="395" y="1404"/>
                    </a:cubicBezTo>
                    <a:cubicBezTo>
                      <a:pt x="438" y="1440"/>
                      <a:pt x="484" y="1472"/>
                      <a:pt x="535" y="1498"/>
                    </a:cubicBezTo>
                    <a:cubicBezTo>
                      <a:pt x="495" y="1591"/>
                      <a:pt x="495" y="1591"/>
                      <a:pt x="495" y="1591"/>
                    </a:cubicBezTo>
                    <a:cubicBezTo>
                      <a:pt x="484" y="1616"/>
                      <a:pt x="496" y="1646"/>
                      <a:pt x="521" y="1657"/>
                    </a:cubicBezTo>
                    <a:cubicBezTo>
                      <a:pt x="630" y="1704"/>
                      <a:pt x="745" y="1728"/>
                      <a:pt x="864" y="1728"/>
                    </a:cubicBezTo>
                    <a:cubicBezTo>
                      <a:pt x="864" y="1728"/>
                      <a:pt x="864" y="1728"/>
                      <a:pt x="864" y="1728"/>
                    </a:cubicBezTo>
                    <a:cubicBezTo>
                      <a:pt x="892" y="1728"/>
                      <a:pt x="914" y="1705"/>
                      <a:pt x="914" y="1677"/>
                    </a:cubicBezTo>
                    <a:cubicBezTo>
                      <a:pt x="914" y="1577"/>
                      <a:pt x="914" y="1577"/>
                      <a:pt x="914" y="1577"/>
                    </a:cubicBezTo>
                    <a:cubicBezTo>
                      <a:pt x="970" y="1573"/>
                      <a:pt x="1026" y="1562"/>
                      <a:pt x="1080" y="1545"/>
                    </a:cubicBezTo>
                    <a:cubicBezTo>
                      <a:pt x="1117" y="1638"/>
                      <a:pt x="1117" y="1638"/>
                      <a:pt x="1117" y="1638"/>
                    </a:cubicBezTo>
                    <a:cubicBezTo>
                      <a:pt x="1127" y="1664"/>
                      <a:pt x="1156" y="1677"/>
                      <a:pt x="1182" y="1667"/>
                    </a:cubicBezTo>
                    <a:cubicBezTo>
                      <a:pt x="1292" y="1623"/>
                      <a:pt x="1391" y="1559"/>
                      <a:pt x="1475" y="1475"/>
                    </a:cubicBezTo>
                    <a:cubicBezTo>
                      <a:pt x="1484" y="1465"/>
                      <a:pt x="1489" y="1452"/>
                      <a:pt x="1489" y="1439"/>
                    </a:cubicBezTo>
                    <a:cubicBezTo>
                      <a:pt x="1489" y="1426"/>
                      <a:pt x="1484" y="1413"/>
                      <a:pt x="1475" y="1403"/>
                    </a:cubicBezTo>
                    <a:cubicBezTo>
                      <a:pt x="1403" y="1332"/>
                      <a:pt x="1403" y="1332"/>
                      <a:pt x="1403" y="1332"/>
                    </a:cubicBezTo>
                    <a:cubicBezTo>
                      <a:pt x="1440" y="1290"/>
                      <a:pt x="1472" y="1243"/>
                      <a:pt x="1498" y="1193"/>
                    </a:cubicBezTo>
                    <a:cubicBezTo>
                      <a:pt x="1590" y="1233"/>
                      <a:pt x="1590" y="1233"/>
                      <a:pt x="1590" y="1233"/>
                    </a:cubicBezTo>
                    <a:cubicBezTo>
                      <a:pt x="1616" y="1243"/>
                      <a:pt x="1646" y="1232"/>
                      <a:pt x="1657" y="1206"/>
                    </a:cubicBezTo>
                    <a:cubicBezTo>
                      <a:pt x="1704" y="1098"/>
                      <a:pt x="1728" y="982"/>
                      <a:pt x="1728" y="864"/>
                    </a:cubicBezTo>
                    <a:cubicBezTo>
                      <a:pt x="1728" y="850"/>
                      <a:pt x="1722" y="837"/>
                      <a:pt x="1713" y="828"/>
                    </a:cubicBezTo>
                    <a:close/>
                    <a:moveTo>
                      <a:pt x="1583" y="1120"/>
                    </a:moveTo>
                    <a:cubicBezTo>
                      <a:pt x="1493" y="1081"/>
                      <a:pt x="1493" y="1081"/>
                      <a:pt x="1493" y="1081"/>
                    </a:cubicBezTo>
                    <a:cubicBezTo>
                      <a:pt x="1468" y="1070"/>
                      <a:pt x="1438" y="1081"/>
                      <a:pt x="1427" y="1107"/>
                    </a:cubicBezTo>
                    <a:cubicBezTo>
                      <a:pt x="1396" y="1179"/>
                      <a:pt x="1352" y="1243"/>
                      <a:pt x="1298" y="1298"/>
                    </a:cubicBezTo>
                    <a:cubicBezTo>
                      <a:pt x="1288" y="1307"/>
                      <a:pt x="1283" y="1320"/>
                      <a:pt x="1283" y="1334"/>
                    </a:cubicBezTo>
                    <a:cubicBezTo>
                      <a:pt x="1283" y="1347"/>
                      <a:pt x="1288" y="1360"/>
                      <a:pt x="1298" y="1369"/>
                    </a:cubicBezTo>
                    <a:cubicBezTo>
                      <a:pt x="1367" y="1438"/>
                      <a:pt x="1367" y="1438"/>
                      <a:pt x="1367" y="1438"/>
                    </a:cubicBezTo>
                    <a:cubicBezTo>
                      <a:pt x="1313" y="1484"/>
                      <a:pt x="1255" y="1523"/>
                      <a:pt x="1191" y="1553"/>
                    </a:cubicBezTo>
                    <a:cubicBezTo>
                      <a:pt x="1162" y="1478"/>
                      <a:pt x="1162" y="1478"/>
                      <a:pt x="1162" y="1478"/>
                    </a:cubicBezTo>
                    <a:cubicBezTo>
                      <a:pt x="1161" y="1472"/>
                      <a:pt x="1160" y="1467"/>
                      <a:pt x="1158" y="1461"/>
                    </a:cubicBezTo>
                    <a:cubicBezTo>
                      <a:pt x="1148" y="1436"/>
                      <a:pt x="1118" y="1423"/>
                      <a:pt x="1092" y="1433"/>
                    </a:cubicBezTo>
                    <a:cubicBezTo>
                      <a:pt x="1019" y="1463"/>
                      <a:pt x="942" y="1478"/>
                      <a:pt x="864" y="1478"/>
                    </a:cubicBezTo>
                    <a:cubicBezTo>
                      <a:pt x="836" y="1478"/>
                      <a:pt x="813" y="1500"/>
                      <a:pt x="813" y="1528"/>
                    </a:cubicBezTo>
                    <a:cubicBezTo>
                      <a:pt x="813" y="1625"/>
                      <a:pt x="813" y="1625"/>
                      <a:pt x="813" y="1625"/>
                    </a:cubicBezTo>
                    <a:cubicBezTo>
                      <a:pt x="743" y="1620"/>
                      <a:pt x="674" y="1606"/>
                      <a:pt x="608" y="1583"/>
                    </a:cubicBezTo>
                    <a:cubicBezTo>
                      <a:pt x="647" y="1494"/>
                      <a:pt x="647" y="1494"/>
                      <a:pt x="647" y="1494"/>
                    </a:cubicBezTo>
                    <a:cubicBezTo>
                      <a:pt x="652" y="1481"/>
                      <a:pt x="652" y="1467"/>
                      <a:pt x="647" y="1455"/>
                    </a:cubicBezTo>
                    <a:cubicBezTo>
                      <a:pt x="642" y="1443"/>
                      <a:pt x="633" y="1432"/>
                      <a:pt x="620" y="1427"/>
                    </a:cubicBezTo>
                    <a:cubicBezTo>
                      <a:pt x="549" y="1396"/>
                      <a:pt x="484" y="1353"/>
                      <a:pt x="430" y="1298"/>
                    </a:cubicBezTo>
                    <a:cubicBezTo>
                      <a:pt x="410" y="1278"/>
                      <a:pt x="378" y="1278"/>
                      <a:pt x="358" y="1298"/>
                    </a:cubicBezTo>
                    <a:cubicBezTo>
                      <a:pt x="290" y="1367"/>
                      <a:pt x="290" y="1367"/>
                      <a:pt x="290" y="1367"/>
                    </a:cubicBezTo>
                    <a:cubicBezTo>
                      <a:pt x="243" y="1314"/>
                      <a:pt x="205" y="1255"/>
                      <a:pt x="175" y="1191"/>
                    </a:cubicBezTo>
                    <a:cubicBezTo>
                      <a:pt x="249" y="1162"/>
                      <a:pt x="249" y="1162"/>
                      <a:pt x="249" y="1162"/>
                    </a:cubicBezTo>
                    <a:cubicBezTo>
                      <a:pt x="255" y="1162"/>
                      <a:pt x="261" y="1161"/>
                      <a:pt x="266" y="1158"/>
                    </a:cubicBezTo>
                    <a:cubicBezTo>
                      <a:pt x="292" y="1148"/>
                      <a:pt x="305" y="1118"/>
                      <a:pt x="294" y="1093"/>
                    </a:cubicBezTo>
                    <a:cubicBezTo>
                      <a:pt x="265" y="1019"/>
                      <a:pt x="250" y="942"/>
                      <a:pt x="250" y="864"/>
                    </a:cubicBezTo>
                    <a:cubicBezTo>
                      <a:pt x="250" y="836"/>
                      <a:pt x="227" y="813"/>
                      <a:pt x="200" y="813"/>
                    </a:cubicBezTo>
                    <a:cubicBezTo>
                      <a:pt x="102" y="813"/>
                      <a:pt x="102" y="813"/>
                      <a:pt x="102" y="813"/>
                    </a:cubicBezTo>
                    <a:cubicBezTo>
                      <a:pt x="107" y="743"/>
                      <a:pt x="121" y="674"/>
                      <a:pt x="145" y="608"/>
                    </a:cubicBezTo>
                    <a:cubicBezTo>
                      <a:pt x="234" y="647"/>
                      <a:pt x="234" y="647"/>
                      <a:pt x="234" y="647"/>
                    </a:cubicBezTo>
                    <a:cubicBezTo>
                      <a:pt x="246" y="652"/>
                      <a:pt x="260" y="652"/>
                      <a:pt x="273" y="647"/>
                    </a:cubicBezTo>
                    <a:cubicBezTo>
                      <a:pt x="285" y="642"/>
                      <a:pt x="295" y="633"/>
                      <a:pt x="300" y="620"/>
                    </a:cubicBezTo>
                    <a:cubicBezTo>
                      <a:pt x="331" y="549"/>
                      <a:pt x="375" y="485"/>
                      <a:pt x="430" y="430"/>
                    </a:cubicBezTo>
                    <a:cubicBezTo>
                      <a:pt x="449" y="410"/>
                      <a:pt x="449" y="378"/>
                      <a:pt x="430" y="358"/>
                    </a:cubicBezTo>
                    <a:cubicBezTo>
                      <a:pt x="361" y="290"/>
                      <a:pt x="361" y="290"/>
                      <a:pt x="361" y="290"/>
                    </a:cubicBezTo>
                    <a:cubicBezTo>
                      <a:pt x="414" y="243"/>
                      <a:pt x="472" y="205"/>
                      <a:pt x="536" y="175"/>
                    </a:cubicBezTo>
                    <a:cubicBezTo>
                      <a:pt x="565" y="247"/>
                      <a:pt x="565" y="247"/>
                      <a:pt x="565" y="247"/>
                    </a:cubicBezTo>
                    <a:cubicBezTo>
                      <a:pt x="565" y="254"/>
                      <a:pt x="566" y="261"/>
                      <a:pt x="569" y="268"/>
                    </a:cubicBezTo>
                    <a:cubicBezTo>
                      <a:pt x="579" y="293"/>
                      <a:pt x="608" y="305"/>
                      <a:pt x="634" y="295"/>
                    </a:cubicBezTo>
                    <a:cubicBezTo>
                      <a:pt x="708" y="265"/>
                      <a:pt x="785" y="250"/>
                      <a:pt x="864" y="250"/>
                    </a:cubicBezTo>
                    <a:cubicBezTo>
                      <a:pt x="892" y="250"/>
                      <a:pt x="914" y="227"/>
                      <a:pt x="914" y="199"/>
                    </a:cubicBezTo>
                    <a:cubicBezTo>
                      <a:pt x="914" y="102"/>
                      <a:pt x="914" y="102"/>
                      <a:pt x="914" y="102"/>
                    </a:cubicBezTo>
                    <a:cubicBezTo>
                      <a:pt x="984" y="107"/>
                      <a:pt x="1053" y="121"/>
                      <a:pt x="1119" y="145"/>
                    </a:cubicBezTo>
                    <a:cubicBezTo>
                      <a:pt x="1081" y="234"/>
                      <a:pt x="1081" y="234"/>
                      <a:pt x="1081" y="234"/>
                    </a:cubicBezTo>
                    <a:cubicBezTo>
                      <a:pt x="1070" y="260"/>
                      <a:pt x="1081" y="289"/>
                      <a:pt x="1107" y="300"/>
                    </a:cubicBezTo>
                    <a:cubicBezTo>
                      <a:pt x="1179" y="331"/>
                      <a:pt x="1243" y="375"/>
                      <a:pt x="1298" y="430"/>
                    </a:cubicBezTo>
                    <a:cubicBezTo>
                      <a:pt x="1307" y="439"/>
                      <a:pt x="1320" y="445"/>
                      <a:pt x="1334" y="445"/>
                    </a:cubicBezTo>
                    <a:cubicBezTo>
                      <a:pt x="1334" y="445"/>
                      <a:pt x="1334" y="445"/>
                      <a:pt x="1334" y="445"/>
                    </a:cubicBezTo>
                    <a:cubicBezTo>
                      <a:pt x="1347" y="445"/>
                      <a:pt x="1359" y="439"/>
                      <a:pt x="1369" y="430"/>
                    </a:cubicBezTo>
                    <a:cubicBezTo>
                      <a:pt x="1438" y="361"/>
                      <a:pt x="1438" y="361"/>
                      <a:pt x="1438" y="361"/>
                    </a:cubicBezTo>
                    <a:cubicBezTo>
                      <a:pt x="1484" y="414"/>
                      <a:pt x="1523" y="473"/>
                      <a:pt x="1553" y="536"/>
                    </a:cubicBezTo>
                    <a:cubicBezTo>
                      <a:pt x="1480" y="565"/>
                      <a:pt x="1480" y="565"/>
                      <a:pt x="1480" y="565"/>
                    </a:cubicBezTo>
                    <a:cubicBezTo>
                      <a:pt x="1473" y="565"/>
                      <a:pt x="1467" y="566"/>
                      <a:pt x="1461" y="569"/>
                    </a:cubicBezTo>
                    <a:cubicBezTo>
                      <a:pt x="1435" y="579"/>
                      <a:pt x="1422" y="608"/>
                      <a:pt x="1433" y="634"/>
                    </a:cubicBezTo>
                    <a:cubicBezTo>
                      <a:pt x="1462" y="708"/>
                      <a:pt x="1477" y="785"/>
                      <a:pt x="1477" y="864"/>
                    </a:cubicBezTo>
                    <a:cubicBezTo>
                      <a:pt x="1477" y="877"/>
                      <a:pt x="1483" y="890"/>
                      <a:pt x="1492" y="899"/>
                    </a:cubicBezTo>
                    <a:cubicBezTo>
                      <a:pt x="1502" y="909"/>
                      <a:pt x="1514" y="914"/>
                      <a:pt x="1528" y="914"/>
                    </a:cubicBezTo>
                    <a:cubicBezTo>
                      <a:pt x="1528" y="914"/>
                      <a:pt x="1528" y="914"/>
                      <a:pt x="1528" y="914"/>
                    </a:cubicBezTo>
                    <a:cubicBezTo>
                      <a:pt x="1625" y="914"/>
                      <a:pt x="1625" y="914"/>
                      <a:pt x="1625" y="914"/>
                    </a:cubicBezTo>
                    <a:cubicBezTo>
                      <a:pt x="1621" y="985"/>
                      <a:pt x="1606" y="1053"/>
                      <a:pt x="1583" y="112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Freeform 13"/>
              <p:cNvSpPr>
                <a:spLocks noEditPoints="1"/>
              </p:cNvSpPr>
              <p:nvPr/>
            </p:nvSpPr>
            <p:spPr bwMode="auto">
              <a:xfrm>
                <a:off x="341336" y="342192"/>
                <a:ext cx="183073" cy="181362"/>
              </a:xfrm>
              <a:custGeom>
                <a:avLst/>
                <a:gdLst>
                  <a:gd name="T0" fmla="*/ 201 w 365"/>
                  <a:gd name="T1" fmla="*/ 8 h 361"/>
                  <a:gd name="T2" fmla="*/ 183 w 365"/>
                  <a:gd name="T3" fmla="*/ 0 h 361"/>
                  <a:gd name="T4" fmla="*/ 165 w 365"/>
                  <a:gd name="T5" fmla="*/ 8 h 361"/>
                  <a:gd name="T6" fmla="*/ 10 w 365"/>
                  <a:gd name="T7" fmla="*/ 163 h 361"/>
                  <a:gd name="T8" fmla="*/ 10 w 365"/>
                  <a:gd name="T9" fmla="*/ 199 h 361"/>
                  <a:gd name="T10" fmla="*/ 165 w 365"/>
                  <a:gd name="T11" fmla="*/ 354 h 361"/>
                  <a:gd name="T12" fmla="*/ 183 w 365"/>
                  <a:gd name="T13" fmla="*/ 361 h 361"/>
                  <a:gd name="T14" fmla="*/ 201 w 365"/>
                  <a:gd name="T15" fmla="*/ 354 h 361"/>
                  <a:gd name="T16" fmla="*/ 356 w 365"/>
                  <a:gd name="T17" fmla="*/ 199 h 361"/>
                  <a:gd name="T18" fmla="*/ 356 w 365"/>
                  <a:gd name="T19" fmla="*/ 163 h 361"/>
                  <a:gd name="T20" fmla="*/ 201 w 365"/>
                  <a:gd name="T21" fmla="*/ 8 h 361"/>
                  <a:gd name="T22" fmla="*/ 183 w 365"/>
                  <a:gd name="T23" fmla="*/ 300 h 361"/>
                  <a:gd name="T24" fmla="*/ 63 w 365"/>
                  <a:gd name="T25" fmla="*/ 181 h 361"/>
                  <a:gd name="T26" fmla="*/ 183 w 365"/>
                  <a:gd name="T27" fmla="*/ 61 h 361"/>
                  <a:gd name="T28" fmla="*/ 302 w 365"/>
                  <a:gd name="T29" fmla="*/ 181 h 361"/>
                  <a:gd name="T30" fmla="*/ 183 w 365"/>
                  <a:gd name="T31" fmla="*/ 30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361">
                    <a:moveTo>
                      <a:pt x="201" y="8"/>
                    </a:moveTo>
                    <a:cubicBezTo>
                      <a:pt x="196" y="3"/>
                      <a:pt x="189" y="0"/>
                      <a:pt x="183" y="0"/>
                    </a:cubicBezTo>
                    <a:cubicBezTo>
                      <a:pt x="176" y="0"/>
                      <a:pt x="170" y="3"/>
                      <a:pt x="165" y="8"/>
                    </a:cubicBezTo>
                    <a:cubicBezTo>
                      <a:pt x="10" y="163"/>
                      <a:pt x="10" y="163"/>
                      <a:pt x="10" y="163"/>
                    </a:cubicBezTo>
                    <a:cubicBezTo>
                      <a:pt x="0" y="173"/>
                      <a:pt x="0" y="189"/>
                      <a:pt x="10" y="199"/>
                    </a:cubicBezTo>
                    <a:cubicBezTo>
                      <a:pt x="165" y="354"/>
                      <a:pt x="165" y="354"/>
                      <a:pt x="165" y="354"/>
                    </a:cubicBezTo>
                    <a:cubicBezTo>
                      <a:pt x="170" y="359"/>
                      <a:pt x="176" y="361"/>
                      <a:pt x="183" y="361"/>
                    </a:cubicBezTo>
                    <a:cubicBezTo>
                      <a:pt x="189" y="361"/>
                      <a:pt x="196" y="359"/>
                      <a:pt x="201" y="354"/>
                    </a:cubicBezTo>
                    <a:cubicBezTo>
                      <a:pt x="356" y="199"/>
                      <a:pt x="356" y="199"/>
                      <a:pt x="356" y="199"/>
                    </a:cubicBezTo>
                    <a:cubicBezTo>
                      <a:pt x="365" y="189"/>
                      <a:pt x="365" y="173"/>
                      <a:pt x="356" y="163"/>
                    </a:cubicBezTo>
                    <a:lnTo>
                      <a:pt x="201" y="8"/>
                    </a:lnTo>
                    <a:close/>
                    <a:moveTo>
                      <a:pt x="183" y="300"/>
                    </a:moveTo>
                    <a:cubicBezTo>
                      <a:pt x="63" y="181"/>
                      <a:pt x="63" y="181"/>
                      <a:pt x="63" y="181"/>
                    </a:cubicBezTo>
                    <a:cubicBezTo>
                      <a:pt x="183" y="61"/>
                      <a:pt x="183" y="61"/>
                      <a:pt x="183" y="61"/>
                    </a:cubicBezTo>
                    <a:cubicBezTo>
                      <a:pt x="302" y="181"/>
                      <a:pt x="302" y="181"/>
                      <a:pt x="302" y="181"/>
                    </a:cubicBezTo>
                    <a:lnTo>
                      <a:pt x="183" y="30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3" name="Freeform 14"/>
              <p:cNvSpPr>
                <a:spLocks noEditPoints="1"/>
              </p:cNvSpPr>
              <p:nvPr/>
            </p:nvSpPr>
            <p:spPr bwMode="auto">
              <a:xfrm>
                <a:off x="0" y="0"/>
                <a:ext cx="865745" cy="865745"/>
              </a:xfrm>
              <a:custGeom>
                <a:avLst/>
                <a:gdLst>
                  <a:gd name="T0" fmla="*/ 1677 w 1728"/>
                  <a:gd name="T1" fmla="*/ 813 h 1728"/>
                  <a:gd name="T2" fmla="*/ 1576 w 1728"/>
                  <a:gd name="T3" fmla="*/ 813 h 1728"/>
                  <a:gd name="T4" fmla="*/ 1638 w 1728"/>
                  <a:gd name="T5" fmla="*/ 611 h 1728"/>
                  <a:gd name="T6" fmla="*/ 1475 w 1728"/>
                  <a:gd name="T7" fmla="*/ 253 h 1728"/>
                  <a:gd name="T8" fmla="*/ 1332 w 1728"/>
                  <a:gd name="T9" fmla="*/ 324 h 1728"/>
                  <a:gd name="T10" fmla="*/ 1232 w 1728"/>
                  <a:gd name="T11" fmla="*/ 137 h 1728"/>
                  <a:gd name="T12" fmla="*/ 864 w 1728"/>
                  <a:gd name="T13" fmla="*/ 0 h 1728"/>
                  <a:gd name="T14" fmla="*/ 813 w 1728"/>
                  <a:gd name="T15" fmla="*/ 151 h 1728"/>
                  <a:gd name="T16" fmla="*/ 611 w 1728"/>
                  <a:gd name="T17" fmla="*/ 89 h 1728"/>
                  <a:gd name="T18" fmla="*/ 253 w 1728"/>
                  <a:gd name="T19" fmla="*/ 253 h 1728"/>
                  <a:gd name="T20" fmla="*/ 253 w 1728"/>
                  <a:gd name="T21" fmla="*/ 324 h 1728"/>
                  <a:gd name="T22" fmla="*/ 229 w 1728"/>
                  <a:gd name="T23" fmla="*/ 535 h 1728"/>
                  <a:gd name="T24" fmla="*/ 71 w 1728"/>
                  <a:gd name="T25" fmla="*/ 521 h 1728"/>
                  <a:gd name="T26" fmla="*/ 50 w 1728"/>
                  <a:gd name="T27" fmla="*/ 914 h 1728"/>
                  <a:gd name="T28" fmla="*/ 183 w 1728"/>
                  <a:gd name="T29" fmla="*/ 1080 h 1728"/>
                  <a:gd name="T30" fmla="*/ 61 w 1728"/>
                  <a:gd name="T31" fmla="*/ 1182 h 1728"/>
                  <a:gd name="T32" fmla="*/ 324 w 1728"/>
                  <a:gd name="T33" fmla="*/ 1475 h 1728"/>
                  <a:gd name="T34" fmla="*/ 535 w 1728"/>
                  <a:gd name="T35" fmla="*/ 1498 h 1728"/>
                  <a:gd name="T36" fmla="*/ 521 w 1728"/>
                  <a:gd name="T37" fmla="*/ 1657 h 1728"/>
                  <a:gd name="T38" fmla="*/ 864 w 1728"/>
                  <a:gd name="T39" fmla="*/ 1728 h 1728"/>
                  <a:gd name="T40" fmla="*/ 914 w 1728"/>
                  <a:gd name="T41" fmla="*/ 1577 h 1728"/>
                  <a:gd name="T42" fmla="*/ 1117 w 1728"/>
                  <a:gd name="T43" fmla="*/ 1638 h 1728"/>
                  <a:gd name="T44" fmla="*/ 1475 w 1728"/>
                  <a:gd name="T45" fmla="*/ 1475 h 1728"/>
                  <a:gd name="T46" fmla="*/ 1475 w 1728"/>
                  <a:gd name="T47" fmla="*/ 1403 h 1728"/>
                  <a:gd name="T48" fmla="*/ 1498 w 1728"/>
                  <a:gd name="T49" fmla="*/ 1193 h 1728"/>
                  <a:gd name="T50" fmla="*/ 1657 w 1728"/>
                  <a:gd name="T51" fmla="*/ 1206 h 1728"/>
                  <a:gd name="T52" fmla="*/ 1713 w 1728"/>
                  <a:gd name="T53" fmla="*/ 828 h 1728"/>
                  <a:gd name="T54" fmla="*/ 1493 w 1728"/>
                  <a:gd name="T55" fmla="*/ 1081 h 1728"/>
                  <a:gd name="T56" fmla="*/ 1298 w 1728"/>
                  <a:gd name="T57" fmla="*/ 1298 h 1728"/>
                  <a:gd name="T58" fmla="*/ 1298 w 1728"/>
                  <a:gd name="T59" fmla="*/ 1369 h 1728"/>
                  <a:gd name="T60" fmla="*/ 1191 w 1728"/>
                  <a:gd name="T61" fmla="*/ 1553 h 1728"/>
                  <a:gd name="T62" fmla="*/ 1158 w 1728"/>
                  <a:gd name="T63" fmla="*/ 1461 h 1728"/>
                  <a:gd name="T64" fmla="*/ 864 w 1728"/>
                  <a:gd name="T65" fmla="*/ 1478 h 1728"/>
                  <a:gd name="T66" fmla="*/ 813 w 1728"/>
                  <a:gd name="T67" fmla="*/ 1625 h 1728"/>
                  <a:gd name="T68" fmla="*/ 647 w 1728"/>
                  <a:gd name="T69" fmla="*/ 1494 h 1728"/>
                  <a:gd name="T70" fmla="*/ 620 w 1728"/>
                  <a:gd name="T71" fmla="*/ 1427 h 1728"/>
                  <a:gd name="T72" fmla="*/ 358 w 1728"/>
                  <a:gd name="T73" fmla="*/ 1298 h 1728"/>
                  <a:gd name="T74" fmla="*/ 175 w 1728"/>
                  <a:gd name="T75" fmla="*/ 1191 h 1728"/>
                  <a:gd name="T76" fmla="*/ 266 w 1728"/>
                  <a:gd name="T77" fmla="*/ 1158 h 1728"/>
                  <a:gd name="T78" fmla="*/ 250 w 1728"/>
                  <a:gd name="T79" fmla="*/ 864 h 1728"/>
                  <a:gd name="T80" fmla="*/ 102 w 1728"/>
                  <a:gd name="T81" fmla="*/ 813 h 1728"/>
                  <a:gd name="T82" fmla="*/ 234 w 1728"/>
                  <a:gd name="T83" fmla="*/ 647 h 1728"/>
                  <a:gd name="T84" fmla="*/ 300 w 1728"/>
                  <a:gd name="T85" fmla="*/ 620 h 1728"/>
                  <a:gd name="T86" fmla="*/ 430 w 1728"/>
                  <a:gd name="T87" fmla="*/ 358 h 1728"/>
                  <a:gd name="T88" fmla="*/ 536 w 1728"/>
                  <a:gd name="T89" fmla="*/ 175 h 1728"/>
                  <a:gd name="T90" fmla="*/ 569 w 1728"/>
                  <a:gd name="T91" fmla="*/ 268 h 1728"/>
                  <a:gd name="T92" fmla="*/ 864 w 1728"/>
                  <a:gd name="T93" fmla="*/ 250 h 1728"/>
                  <a:gd name="T94" fmla="*/ 914 w 1728"/>
                  <a:gd name="T95" fmla="*/ 102 h 1728"/>
                  <a:gd name="T96" fmla="*/ 1081 w 1728"/>
                  <a:gd name="T97" fmla="*/ 234 h 1728"/>
                  <a:gd name="T98" fmla="*/ 1298 w 1728"/>
                  <a:gd name="T99" fmla="*/ 430 h 1728"/>
                  <a:gd name="T100" fmla="*/ 1334 w 1728"/>
                  <a:gd name="T101" fmla="*/ 445 h 1728"/>
                  <a:gd name="T102" fmla="*/ 1438 w 1728"/>
                  <a:gd name="T103" fmla="*/ 361 h 1728"/>
                  <a:gd name="T104" fmla="*/ 1480 w 1728"/>
                  <a:gd name="T105" fmla="*/ 565 h 1728"/>
                  <a:gd name="T106" fmla="*/ 1433 w 1728"/>
                  <a:gd name="T107" fmla="*/ 634 h 1728"/>
                  <a:gd name="T108" fmla="*/ 1492 w 1728"/>
                  <a:gd name="T109" fmla="*/ 899 h 1728"/>
                  <a:gd name="T110" fmla="*/ 1528 w 1728"/>
                  <a:gd name="T111" fmla="*/ 914 h 1728"/>
                  <a:gd name="T112" fmla="*/ 1583 w 1728"/>
                  <a:gd name="T113" fmla="*/ 1120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8" h="1728">
                    <a:moveTo>
                      <a:pt x="1713" y="828"/>
                    </a:moveTo>
                    <a:cubicBezTo>
                      <a:pt x="1703" y="819"/>
                      <a:pt x="1690" y="813"/>
                      <a:pt x="1677" y="813"/>
                    </a:cubicBezTo>
                    <a:cubicBezTo>
                      <a:pt x="1677" y="813"/>
                      <a:pt x="1677" y="813"/>
                      <a:pt x="1677" y="813"/>
                    </a:cubicBezTo>
                    <a:cubicBezTo>
                      <a:pt x="1576" y="813"/>
                      <a:pt x="1576" y="813"/>
                      <a:pt x="1576" y="813"/>
                    </a:cubicBezTo>
                    <a:cubicBezTo>
                      <a:pt x="1573" y="757"/>
                      <a:pt x="1562" y="702"/>
                      <a:pt x="1545" y="648"/>
                    </a:cubicBezTo>
                    <a:cubicBezTo>
                      <a:pt x="1638" y="611"/>
                      <a:pt x="1638" y="611"/>
                      <a:pt x="1638" y="611"/>
                    </a:cubicBezTo>
                    <a:cubicBezTo>
                      <a:pt x="1664" y="600"/>
                      <a:pt x="1677" y="571"/>
                      <a:pt x="1667" y="545"/>
                    </a:cubicBezTo>
                    <a:cubicBezTo>
                      <a:pt x="1623" y="435"/>
                      <a:pt x="1559" y="337"/>
                      <a:pt x="1475" y="253"/>
                    </a:cubicBezTo>
                    <a:cubicBezTo>
                      <a:pt x="1456" y="234"/>
                      <a:pt x="1422" y="234"/>
                      <a:pt x="1403" y="253"/>
                    </a:cubicBezTo>
                    <a:cubicBezTo>
                      <a:pt x="1332" y="324"/>
                      <a:pt x="1332" y="324"/>
                      <a:pt x="1332" y="324"/>
                    </a:cubicBezTo>
                    <a:cubicBezTo>
                      <a:pt x="1290" y="287"/>
                      <a:pt x="1243" y="255"/>
                      <a:pt x="1193" y="229"/>
                    </a:cubicBezTo>
                    <a:cubicBezTo>
                      <a:pt x="1232" y="137"/>
                      <a:pt x="1232" y="137"/>
                      <a:pt x="1232" y="137"/>
                    </a:cubicBezTo>
                    <a:cubicBezTo>
                      <a:pt x="1244" y="111"/>
                      <a:pt x="1232" y="82"/>
                      <a:pt x="1206" y="71"/>
                    </a:cubicBezTo>
                    <a:cubicBezTo>
                      <a:pt x="1097" y="24"/>
                      <a:pt x="982" y="0"/>
                      <a:pt x="864" y="0"/>
                    </a:cubicBezTo>
                    <a:cubicBezTo>
                      <a:pt x="836" y="0"/>
                      <a:pt x="813" y="22"/>
                      <a:pt x="813" y="50"/>
                    </a:cubicBezTo>
                    <a:cubicBezTo>
                      <a:pt x="813" y="151"/>
                      <a:pt x="813" y="151"/>
                      <a:pt x="813" y="151"/>
                    </a:cubicBezTo>
                    <a:cubicBezTo>
                      <a:pt x="757" y="155"/>
                      <a:pt x="702" y="166"/>
                      <a:pt x="648" y="183"/>
                    </a:cubicBezTo>
                    <a:cubicBezTo>
                      <a:pt x="611" y="89"/>
                      <a:pt x="611" y="89"/>
                      <a:pt x="611" y="89"/>
                    </a:cubicBezTo>
                    <a:cubicBezTo>
                      <a:pt x="600" y="63"/>
                      <a:pt x="571" y="50"/>
                      <a:pt x="545" y="61"/>
                    </a:cubicBezTo>
                    <a:cubicBezTo>
                      <a:pt x="435" y="104"/>
                      <a:pt x="337" y="169"/>
                      <a:pt x="253" y="253"/>
                    </a:cubicBezTo>
                    <a:cubicBezTo>
                      <a:pt x="243" y="262"/>
                      <a:pt x="238" y="275"/>
                      <a:pt x="238" y="288"/>
                    </a:cubicBezTo>
                    <a:cubicBezTo>
                      <a:pt x="238" y="302"/>
                      <a:pt x="243" y="315"/>
                      <a:pt x="253" y="324"/>
                    </a:cubicBezTo>
                    <a:cubicBezTo>
                      <a:pt x="324" y="395"/>
                      <a:pt x="324" y="395"/>
                      <a:pt x="324" y="395"/>
                    </a:cubicBezTo>
                    <a:cubicBezTo>
                      <a:pt x="287" y="438"/>
                      <a:pt x="255" y="485"/>
                      <a:pt x="229" y="535"/>
                    </a:cubicBezTo>
                    <a:cubicBezTo>
                      <a:pt x="137" y="495"/>
                      <a:pt x="137" y="495"/>
                      <a:pt x="137" y="495"/>
                    </a:cubicBezTo>
                    <a:cubicBezTo>
                      <a:pt x="112" y="484"/>
                      <a:pt x="82" y="496"/>
                      <a:pt x="71" y="521"/>
                    </a:cubicBezTo>
                    <a:cubicBezTo>
                      <a:pt x="24" y="630"/>
                      <a:pt x="0" y="745"/>
                      <a:pt x="0" y="864"/>
                    </a:cubicBezTo>
                    <a:cubicBezTo>
                      <a:pt x="0" y="892"/>
                      <a:pt x="22" y="914"/>
                      <a:pt x="50" y="914"/>
                    </a:cubicBezTo>
                    <a:cubicBezTo>
                      <a:pt x="151" y="914"/>
                      <a:pt x="151" y="914"/>
                      <a:pt x="151" y="914"/>
                    </a:cubicBezTo>
                    <a:cubicBezTo>
                      <a:pt x="155" y="970"/>
                      <a:pt x="166" y="1026"/>
                      <a:pt x="183" y="1080"/>
                    </a:cubicBezTo>
                    <a:cubicBezTo>
                      <a:pt x="89" y="1117"/>
                      <a:pt x="89" y="1117"/>
                      <a:pt x="89" y="1117"/>
                    </a:cubicBezTo>
                    <a:cubicBezTo>
                      <a:pt x="63" y="1127"/>
                      <a:pt x="51" y="1156"/>
                      <a:pt x="61" y="1182"/>
                    </a:cubicBezTo>
                    <a:cubicBezTo>
                      <a:pt x="104" y="1292"/>
                      <a:pt x="169" y="1391"/>
                      <a:pt x="253" y="1475"/>
                    </a:cubicBezTo>
                    <a:cubicBezTo>
                      <a:pt x="273" y="1494"/>
                      <a:pt x="305" y="1494"/>
                      <a:pt x="324" y="1475"/>
                    </a:cubicBezTo>
                    <a:cubicBezTo>
                      <a:pt x="395" y="1404"/>
                      <a:pt x="395" y="1404"/>
                      <a:pt x="395" y="1404"/>
                    </a:cubicBezTo>
                    <a:cubicBezTo>
                      <a:pt x="438" y="1440"/>
                      <a:pt x="484" y="1472"/>
                      <a:pt x="535" y="1498"/>
                    </a:cubicBezTo>
                    <a:cubicBezTo>
                      <a:pt x="495" y="1591"/>
                      <a:pt x="495" y="1591"/>
                      <a:pt x="495" y="1591"/>
                    </a:cubicBezTo>
                    <a:cubicBezTo>
                      <a:pt x="484" y="1616"/>
                      <a:pt x="496" y="1646"/>
                      <a:pt x="521" y="1657"/>
                    </a:cubicBezTo>
                    <a:cubicBezTo>
                      <a:pt x="630" y="1704"/>
                      <a:pt x="745" y="1728"/>
                      <a:pt x="864" y="1728"/>
                    </a:cubicBezTo>
                    <a:cubicBezTo>
                      <a:pt x="864" y="1728"/>
                      <a:pt x="864" y="1728"/>
                      <a:pt x="864" y="1728"/>
                    </a:cubicBezTo>
                    <a:cubicBezTo>
                      <a:pt x="892" y="1728"/>
                      <a:pt x="914" y="1705"/>
                      <a:pt x="914" y="1677"/>
                    </a:cubicBezTo>
                    <a:cubicBezTo>
                      <a:pt x="914" y="1577"/>
                      <a:pt x="914" y="1577"/>
                      <a:pt x="914" y="1577"/>
                    </a:cubicBezTo>
                    <a:cubicBezTo>
                      <a:pt x="970" y="1573"/>
                      <a:pt x="1026" y="1562"/>
                      <a:pt x="1080" y="1545"/>
                    </a:cubicBezTo>
                    <a:cubicBezTo>
                      <a:pt x="1117" y="1638"/>
                      <a:pt x="1117" y="1638"/>
                      <a:pt x="1117" y="1638"/>
                    </a:cubicBezTo>
                    <a:cubicBezTo>
                      <a:pt x="1127" y="1664"/>
                      <a:pt x="1156" y="1677"/>
                      <a:pt x="1182" y="1667"/>
                    </a:cubicBezTo>
                    <a:cubicBezTo>
                      <a:pt x="1292" y="1623"/>
                      <a:pt x="1391" y="1559"/>
                      <a:pt x="1475" y="1475"/>
                    </a:cubicBezTo>
                    <a:cubicBezTo>
                      <a:pt x="1484" y="1465"/>
                      <a:pt x="1489" y="1452"/>
                      <a:pt x="1489" y="1439"/>
                    </a:cubicBezTo>
                    <a:cubicBezTo>
                      <a:pt x="1489" y="1426"/>
                      <a:pt x="1484" y="1413"/>
                      <a:pt x="1475" y="1403"/>
                    </a:cubicBezTo>
                    <a:cubicBezTo>
                      <a:pt x="1403" y="1332"/>
                      <a:pt x="1403" y="1332"/>
                      <a:pt x="1403" y="1332"/>
                    </a:cubicBezTo>
                    <a:cubicBezTo>
                      <a:pt x="1440" y="1290"/>
                      <a:pt x="1472" y="1243"/>
                      <a:pt x="1498" y="1193"/>
                    </a:cubicBezTo>
                    <a:cubicBezTo>
                      <a:pt x="1590" y="1233"/>
                      <a:pt x="1590" y="1233"/>
                      <a:pt x="1590" y="1233"/>
                    </a:cubicBezTo>
                    <a:cubicBezTo>
                      <a:pt x="1616" y="1243"/>
                      <a:pt x="1646" y="1232"/>
                      <a:pt x="1657" y="1206"/>
                    </a:cubicBezTo>
                    <a:cubicBezTo>
                      <a:pt x="1704" y="1098"/>
                      <a:pt x="1728" y="982"/>
                      <a:pt x="1728" y="864"/>
                    </a:cubicBezTo>
                    <a:cubicBezTo>
                      <a:pt x="1728" y="850"/>
                      <a:pt x="1722" y="837"/>
                      <a:pt x="1713" y="828"/>
                    </a:cubicBezTo>
                    <a:close/>
                    <a:moveTo>
                      <a:pt x="1583" y="1120"/>
                    </a:moveTo>
                    <a:cubicBezTo>
                      <a:pt x="1493" y="1081"/>
                      <a:pt x="1493" y="1081"/>
                      <a:pt x="1493" y="1081"/>
                    </a:cubicBezTo>
                    <a:cubicBezTo>
                      <a:pt x="1468" y="1070"/>
                      <a:pt x="1438" y="1081"/>
                      <a:pt x="1427" y="1107"/>
                    </a:cubicBezTo>
                    <a:cubicBezTo>
                      <a:pt x="1396" y="1179"/>
                      <a:pt x="1352" y="1243"/>
                      <a:pt x="1298" y="1298"/>
                    </a:cubicBezTo>
                    <a:cubicBezTo>
                      <a:pt x="1288" y="1307"/>
                      <a:pt x="1283" y="1320"/>
                      <a:pt x="1283" y="1334"/>
                    </a:cubicBezTo>
                    <a:cubicBezTo>
                      <a:pt x="1283" y="1347"/>
                      <a:pt x="1288" y="1360"/>
                      <a:pt x="1298" y="1369"/>
                    </a:cubicBezTo>
                    <a:cubicBezTo>
                      <a:pt x="1367" y="1438"/>
                      <a:pt x="1367" y="1438"/>
                      <a:pt x="1367" y="1438"/>
                    </a:cubicBezTo>
                    <a:cubicBezTo>
                      <a:pt x="1313" y="1484"/>
                      <a:pt x="1255" y="1523"/>
                      <a:pt x="1191" y="1553"/>
                    </a:cubicBezTo>
                    <a:cubicBezTo>
                      <a:pt x="1162" y="1478"/>
                      <a:pt x="1162" y="1478"/>
                      <a:pt x="1162" y="1478"/>
                    </a:cubicBezTo>
                    <a:cubicBezTo>
                      <a:pt x="1161" y="1472"/>
                      <a:pt x="1160" y="1467"/>
                      <a:pt x="1158" y="1461"/>
                    </a:cubicBezTo>
                    <a:cubicBezTo>
                      <a:pt x="1148" y="1436"/>
                      <a:pt x="1118" y="1423"/>
                      <a:pt x="1092" y="1433"/>
                    </a:cubicBezTo>
                    <a:cubicBezTo>
                      <a:pt x="1019" y="1463"/>
                      <a:pt x="942" y="1478"/>
                      <a:pt x="864" y="1478"/>
                    </a:cubicBezTo>
                    <a:cubicBezTo>
                      <a:pt x="836" y="1478"/>
                      <a:pt x="813" y="1500"/>
                      <a:pt x="813" y="1528"/>
                    </a:cubicBezTo>
                    <a:cubicBezTo>
                      <a:pt x="813" y="1625"/>
                      <a:pt x="813" y="1625"/>
                      <a:pt x="813" y="1625"/>
                    </a:cubicBezTo>
                    <a:cubicBezTo>
                      <a:pt x="743" y="1620"/>
                      <a:pt x="674" y="1606"/>
                      <a:pt x="608" y="1583"/>
                    </a:cubicBezTo>
                    <a:cubicBezTo>
                      <a:pt x="647" y="1494"/>
                      <a:pt x="647" y="1494"/>
                      <a:pt x="647" y="1494"/>
                    </a:cubicBezTo>
                    <a:cubicBezTo>
                      <a:pt x="652" y="1481"/>
                      <a:pt x="652" y="1467"/>
                      <a:pt x="647" y="1455"/>
                    </a:cubicBezTo>
                    <a:cubicBezTo>
                      <a:pt x="642" y="1443"/>
                      <a:pt x="633" y="1432"/>
                      <a:pt x="620" y="1427"/>
                    </a:cubicBezTo>
                    <a:cubicBezTo>
                      <a:pt x="549" y="1396"/>
                      <a:pt x="484" y="1353"/>
                      <a:pt x="430" y="1298"/>
                    </a:cubicBezTo>
                    <a:cubicBezTo>
                      <a:pt x="410" y="1278"/>
                      <a:pt x="378" y="1278"/>
                      <a:pt x="358" y="1298"/>
                    </a:cubicBezTo>
                    <a:cubicBezTo>
                      <a:pt x="290" y="1367"/>
                      <a:pt x="290" y="1367"/>
                      <a:pt x="290" y="1367"/>
                    </a:cubicBezTo>
                    <a:cubicBezTo>
                      <a:pt x="243" y="1314"/>
                      <a:pt x="205" y="1255"/>
                      <a:pt x="175" y="1191"/>
                    </a:cubicBezTo>
                    <a:cubicBezTo>
                      <a:pt x="249" y="1162"/>
                      <a:pt x="249" y="1162"/>
                      <a:pt x="249" y="1162"/>
                    </a:cubicBezTo>
                    <a:cubicBezTo>
                      <a:pt x="255" y="1162"/>
                      <a:pt x="261" y="1161"/>
                      <a:pt x="266" y="1158"/>
                    </a:cubicBezTo>
                    <a:cubicBezTo>
                      <a:pt x="292" y="1148"/>
                      <a:pt x="305" y="1118"/>
                      <a:pt x="294" y="1093"/>
                    </a:cubicBezTo>
                    <a:cubicBezTo>
                      <a:pt x="265" y="1019"/>
                      <a:pt x="250" y="942"/>
                      <a:pt x="250" y="864"/>
                    </a:cubicBezTo>
                    <a:cubicBezTo>
                      <a:pt x="250" y="836"/>
                      <a:pt x="227" y="813"/>
                      <a:pt x="200" y="813"/>
                    </a:cubicBezTo>
                    <a:cubicBezTo>
                      <a:pt x="102" y="813"/>
                      <a:pt x="102" y="813"/>
                      <a:pt x="102" y="813"/>
                    </a:cubicBezTo>
                    <a:cubicBezTo>
                      <a:pt x="107" y="743"/>
                      <a:pt x="121" y="674"/>
                      <a:pt x="145" y="608"/>
                    </a:cubicBezTo>
                    <a:cubicBezTo>
                      <a:pt x="234" y="647"/>
                      <a:pt x="234" y="647"/>
                      <a:pt x="234" y="647"/>
                    </a:cubicBezTo>
                    <a:cubicBezTo>
                      <a:pt x="246" y="652"/>
                      <a:pt x="260" y="652"/>
                      <a:pt x="273" y="647"/>
                    </a:cubicBezTo>
                    <a:cubicBezTo>
                      <a:pt x="285" y="642"/>
                      <a:pt x="295" y="633"/>
                      <a:pt x="300" y="620"/>
                    </a:cubicBezTo>
                    <a:cubicBezTo>
                      <a:pt x="331" y="549"/>
                      <a:pt x="375" y="485"/>
                      <a:pt x="430" y="430"/>
                    </a:cubicBezTo>
                    <a:cubicBezTo>
                      <a:pt x="449" y="410"/>
                      <a:pt x="449" y="378"/>
                      <a:pt x="430" y="358"/>
                    </a:cubicBezTo>
                    <a:cubicBezTo>
                      <a:pt x="361" y="290"/>
                      <a:pt x="361" y="290"/>
                      <a:pt x="361" y="290"/>
                    </a:cubicBezTo>
                    <a:cubicBezTo>
                      <a:pt x="414" y="243"/>
                      <a:pt x="472" y="205"/>
                      <a:pt x="536" y="175"/>
                    </a:cubicBezTo>
                    <a:cubicBezTo>
                      <a:pt x="565" y="247"/>
                      <a:pt x="565" y="247"/>
                      <a:pt x="565" y="247"/>
                    </a:cubicBezTo>
                    <a:cubicBezTo>
                      <a:pt x="565" y="254"/>
                      <a:pt x="566" y="261"/>
                      <a:pt x="569" y="268"/>
                    </a:cubicBezTo>
                    <a:cubicBezTo>
                      <a:pt x="579" y="293"/>
                      <a:pt x="608" y="305"/>
                      <a:pt x="634" y="295"/>
                    </a:cubicBezTo>
                    <a:cubicBezTo>
                      <a:pt x="708" y="265"/>
                      <a:pt x="785" y="250"/>
                      <a:pt x="864" y="250"/>
                    </a:cubicBezTo>
                    <a:cubicBezTo>
                      <a:pt x="892" y="250"/>
                      <a:pt x="914" y="227"/>
                      <a:pt x="914" y="199"/>
                    </a:cubicBezTo>
                    <a:cubicBezTo>
                      <a:pt x="914" y="102"/>
                      <a:pt x="914" y="102"/>
                      <a:pt x="914" y="102"/>
                    </a:cubicBezTo>
                    <a:cubicBezTo>
                      <a:pt x="984" y="107"/>
                      <a:pt x="1053" y="121"/>
                      <a:pt x="1119" y="145"/>
                    </a:cubicBezTo>
                    <a:cubicBezTo>
                      <a:pt x="1081" y="234"/>
                      <a:pt x="1081" y="234"/>
                      <a:pt x="1081" y="234"/>
                    </a:cubicBezTo>
                    <a:cubicBezTo>
                      <a:pt x="1070" y="260"/>
                      <a:pt x="1081" y="289"/>
                      <a:pt x="1107" y="300"/>
                    </a:cubicBezTo>
                    <a:cubicBezTo>
                      <a:pt x="1179" y="331"/>
                      <a:pt x="1243" y="375"/>
                      <a:pt x="1298" y="430"/>
                    </a:cubicBezTo>
                    <a:cubicBezTo>
                      <a:pt x="1307" y="439"/>
                      <a:pt x="1320" y="445"/>
                      <a:pt x="1334" y="445"/>
                    </a:cubicBezTo>
                    <a:cubicBezTo>
                      <a:pt x="1334" y="445"/>
                      <a:pt x="1334" y="445"/>
                      <a:pt x="1334" y="445"/>
                    </a:cubicBezTo>
                    <a:cubicBezTo>
                      <a:pt x="1347" y="445"/>
                      <a:pt x="1359" y="439"/>
                      <a:pt x="1369" y="430"/>
                    </a:cubicBezTo>
                    <a:cubicBezTo>
                      <a:pt x="1438" y="361"/>
                      <a:pt x="1438" y="361"/>
                      <a:pt x="1438" y="361"/>
                    </a:cubicBezTo>
                    <a:cubicBezTo>
                      <a:pt x="1484" y="414"/>
                      <a:pt x="1523" y="473"/>
                      <a:pt x="1553" y="536"/>
                    </a:cubicBezTo>
                    <a:cubicBezTo>
                      <a:pt x="1480" y="565"/>
                      <a:pt x="1480" y="565"/>
                      <a:pt x="1480" y="565"/>
                    </a:cubicBezTo>
                    <a:cubicBezTo>
                      <a:pt x="1473" y="565"/>
                      <a:pt x="1467" y="566"/>
                      <a:pt x="1461" y="569"/>
                    </a:cubicBezTo>
                    <a:cubicBezTo>
                      <a:pt x="1435" y="579"/>
                      <a:pt x="1422" y="608"/>
                      <a:pt x="1433" y="634"/>
                    </a:cubicBezTo>
                    <a:cubicBezTo>
                      <a:pt x="1462" y="708"/>
                      <a:pt x="1477" y="785"/>
                      <a:pt x="1477" y="864"/>
                    </a:cubicBezTo>
                    <a:cubicBezTo>
                      <a:pt x="1477" y="877"/>
                      <a:pt x="1483" y="890"/>
                      <a:pt x="1492" y="899"/>
                    </a:cubicBezTo>
                    <a:cubicBezTo>
                      <a:pt x="1502" y="909"/>
                      <a:pt x="1514" y="914"/>
                      <a:pt x="1528" y="914"/>
                    </a:cubicBezTo>
                    <a:cubicBezTo>
                      <a:pt x="1528" y="914"/>
                      <a:pt x="1528" y="914"/>
                      <a:pt x="1528" y="914"/>
                    </a:cubicBezTo>
                    <a:cubicBezTo>
                      <a:pt x="1625" y="914"/>
                      <a:pt x="1625" y="914"/>
                      <a:pt x="1625" y="914"/>
                    </a:cubicBezTo>
                    <a:cubicBezTo>
                      <a:pt x="1621" y="985"/>
                      <a:pt x="1606" y="1053"/>
                      <a:pt x="1583" y="112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4" name="Freeform 15"/>
              <p:cNvSpPr>
                <a:spLocks noEditPoints="1"/>
              </p:cNvSpPr>
              <p:nvPr/>
            </p:nvSpPr>
            <p:spPr bwMode="auto">
              <a:xfrm>
                <a:off x="341336" y="342192"/>
                <a:ext cx="183073" cy="181362"/>
              </a:xfrm>
              <a:custGeom>
                <a:avLst/>
                <a:gdLst>
                  <a:gd name="T0" fmla="*/ 201 w 365"/>
                  <a:gd name="T1" fmla="*/ 8 h 361"/>
                  <a:gd name="T2" fmla="*/ 183 w 365"/>
                  <a:gd name="T3" fmla="*/ 0 h 361"/>
                  <a:gd name="T4" fmla="*/ 165 w 365"/>
                  <a:gd name="T5" fmla="*/ 8 h 361"/>
                  <a:gd name="T6" fmla="*/ 10 w 365"/>
                  <a:gd name="T7" fmla="*/ 163 h 361"/>
                  <a:gd name="T8" fmla="*/ 10 w 365"/>
                  <a:gd name="T9" fmla="*/ 199 h 361"/>
                  <a:gd name="T10" fmla="*/ 165 w 365"/>
                  <a:gd name="T11" fmla="*/ 354 h 361"/>
                  <a:gd name="T12" fmla="*/ 183 w 365"/>
                  <a:gd name="T13" fmla="*/ 361 h 361"/>
                  <a:gd name="T14" fmla="*/ 201 w 365"/>
                  <a:gd name="T15" fmla="*/ 354 h 361"/>
                  <a:gd name="T16" fmla="*/ 356 w 365"/>
                  <a:gd name="T17" fmla="*/ 199 h 361"/>
                  <a:gd name="T18" fmla="*/ 356 w 365"/>
                  <a:gd name="T19" fmla="*/ 163 h 361"/>
                  <a:gd name="T20" fmla="*/ 201 w 365"/>
                  <a:gd name="T21" fmla="*/ 8 h 361"/>
                  <a:gd name="T22" fmla="*/ 183 w 365"/>
                  <a:gd name="T23" fmla="*/ 300 h 361"/>
                  <a:gd name="T24" fmla="*/ 63 w 365"/>
                  <a:gd name="T25" fmla="*/ 181 h 361"/>
                  <a:gd name="T26" fmla="*/ 183 w 365"/>
                  <a:gd name="T27" fmla="*/ 61 h 361"/>
                  <a:gd name="T28" fmla="*/ 302 w 365"/>
                  <a:gd name="T29" fmla="*/ 181 h 361"/>
                  <a:gd name="T30" fmla="*/ 183 w 365"/>
                  <a:gd name="T31" fmla="*/ 30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361">
                    <a:moveTo>
                      <a:pt x="201" y="8"/>
                    </a:moveTo>
                    <a:cubicBezTo>
                      <a:pt x="196" y="3"/>
                      <a:pt x="189" y="0"/>
                      <a:pt x="183" y="0"/>
                    </a:cubicBezTo>
                    <a:cubicBezTo>
                      <a:pt x="176" y="0"/>
                      <a:pt x="170" y="3"/>
                      <a:pt x="165" y="8"/>
                    </a:cubicBezTo>
                    <a:cubicBezTo>
                      <a:pt x="10" y="163"/>
                      <a:pt x="10" y="163"/>
                      <a:pt x="10" y="163"/>
                    </a:cubicBezTo>
                    <a:cubicBezTo>
                      <a:pt x="0" y="173"/>
                      <a:pt x="0" y="189"/>
                      <a:pt x="10" y="199"/>
                    </a:cubicBezTo>
                    <a:cubicBezTo>
                      <a:pt x="165" y="354"/>
                      <a:pt x="165" y="354"/>
                      <a:pt x="165" y="354"/>
                    </a:cubicBezTo>
                    <a:cubicBezTo>
                      <a:pt x="170" y="359"/>
                      <a:pt x="176" y="361"/>
                      <a:pt x="183" y="361"/>
                    </a:cubicBezTo>
                    <a:cubicBezTo>
                      <a:pt x="189" y="361"/>
                      <a:pt x="196" y="359"/>
                      <a:pt x="201" y="354"/>
                    </a:cubicBezTo>
                    <a:cubicBezTo>
                      <a:pt x="356" y="199"/>
                      <a:pt x="356" y="199"/>
                      <a:pt x="356" y="199"/>
                    </a:cubicBezTo>
                    <a:cubicBezTo>
                      <a:pt x="365" y="189"/>
                      <a:pt x="365" y="173"/>
                      <a:pt x="356" y="163"/>
                    </a:cubicBezTo>
                    <a:lnTo>
                      <a:pt x="201" y="8"/>
                    </a:lnTo>
                    <a:close/>
                    <a:moveTo>
                      <a:pt x="183" y="300"/>
                    </a:moveTo>
                    <a:cubicBezTo>
                      <a:pt x="63" y="181"/>
                      <a:pt x="63" y="181"/>
                      <a:pt x="63" y="181"/>
                    </a:cubicBezTo>
                    <a:cubicBezTo>
                      <a:pt x="183" y="61"/>
                      <a:pt x="183" y="61"/>
                      <a:pt x="183" y="61"/>
                    </a:cubicBezTo>
                    <a:cubicBezTo>
                      <a:pt x="302" y="181"/>
                      <a:pt x="302" y="181"/>
                      <a:pt x="302" y="181"/>
                    </a:cubicBezTo>
                    <a:lnTo>
                      <a:pt x="183" y="30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9235" name="组合 77"/>
          <p:cNvGrpSpPr>
            <a:grpSpLocks/>
          </p:cNvGrpSpPr>
          <p:nvPr/>
        </p:nvGrpSpPr>
        <p:grpSpPr bwMode="auto">
          <a:xfrm>
            <a:off x="4557713" y="3941763"/>
            <a:ext cx="1174750" cy="1176337"/>
            <a:chOff x="0" y="0"/>
            <a:chExt cx="1175657" cy="1175657"/>
          </a:xfrm>
        </p:grpSpPr>
        <p:sp>
          <p:nvSpPr>
            <p:cNvPr id="9236" name="圆角矩形 16"/>
            <p:cNvSpPr>
              <a:spLocks noChangeArrowheads="1"/>
            </p:cNvSpPr>
            <p:nvPr/>
          </p:nvSpPr>
          <p:spPr bwMode="auto">
            <a:xfrm>
              <a:off x="0" y="0"/>
              <a:ext cx="1175657" cy="1175657"/>
            </a:xfrm>
            <a:prstGeom prst="roundRect">
              <a:avLst>
                <a:gd name="adj" fmla="val 12069"/>
              </a:avLst>
            </a:prstGeom>
            <a:noFill/>
            <a:ln w="15875" cmpd="sng">
              <a:solidFill>
                <a:schemeClr val="bg1">
                  <a:alpha val="5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nvGrpSpPr>
            <p:cNvPr id="9237" name="组合 53"/>
            <p:cNvGrpSpPr>
              <a:grpSpLocks/>
            </p:cNvGrpSpPr>
            <p:nvPr/>
          </p:nvGrpSpPr>
          <p:grpSpPr bwMode="auto">
            <a:xfrm>
              <a:off x="119831" y="209350"/>
              <a:ext cx="931529" cy="709771"/>
              <a:chOff x="0" y="0"/>
              <a:chExt cx="1074482" cy="818693"/>
            </a:xfrm>
          </p:grpSpPr>
          <p:sp>
            <p:nvSpPr>
              <p:cNvPr id="9238" name="Freeform 16"/>
              <p:cNvSpPr>
                <a:spLocks noEditPoints="1"/>
              </p:cNvSpPr>
              <p:nvPr/>
            </p:nvSpPr>
            <p:spPr bwMode="auto">
              <a:xfrm>
                <a:off x="1711" y="0"/>
                <a:ext cx="1071916" cy="775920"/>
              </a:xfrm>
              <a:custGeom>
                <a:avLst/>
                <a:gdLst>
                  <a:gd name="T0" fmla="*/ 54 w 2138"/>
                  <a:gd name="T1" fmla="*/ 1548 h 1548"/>
                  <a:gd name="T2" fmla="*/ 2084 w 2138"/>
                  <a:gd name="T3" fmla="*/ 1548 h 1548"/>
                  <a:gd name="T4" fmla="*/ 2129 w 2138"/>
                  <a:gd name="T5" fmla="*/ 1521 h 1548"/>
                  <a:gd name="T6" fmla="*/ 2126 w 2138"/>
                  <a:gd name="T7" fmla="*/ 1470 h 1548"/>
                  <a:gd name="T8" fmla="*/ 1910 w 2138"/>
                  <a:gd name="T9" fmla="*/ 1155 h 1548"/>
                  <a:gd name="T10" fmla="*/ 1910 w 2138"/>
                  <a:gd name="T11" fmla="*/ 51 h 1548"/>
                  <a:gd name="T12" fmla="*/ 1860 w 2138"/>
                  <a:gd name="T13" fmla="*/ 0 h 1548"/>
                  <a:gd name="T14" fmla="*/ 278 w 2138"/>
                  <a:gd name="T15" fmla="*/ 0 h 1548"/>
                  <a:gd name="T16" fmla="*/ 228 w 2138"/>
                  <a:gd name="T17" fmla="*/ 51 h 1548"/>
                  <a:gd name="T18" fmla="*/ 228 w 2138"/>
                  <a:gd name="T19" fmla="*/ 1155 h 1548"/>
                  <a:gd name="T20" fmla="*/ 12 w 2138"/>
                  <a:gd name="T21" fmla="*/ 1470 h 1548"/>
                  <a:gd name="T22" fmla="*/ 9 w 2138"/>
                  <a:gd name="T23" fmla="*/ 1521 h 1548"/>
                  <a:gd name="T24" fmla="*/ 54 w 2138"/>
                  <a:gd name="T25" fmla="*/ 1548 h 1548"/>
                  <a:gd name="T26" fmla="*/ 328 w 2138"/>
                  <a:gd name="T27" fmla="*/ 101 h 1548"/>
                  <a:gd name="T28" fmla="*/ 1809 w 2138"/>
                  <a:gd name="T29" fmla="*/ 101 h 1548"/>
                  <a:gd name="T30" fmla="*/ 1809 w 2138"/>
                  <a:gd name="T31" fmla="*/ 1120 h 1548"/>
                  <a:gd name="T32" fmla="*/ 328 w 2138"/>
                  <a:gd name="T33" fmla="*/ 1120 h 1548"/>
                  <a:gd name="T34" fmla="*/ 328 w 2138"/>
                  <a:gd name="T35" fmla="*/ 101 h 1548"/>
                  <a:gd name="T36" fmla="*/ 304 w 2138"/>
                  <a:gd name="T37" fmla="*/ 1221 h 1548"/>
                  <a:gd name="T38" fmla="*/ 1833 w 2138"/>
                  <a:gd name="T39" fmla="*/ 1221 h 1548"/>
                  <a:gd name="T40" fmla="*/ 1989 w 2138"/>
                  <a:gd name="T41" fmla="*/ 1448 h 1548"/>
                  <a:gd name="T42" fmla="*/ 149 w 2138"/>
                  <a:gd name="T43" fmla="*/ 1448 h 1548"/>
                  <a:gd name="T44" fmla="*/ 304 w 2138"/>
                  <a:gd name="T45" fmla="*/ 1221 h 1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38" h="1548">
                    <a:moveTo>
                      <a:pt x="54" y="1548"/>
                    </a:moveTo>
                    <a:cubicBezTo>
                      <a:pt x="2084" y="1548"/>
                      <a:pt x="2084" y="1548"/>
                      <a:pt x="2084" y="1548"/>
                    </a:cubicBezTo>
                    <a:cubicBezTo>
                      <a:pt x="2103" y="1548"/>
                      <a:pt x="2120" y="1538"/>
                      <a:pt x="2129" y="1521"/>
                    </a:cubicBezTo>
                    <a:cubicBezTo>
                      <a:pt x="2138" y="1505"/>
                      <a:pt x="2136" y="1485"/>
                      <a:pt x="2126" y="1470"/>
                    </a:cubicBezTo>
                    <a:cubicBezTo>
                      <a:pt x="1910" y="1155"/>
                      <a:pt x="1910" y="1155"/>
                      <a:pt x="1910" y="1155"/>
                    </a:cubicBezTo>
                    <a:cubicBezTo>
                      <a:pt x="1910" y="51"/>
                      <a:pt x="1910" y="51"/>
                      <a:pt x="1910" y="51"/>
                    </a:cubicBezTo>
                    <a:cubicBezTo>
                      <a:pt x="1910" y="23"/>
                      <a:pt x="1888" y="0"/>
                      <a:pt x="1860" y="0"/>
                    </a:cubicBezTo>
                    <a:cubicBezTo>
                      <a:pt x="278" y="0"/>
                      <a:pt x="278" y="0"/>
                      <a:pt x="278" y="0"/>
                    </a:cubicBezTo>
                    <a:cubicBezTo>
                      <a:pt x="250" y="0"/>
                      <a:pt x="228" y="23"/>
                      <a:pt x="228" y="51"/>
                    </a:cubicBezTo>
                    <a:cubicBezTo>
                      <a:pt x="228" y="1155"/>
                      <a:pt x="228" y="1155"/>
                      <a:pt x="228" y="1155"/>
                    </a:cubicBezTo>
                    <a:cubicBezTo>
                      <a:pt x="12" y="1470"/>
                      <a:pt x="12" y="1470"/>
                      <a:pt x="12" y="1470"/>
                    </a:cubicBezTo>
                    <a:cubicBezTo>
                      <a:pt x="1" y="1485"/>
                      <a:pt x="0" y="1505"/>
                      <a:pt x="9" y="1521"/>
                    </a:cubicBezTo>
                    <a:cubicBezTo>
                      <a:pt x="17" y="1538"/>
                      <a:pt x="35" y="1548"/>
                      <a:pt x="54" y="1548"/>
                    </a:cubicBezTo>
                    <a:close/>
                    <a:moveTo>
                      <a:pt x="328" y="101"/>
                    </a:moveTo>
                    <a:cubicBezTo>
                      <a:pt x="1809" y="101"/>
                      <a:pt x="1809" y="101"/>
                      <a:pt x="1809" y="101"/>
                    </a:cubicBezTo>
                    <a:cubicBezTo>
                      <a:pt x="1809" y="1120"/>
                      <a:pt x="1809" y="1120"/>
                      <a:pt x="1809" y="1120"/>
                    </a:cubicBezTo>
                    <a:cubicBezTo>
                      <a:pt x="328" y="1120"/>
                      <a:pt x="328" y="1120"/>
                      <a:pt x="328" y="1120"/>
                    </a:cubicBezTo>
                    <a:lnTo>
                      <a:pt x="328" y="101"/>
                    </a:lnTo>
                    <a:close/>
                    <a:moveTo>
                      <a:pt x="304" y="1221"/>
                    </a:moveTo>
                    <a:cubicBezTo>
                      <a:pt x="1833" y="1221"/>
                      <a:pt x="1833" y="1221"/>
                      <a:pt x="1833" y="1221"/>
                    </a:cubicBezTo>
                    <a:cubicBezTo>
                      <a:pt x="1989" y="1448"/>
                      <a:pt x="1989" y="1448"/>
                      <a:pt x="1989" y="1448"/>
                    </a:cubicBezTo>
                    <a:cubicBezTo>
                      <a:pt x="149" y="1448"/>
                      <a:pt x="149" y="1448"/>
                      <a:pt x="149" y="1448"/>
                    </a:cubicBezTo>
                    <a:lnTo>
                      <a:pt x="304" y="1221"/>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9" name="Freeform 17"/>
              <p:cNvSpPr>
                <a:spLocks/>
              </p:cNvSpPr>
              <p:nvPr/>
            </p:nvSpPr>
            <p:spPr bwMode="auto">
              <a:xfrm>
                <a:off x="129177" y="675828"/>
                <a:ext cx="50473" cy="24809"/>
              </a:xfrm>
              <a:custGeom>
                <a:avLst/>
                <a:gdLst>
                  <a:gd name="T0" fmla="*/ 76 w 101"/>
                  <a:gd name="T1" fmla="*/ 0 h 50"/>
                  <a:gd name="T2" fmla="*/ 25 w 101"/>
                  <a:gd name="T3" fmla="*/ 0 h 50"/>
                  <a:gd name="T4" fmla="*/ 0 w 101"/>
                  <a:gd name="T5" fmla="*/ 25 h 50"/>
                  <a:gd name="T6" fmla="*/ 25 w 101"/>
                  <a:gd name="T7" fmla="*/ 50 h 50"/>
                  <a:gd name="T8" fmla="*/ 76 w 101"/>
                  <a:gd name="T9" fmla="*/ 50 h 50"/>
                  <a:gd name="T10" fmla="*/ 101 w 101"/>
                  <a:gd name="T11" fmla="*/ 25 h 50"/>
                  <a:gd name="T12" fmla="*/ 76 w 101"/>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1" h="50">
                    <a:moveTo>
                      <a:pt x="76" y="0"/>
                    </a:moveTo>
                    <a:cubicBezTo>
                      <a:pt x="25" y="0"/>
                      <a:pt x="25" y="0"/>
                      <a:pt x="25" y="0"/>
                    </a:cubicBezTo>
                    <a:cubicBezTo>
                      <a:pt x="11" y="0"/>
                      <a:pt x="0" y="11"/>
                      <a:pt x="0" y="25"/>
                    </a:cubicBezTo>
                    <a:cubicBezTo>
                      <a:pt x="0" y="39"/>
                      <a:pt x="11" y="50"/>
                      <a:pt x="25" y="50"/>
                    </a:cubicBezTo>
                    <a:cubicBezTo>
                      <a:pt x="76" y="50"/>
                      <a:pt x="76" y="50"/>
                      <a:pt x="76" y="50"/>
                    </a:cubicBezTo>
                    <a:cubicBezTo>
                      <a:pt x="89" y="50"/>
                      <a:pt x="101" y="39"/>
                      <a:pt x="101" y="25"/>
                    </a:cubicBezTo>
                    <a:cubicBezTo>
                      <a:pt x="101" y="11"/>
                      <a:pt x="89" y="0"/>
                      <a:pt x="76"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0" name="Freeform 18"/>
              <p:cNvSpPr>
                <a:spLocks/>
              </p:cNvSpPr>
              <p:nvPr/>
            </p:nvSpPr>
            <p:spPr bwMode="auto">
              <a:xfrm>
                <a:off x="500455" y="675828"/>
                <a:ext cx="74427" cy="24809"/>
              </a:xfrm>
              <a:custGeom>
                <a:avLst/>
                <a:gdLst>
                  <a:gd name="T0" fmla="*/ 124 w 150"/>
                  <a:gd name="T1" fmla="*/ 0 h 50"/>
                  <a:gd name="T2" fmla="*/ 26 w 150"/>
                  <a:gd name="T3" fmla="*/ 0 h 50"/>
                  <a:gd name="T4" fmla="*/ 0 w 150"/>
                  <a:gd name="T5" fmla="*/ 25 h 50"/>
                  <a:gd name="T6" fmla="*/ 26 w 150"/>
                  <a:gd name="T7" fmla="*/ 50 h 50"/>
                  <a:gd name="T8" fmla="*/ 124 w 150"/>
                  <a:gd name="T9" fmla="*/ 50 h 50"/>
                  <a:gd name="T10" fmla="*/ 150 w 150"/>
                  <a:gd name="T11" fmla="*/ 25 h 50"/>
                  <a:gd name="T12" fmla="*/ 124 w 150"/>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50" h="50">
                    <a:moveTo>
                      <a:pt x="124" y="0"/>
                    </a:moveTo>
                    <a:cubicBezTo>
                      <a:pt x="26" y="0"/>
                      <a:pt x="26" y="0"/>
                      <a:pt x="26" y="0"/>
                    </a:cubicBezTo>
                    <a:cubicBezTo>
                      <a:pt x="12" y="0"/>
                      <a:pt x="0" y="11"/>
                      <a:pt x="0" y="25"/>
                    </a:cubicBezTo>
                    <a:cubicBezTo>
                      <a:pt x="0" y="39"/>
                      <a:pt x="12" y="50"/>
                      <a:pt x="26" y="50"/>
                    </a:cubicBezTo>
                    <a:cubicBezTo>
                      <a:pt x="124" y="50"/>
                      <a:pt x="124" y="50"/>
                      <a:pt x="124" y="50"/>
                    </a:cubicBezTo>
                    <a:cubicBezTo>
                      <a:pt x="138" y="50"/>
                      <a:pt x="150" y="39"/>
                      <a:pt x="150" y="25"/>
                    </a:cubicBezTo>
                    <a:cubicBezTo>
                      <a:pt x="150"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1" name="Freeform 19"/>
              <p:cNvSpPr>
                <a:spLocks/>
              </p:cNvSpPr>
              <p:nvPr/>
            </p:nvSpPr>
            <p:spPr bwMode="auto">
              <a:xfrm>
                <a:off x="599691" y="675828"/>
                <a:ext cx="74427" cy="24809"/>
              </a:xfrm>
              <a:custGeom>
                <a:avLst/>
                <a:gdLst>
                  <a:gd name="T0" fmla="*/ 124 w 149"/>
                  <a:gd name="T1" fmla="*/ 0 h 50"/>
                  <a:gd name="T2" fmla="*/ 25 w 149"/>
                  <a:gd name="T3" fmla="*/ 0 h 50"/>
                  <a:gd name="T4" fmla="*/ 0 w 149"/>
                  <a:gd name="T5" fmla="*/ 25 h 50"/>
                  <a:gd name="T6" fmla="*/ 25 w 149"/>
                  <a:gd name="T7" fmla="*/ 50 h 50"/>
                  <a:gd name="T8" fmla="*/ 124 w 149"/>
                  <a:gd name="T9" fmla="*/ 50 h 50"/>
                  <a:gd name="T10" fmla="*/ 149 w 149"/>
                  <a:gd name="T11" fmla="*/ 25 h 50"/>
                  <a:gd name="T12" fmla="*/ 124 w 1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9" h="50">
                    <a:moveTo>
                      <a:pt x="124" y="0"/>
                    </a:moveTo>
                    <a:cubicBezTo>
                      <a:pt x="25" y="0"/>
                      <a:pt x="25" y="0"/>
                      <a:pt x="25" y="0"/>
                    </a:cubicBezTo>
                    <a:cubicBezTo>
                      <a:pt x="11" y="0"/>
                      <a:pt x="0" y="11"/>
                      <a:pt x="0" y="25"/>
                    </a:cubicBezTo>
                    <a:cubicBezTo>
                      <a:pt x="0" y="39"/>
                      <a:pt x="11" y="50"/>
                      <a:pt x="25" y="50"/>
                    </a:cubicBezTo>
                    <a:cubicBezTo>
                      <a:pt x="124" y="50"/>
                      <a:pt x="124" y="50"/>
                      <a:pt x="124" y="50"/>
                    </a:cubicBezTo>
                    <a:cubicBezTo>
                      <a:pt x="138" y="50"/>
                      <a:pt x="149" y="39"/>
                      <a:pt x="149" y="25"/>
                    </a:cubicBezTo>
                    <a:cubicBezTo>
                      <a:pt x="149"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2" name="Freeform 20"/>
              <p:cNvSpPr>
                <a:spLocks/>
              </p:cNvSpPr>
              <p:nvPr/>
            </p:nvSpPr>
            <p:spPr bwMode="auto">
              <a:xfrm>
                <a:off x="401220" y="675828"/>
                <a:ext cx="75282" cy="24809"/>
              </a:xfrm>
              <a:custGeom>
                <a:avLst/>
                <a:gdLst>
                  <a:gd name="T0" fmla="*/ 124 w 149"/>
                  <a:gd name="T1" fmla="*/ 0 h 50"/>
                  <a:gd name="T2" fmla="*/ 25 w 149"/>
                  <a:gd name="T3" fmla="*/ 0 h 50"/>
                  <a:gd name="T4" fmla="*/ 0 w 149"/>
                  <a:gd name="T5" fmla="*/ 25 h 50"/>
                  <a:gd name="T6" fmla="*/ 25 w 149"/>
                  <a:gd name="T7" fmla="*/ 50 h 50"/>
                  <a:gd name="T8" fmla="*/ 124 w 149"/>
                  <a:gd name="T9" fmla="*/ 50 h 50"/>
                  <a:gd name="T10" fmla="*/ 149 w 149"/>
                  <a:gd name="T11" fmla="*/ 25 h 50"/>
                  <a:gd name="T12" fmla="*/ 124 w 1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9" h="50">
                    <a:moveTo>
                      <a:pt x="124" y="0"/>
                    </a:moveTo>
                    <a:cubicBezTo>
                      <a:pt x="25" y="0"/>
                      <a:pt x="25" y="0"/>
                      <a:pt x="25" y="0"/>
                    </a:cubicBezTo>
                    <a:cubicBezTo>
                      <a:pt x="11" y="0"/>
                      <a:pt x="0" y="11"/>
                      <a:pt x="0" y="25"/>
                    </a:cubicBezTo>
                    <a:cubicBezTo>
                      <a:pt x="0" y="39"/>
                      <a:pt x="11" y="50"/>
                      <a:pt x="25" y="50"/>
                    </a:cubicBezTo>
                    <a:cubicBezTo>
                      <a:pt x="124" y="50"/>
                      <a:pt x="124" y="50"/>
                      <a:pt x="124" y="50"/>
                    </a:cubicBezTo>
                    <a:cubicBezTo>
                      <a:pt x="138" y="50"/>
                      <a:pt x="149" y="39"/>
                      <a:pt x="149" y="25"/>
                    </a:cubicBezTo>
                    <a:cubicBezTo>
                      <a:pt x="149"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3" name="Freeform 21"/>
              <p:cNvSpPr>
                <a:spLocks/>
              </p:cNvSpPr>
              <p:nvPr/>
            </p:nvSpPr>
            <p:spPr bwMode="auto">
              <a:xfrm>
                <a:off x="301984" y="675828"/>
                <a:ext cx="75282" cy="24809"/>
              </a:xfrm>
              <a:custGeom>
                <a:avLst/>
                <a:gdLst>
                  <a:gd name="T0" fmla="*/ 124 w 150"/>
                  <a:gd name="T1" fmla="*/ 0 h 50"/>
                  <a:gd name="T2" fmla="*/ 26 w 150"/>
                  <a:gd name="T3" fmla="*/ 0 h 50"/>
                  <a:gd name="T4" fmla="*/ 0 w 150"/>
                  <a:gd name="T5" fmla="*/ 25 h 50"/>
                  <a:gd name="T6" fmla="*/ 26 w 150"/>
                  <a:gd name="T7" fmla="*/ 50 h 50"/>
                  <a:gd name="T8" fmla="*/ 124 w 150"/>
                  <a:gd name="T9" fmla="*/ 50 h 50"/>
                  <a:gd name="T10" fmla="*/ 150 w 150"/>
                  <a:gd name="T11" fmla="*/ 25 h 50"/>
                  <a:gd name="T12" fmla="*/ 124 w 150"/>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50" h="50">
                    <a:moveTo>
                      <a:pt x="124" y="0"/>
                    </a:moveTo>
                    <a:cubicBezTo>
                      <a:pt x="26" y="0"/>
                      <a:pt x="26" y="0"/>
                      <a:pt x="26" y="0"/>
                    </a:cubicBezTo>
                    <a:cubicBezTo>
                      <a:pt x="12" y="0"/>
                      <a:pt x="0" y="11"/>
                      <a:pt x="0" y="25"/>
                    </a:cubicBezTo>
                    <a:cubicBezTo>
                      <a:pt x="0" y="39"/>
                      <a:pt x="12" y="50"/>
                      <a:pt x="26" y="50"/>
                    </a:cubicBezTo>
                    <a:cubicBezTo>
                      <a:pt x="124" y="50"/>
                      <a:pt x="124" y="50"/>
                      <a:pt x="124" y="50"/>
                    </a:cubicBezTo>
                    <a:cubicBezTo>
                      <a:pt x="138" y="50"/>
                      <a:pt x="150" y="39"/>
                      <a:pt x="150" y="25"/>
                    </a:cubicBezTo>
                    <a:cubicBezTo>
                      <a:pt x="150"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4" name="Freeform 22"/>
              <p:cNvSpPr>
                <a:spLocks/>
              </p:cNvSpPr>
              <p:nvPr/>
            </p:nvSpPr>
            <p:spPr bwMode="auto">
              <a:xfrm>
                <a:off x="203604" y="675828"/>
                <a:ext cx="74427" cy="24809"/>
              </a:xfrm>
              <a:custGeom>
                <a:avLst/>
                <a:gdLst>
                  <a:gd name="T0" fmla="*/ 124 w 149"/>
                  <a:gd name="T1" fmla="*/ 0 h 50"/>
                  <a:gd name="T2" fmla="*/ 25 w 149"/>
                  <a:gd name="T3" fmla="*/ 0 h 50"/>
                  <a:gd name="T4" fmla="*/ 0 w 149"/>
                  <a:gd name="T5" fmla="*/ 25 h 50"/>
                  <a:gd name="T6" fmla="*/ 25 w 149"/>
                  <a:gd name="T7" fmla="*/ 50 h 50"/>
                  <a:gd name="T8" fmla="*/ 124 w 149"/>
                  <a:gd name="T9" fmla="*/ 50 h 50"/>
                  <a:gd name="T10" fmla="*/ 149 w 149"/>
                  <a:gd name="T11" fmla="*/ 25 h 50"/>
                  <a:gd name="T12" fmla="*/ 124 w 1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9" h="50">
                    <a:moveTo>
                      <a:pt x="124" y="0"/>
                    </a:moveTo>
                    <a:cubicBezTo>
                      <a:pt x="25" y="0"/>
                      <a:pt x="25" y="0"/>
                      <a:pt x="25" y="0"/>
                    </a:cubicBezTo>
                    <a:cubicBezTo>
                      <a:pt x="11" y="0"/>
                      <a:pt x="0" y="11"/>
                      <a:pt x="0" y="25"/>
                    </a:cubicBezTo>
                    <a:cubicBezTo>
                      <a:pt x="0" y="39"/>
                      <a:pt x="11" y="50"/>
                      <a:pt x="25" y="50"/>
                    </a:cubicBezTo>
                    <a:cubicBezTo>
                      <a:pt x="124" y="50"/>
                      <a:pt x="124" y="50"/>
                      <a:pt x="124" y="50"/>
                    </a:cubicBezTo>
                    <a:cubicBezTo>
                      <a:pt x="138" y="50"/>
                      <a:pt x="149" y="39"/>
                      <a:pt x="149" y="25"/>
                    </a:cubicBezTo>
                    <a:cubicBezTo>
                      <a:pt x="149"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5" name="Freeform 23"/>
              <p:cNvSpPr>
                <a:spLocks/>
              </p:cNvSpPr>
              <p:nvPr/>
            </p:nvSpPr>
            <p:spPr bwMode="auto">
              <a:xfrm>
                <a:off x="698071" y="675828"/>
                <a:ext cx="74427" cy="24809"/>
              </a:xfrm>
              <a:custGeom>
                <a:avLst/>
                <a:gdLst>
                  <a:gd name="T0" fmla="*/ 124 w 149"/>
                  <a:gd name="T1" fmla="*/ 0 h 50"/>
                  <a:gd name="T2" fmla="*/ 25 w 149"/>
                  <a:gd name="T3" fmla="*/ 0 h 50"/>
                  <a:gd name="T4" fmla="*/ 0 w 149"/>
                  <a:gd name="T5" fmla="*/ 25 h 50"/>
                  <a:gd name="T6" fmla="*/ 25 w 149"/>
                  <a:gd name="T7" fmla="*/ 50 h 50"/>
                  <a:gd name="T8" fmla="*/ 124 w 149"/>
                  <a:gd name="T9" fmla="*/ 50 h 50"/>
                  <a:gd name="T10" fmla="*/ 149 w 149"/>
                  <a:gd name="T11" fmla="*/ 25 h 50"/>
                  <a:gd name="T12" fmla="*/ 124 w 1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9" h="50">
                    <a:moveTo>
                      <a:pt x="124" y="0"/>
                    </a:moveTo>
                    <a:cubicBezTo>
                      <a:pt x="25" y="0"/>
                      <a:pt x="25" y="0"/>
                      <a:pt x="25" y="0"/>
                    </a:cubicBezTo>
                    <a:cubicBezTo>
                      <a:pt x="12" y="0"/>
                      <a:pt x="0" y="11"/>
                      <a:pt x="0" y="25"/>
                    </a:cubicBezTo>
                    <a:cubicBezTo>
                      <a:pt x="0" y="39"/>
                      <a:pt x="12" y="50"/>
                      <a:pt x="25" y="50"/>
                    </a:cubicBezTo>
                    <a:cubicBezTo>
                      <a:pt x="124" y="50"/>
                      <a:pt x="124" y="50"/>
                      <a:pt x="124" y="50"/>
                    </a:cubicBezTo>
                    <a:cubicBezTo>
                      <a:pt x="138" y="50"/>
                      <a:pt x="149" y="39"/>
                      <a:pt x="149" y="25"/>
                    </a:cubicBezTo>
                    <a:cubicBezTo>
                      <a:pt x="149"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6" name="Freeform 24"/>
              <p:cNvSpPr>
                <a:spLocks/>
              </p:cNvSpPr>
              <p:nvPr/>
            </p:nvSpPr>
            <p:spPr bwMode="auto">
              <a:xfrm>
                <a:off x="797307" y="675828"/>
                <a:ext cx="74427" cy="24809"/>
              </a:xfrm>
              <a:custGeom>
                <a:avLst/>
                <a:gdLst>
                  <a:gd name="T0" fmla="*/ 124 w 149"/>
                  <a:gd name="T1" fmla="*/ 0 h 50"/>
                  <a:gd name="T2" fmla="*/ 25 w 149"/>
                  <a:gd name="T3" fmla="*/ 0 h 50"/>
                  <a:gd name="T4" fmla="*/ 0 w 149"/>
                  <a:gd name="T5" fmla="*/ 25 h 50"/>
                  <a:gd name="T6" fmla="*/ 25 w 149"/>
                  <a:gd name="T7" fmla="*/ 50 h 50"/>
                  <a:gd name="T8" fmla="*/ 124 w 149"/>
                  <a:gd name="T9" fmla="*/ 50 h 50"/>
                  <a:gd name="T10" fmla="*/ 149 w 149"/>
                  <a:gd name="T11" fmla="*/ 25 h 50"/>
                  <a:gd name="T12" fmla="*/ 124 w 149"/>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9" h="50">
                    <a:moveTo>
                      <a:pt x="124" y="0"/>
                    </a:moveTo>
                    <a:cubicBezTo>
                      <a:pt x="25" y="0"/>
                      <a:pt x="25" y="0"/>
                      <a:pt x="25" y="0"/>
                    </a:cubicBezTo>
                    <a:cubicBezTo>
                      <a:pt x="11" y="0"/>
                      <a:pt x="0" y="11"/>
                      <a:pt x="0" y="25"/>
                    </a:cubicBezTo>
                    <a:cubicBezTo>
                      <a:pt x="0" y="39"/>
                      <a:pt x="11" y="50"/>
                      <a:pt x="25" y="50"/>
                    </a:cubicBezTo>
                    <a:cubicBezTo>
                      <a:pt x="124" y="50"/>
                      <a:pt x="124" y="50"/>
                      <a:pt x="124" y="50"/>
                    </a:cubicBezTo>
                    <a:cubicBezTo>
                      <a:pt x="138" y="50"/>
                      <a:pt x="149" y="39"/>
                      <a:pt x="149" y="25"/>
                    </a:cubicBezTo>
                    <a:cubicBezTo>
                      <a:pt x="149" y="11"/>
                      <a:pt x="138" y="0"/>
                      <a:pt x="124"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7" name="Freeform 25"/>
              <p:cNvSpPr>
                <a:spLocks/>
              </p:cNvSpPr>
              <p:nvPr/>
            </p:nvSpPr>
            <p:spPr bwMode="auto">
              <a:xfrm>
                <a:off x="895687" y="675828"/>
                <a:ext cx="50473" cy="24809"/>
              </a:xfrm>
              <a:custGeom>
                <a:avLst/>
                <a:gdLst>
                  <a:gd name="T0" fmla="*/ 76 w 101"/>
                  <a:gd name="T1" fmla="*/ 0 h 50"/>
                  <a:gd name="T2" fmla="*/ 25 w 101"/>
                  <a:gd name="T3" fmla="*/ 0 h 50"/>
                  <a:gd name="T4" fmla="*/ 0 w 101"/>
                  <a:gd name="T5" fmla="*/ 25 h 50"/>
                  <a:gd name="T6" fmla="*/ 25 w 101"/>
                  <a:gd name="T7" fmla="*/ 50 h 50"/>
                  <a:gd name="T8" fmla="*/ 76 w 101"/>
                  <a:gd name="T9" fmla="*/ 50 h 50"/>
                  <a:gd name="T10" fmla="*/ 101 w 101"/>
                  <a:gd name="T11" fmla="*/ 25 h 50"/>
                  <a:gd name="T12" fmla="*/ 76 w 101"/>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1" h="50">
                    <a:moveTo>
                      <a:pt x="76" y="0"/>
                    </a:moveTo>
                    <a:cubicBezTo>
                      <a:pt x="25" y="0"/>
                      <a:pt x="25" y="0"/>
                      <a:pt x="25" y="0"/>
                    </a:cubicBezTo>
                    <a:cubicBezTo>
                      <a:pt x="12" y="0"/>
                      <a:pt x="0" y="11"/>
                      <a:pt x="0" y="25"/>
                    </a:cubicBezTo>
                    <a:cubicBezTo>
                      <a:pt x="0" y="39"/>
                      <a:pt x="12" y="50"/>
                      <a:pt x="25" y="50"/>
                    </a:cubicBezTo>
                    <a:cubicBezTo>
                      <a:pt x="76" y="50"/>
                      <a:pt x="76" y="50"/>
                      <a:pt x="76" y="50"/>
                    </a:cubicBezTo>
                    <a:cubicBezTo>
                      <a:pt x="90" y="50"/>
                      <a:pt x="101" y="39"/>
                      <a:pt x="101" y="25"/>
                    </a:cubicBezTo>
                    <a:cubicBezTo>
                      <a:pt x="101" y="11"/>
                      <a:pt x="90" y="0"/>
                      <a:pt x="76"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8" name="Freeform 26"/>
              <p:cNvSpPr>
                <a:spLocks/>
              </p:cNvSpPr>
              <p:nvPr/>
            </p:nvSpPr>
            <p:spPr bwMode="auto">
              <a:xfrm>
                <a:off x="158263" y="633054"/>
                <a:ext cx="50473" cy="24809"/>
              </a:xfrm>
              <a:custGeom>
                <a:avLst/>
                <a:gdLst>
                  <a:gd name="T0" fmla="*/ 101 w 101"/>
                  <a:gd name="T1" fmla="*/ 25 h 50"/>
                  <a:gd name="T2" fmla="*/ 76 w 101"/>
                  <a:gd name="T3" fmla="*/ 0 h 50"/>
                  <a:gd name="T4" fmla="*/ 26 w 101"/>
                  <a:gd name="T5" fmla="*/ 0 h 50"/>
                  <a:gd name="T6" fmla="*/ 0 w 101"/>
                  <a:gd name="T7" fmla="*/ 25 h 50"/>
                  <a:gd name="T8" fmla="*/ 26 w 101"/>
                  <a:gd name="T9" fmla="*/ 50 h 50"/>
                  <a:gd name="T10" fmla="*/ 76 w 101"/>
                  <a:gd name="T11" fmla="*/ 50 h 50"/>
                  <a:gd name="T12" fmla="*/ 101 w 101"/>
                  <a:gd name="T13" fmla="*/ 25 h 50"/>
                </a:gdLst>
                <a:ahLst/>
                <a:cxnLst>
                  <a:cxn ang="0">
                    <a:pos x="T0" y="T1"/>
                  </a:cxn>
                  <a:cxn ang="0">
                    <a:pos x="T2" y="T3"/>
                  </a:cxn>
                  <a:cxn ang="0">
                    <a:pos x="T4" y="T5"/>
                  </a:cxn>
                  <a:cxn ang="0">
                    <a:pos x="T6" y="T7"/>
                  </a:cxn>
                  <a:cxn ang="0">
                    <a:pos x="T8" y="T9"/>
                  </a:cxn>
                  <a:cxn ang="0">
                    <a:pos x="T10" y="T11"/>
                  </a:cxn>
                  <a:cxn ang="0">
                    <a:pos x="T12" y="T13"/>
                  </a:cxn>
                </a:cxnLst>
                <a:rect l="0" t="0" r="r" b="b"/>
                <a:pathLst>
                  <a:path w="101" h="50">
                    <a:moveTo>
                      <a:pt x="101" y="25"/>
                    </a:moveTo>
                    <a:cubicBezTo>
                      <a:pt x="101" y="11"/>
                      <a:pt x="90" y="0"/>
                      <a:pt x="76" y="0"/>
                    </a:cubicBezTo>
                    <a:cubicBezTo>
                      <a:pt x="26" y="0"/>
                      <a:pt x="26" y="0"/>
                      <a:pt x="26" y="0"/>
                    </a:cubicBezTo>
                    <a:cubicBezTo>
                      <a:pt x="12" y="0"/>
                      <a:pt x="0" y="11"/>
                      <a:pt x="0" y="25"/>
                    </a:cubicBezTo>
                    <a:cubicBezTo>
                      <a:pt x="0" y="39"/>
                      <a:pt x="12" y="50"/>
                      <a:pt x="26" y="50"/>
                    </a:cubicBezTo>
                    <a:cubicBezTo>
                      <a:pt x="76" y="50"/>
                      <a:pt x="76" y="50"/>
                      <a:pt x="76" y="50"/>
                    </a:cubicBezTo>
                    <a:cubicBezTo>
                      <a:pt x="90" y="50"/>
                      <a:pt x="101" y="39"/>
                      <a:pt x="101" y="25"/>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9" name="Freeform 27"/>
              <p:cNvSpPr>
                <a:spLocks/>
              </p:cNvSpPr>
              <p:nvPr/>
            </p:nvSpPr>
            <p:spPr bwMode="auto">
              <a:xfrm>
                <a:off x="340481" y="633054"/>
                <a:ext cx="78704" cy="24809"/>
              </a:xfrm>
              <a:custGeom>
                <a:avLst/>
                <a:gdLst>
                  <a:gd name="T0" fmla="*/ 26 w 156"/>
                  <a:gd name="T1" fmla="*/ 50 h 50"/>
                  <a:gd name="T2" fmla="*/ 131 w 156"/>
                  <a:gd name="T3" fmla="*/ 50 h 50"/>
                  <a:gd name="T4" fmla="*/ 156 w 156"/>
                  <a:gd name="T5" fmla="*/ 25 h 50"/>
                  <a:gd name="T6" fmla="*/ 131 w 156"/>
                  <a:gd name="T7" fmla="*/ 0 h 50"/>
                  <a:gd name="T8" fmla="*/ 26 w 156"/>
                  <a:gd name="T9" fmla="*/ 0 h 50"/>
                  <a:gd name="T10" fmla="*/ 0 w 156"/>
                  <a:gd name="T11" fmla="*/ 25 h 50"/>
                  <a:gd name="T12" fmla="*/ 26 w 156"/>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56" h="50">
                    <a:moveTo>
                      <a:pt x="26" y="50"/>
                    </a:moveTo>
                    <a:cubicBezTo>
                      <a:pt x="131" y="50"/>
                      <a:pt x="131" y="50"/>
                      <a:pt x="131" y="50"/>
                    </a:cubicBezTo>
                    <a:cubicBezTo>
                      <a:pt x="145" y="50"/>
                      <a:pt x="156" y="39"/>
                      <a:pt x="156" y="25"/>
                    </a:cubicBezTo>
                    <a:cubicBezTo>
                      <a:pt x="156" y="11"/>
                      <a:pt x="145" y="0"/>
                      <a:pt x="131" y="0"/>
                    </a:cubicBezTo>
                    <a:cubicBezTo>
                      <a:pt x="26" y="0"/>
                      <a:pt x="26" y="0"/>
                      <a:pt x="26" y="0"/>
                    </a:cubicBezTo>
                    <a:cubicBezTo>
                      <a:pt x="12" y="0"/>
                      <a:pt x="0" y="11"/>
                      <a:pt x="0" y="25"/>
                    </a:cubicBezTo>
                    <a:cubicBezTo>
                      <a:pt x="0" y="39"/>
                      <a:pt x="12" y="50"/>
                      <a:pt x="26" y="5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0" name="Freeform 28"/>
              <p:cNvSpPr>
                <a:spLocks/>
              </p:cNvSpPr>
              <p:nvPr/>
            </p:nvSpPr>
            <p:spPr bwMode="auto">
              <a:xfrm>
                <a:off x="550929" y="633054"/>
                <a:ext cx="77849" cy="24809"/>
              </a:xfrm>
              <a:custGeom>
                <a:avLst/>
                <a:gdLst>
                  <a:gd name="T0" fmla="*/ 25 w 155"/>
                  <a:gd name="T1" fmla="*/ 50 h 50"/>
                  <a:gd name="T2" fmla="*/ 130 w 155"/>
                  <a:gd name="T3" fmla="*/ 50 h 50"/>
                  <a:gd name="T4" fmla="*/ 155 w 155"/>
                  <a:gd name="T5" fmla="*/ 25 h 50"/>
                  <a:gd name="T6" fmla="*/ 130 w 155"/>
                  <a:gd name="T7" fmla="*/ 0 h 50"/>
                  <a:gd name="T8" fmla="*/ 25 w 155"/>
                  <a:gd name="T9" fmla="*/ 0 h 50"/>
                  <a:gd name="T10" fmla="*/ 0 w 155"/>
                  <a:gd name="T11" fmla="*/ 25 h 50"/>
                  <a:gd name="T12" fmla="*/ 25 w 155"/>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55" h="50">
                    <a:moveTo>
                      <a:pt x="25" y="50"/>
                    </a:moveTo>
                    <a:cubicBezTo>
                      <a:pt x="130" y="50"/>
                      <a:pt x="130" y="50"/>
                      <a:pt x="130" y="50"/>
                    </a:cubicBezTo>
                    <a:cubicBezTo>
                      <a:pt x="144" y="50"/>
                      <a:pt x="155" y="39"/>
                      <a:pt x="155" y="25"/>
                    </a:cubicBezTo>
                    <a:cubicBezTo>
                      <a:pt x="155" y="11"/>
                      <a:pt x="144" y="0"/>
                      <a:pt x="130" y="0"/>
                    </a:cubicBezTo>
                    <a:cubicBezTo>
                      <a:pt x="25" y="0"/>
                      <a:pt x="25" y="0"/>
                      <a:pt x="25" y="0"/>
                    </a:cubicBezTo>
                    <a:cubicBezTo>
                      <a:pt x="12" y="0"/>
                      <a:pt x="0" y="11"/>
                      <a:pt x="0" y="25"/>
                    </a:cubicBezTo>
                    <a:cubicBezTo>
                      <a:pt x="0" y="39"/>
                      <a:pt x="12" y="50"/>
                      <a:pt x="25" y="5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1" name="Freeform 29"/>
              <p:cNvSpPr>
                <a:spLocks/>
              </p:cNvSpPr>
              <p:nvPr/>
            </p:nvSpPr>
            <p:spPr bwMode="auto">
              <a:xfrm>
                <a:off x="656153" y="633054"/>
                <a:ext cx="77849" cy="24809"/>
              </a:xfrm>
              <a:custGeom>
                <a:avLst/>
                <a:gdLst>
                  <a:gd name="T0" fmla="*/ 25 w 155"/>
                  <a:gd name="T1" fmla="*/ 50 h 50"/>
                  <a:gd name="T2" fmla="*/ 130 w 155"/>
                  <a:gd name="T3" fmla="*/ 50 h 50"/>
                  <a:gd name="T4" fmla="*/ 155 w 155"/>
                  <a:gd name="T5" fmla="*/ 25 h 50"/>
                  <a:gd name="T6" fmla="*/ 130 w 155"/>
                  <a:gd name="T7" fmla="*/ 0 h 50"/>
                  <a:gd name="T8" fmla="*/ 25 w 155"/>
                  <a:gd name="T9" fmla="*/ 0 h 50"/>
                  <a:gd name="T10" fmla="*/ 0 w 155"/>
                  <a:gd name="T11" fmla="*/ 25 h 50"/>
                  <a:gd name="T12" fmla="*/ 25 w 155"/>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55" h="50">
                    <a:moveTo>
                      <a:pt x="25" y="50"/>
                    </a:moveTo>
                    <a:cubicBezTo>
                      <a:pt x="130" y="50"/>
                      <a:pt x="130" y="50"/>
                      <a:pt x="130" y="50"/>
                    </a:cubicBezTo>
                    <a:cubicBezTo>
                      <a:pt x="144" y="50"/>
                      <a:pt x="155" y="39"/>
                      <a:pt x="155" y="25"/>
                    </a:cubicBezTo>
                    <a:cubicBezTo>
                      <a:pt x="155" y="11"/>
                      <a:pt x="144" y="0"/>
                      <a:pt x="130" y="0"/>
                    </a:cubicBezTo>
                    <a:cubicBezTo>
                      <a:pt x="25" y="0"/>
                      <a:pt x="25" y="0"/>
                      <a:pt x="25" y="0"/>
                    </a:cubicBezTo>
                    <a:cubicBezTo>
                      <a:pt x="11" y="0"/>
                      <a:pt x="0" y="11"/>
                      <a:pt x="0" y="25"/>
                    </a:cubicBezTo>
                    <a:cubicBezTo>
                      <a:pt x="0" y="39"/>
                      <a:pt x="11" y="50"/>
                      <a:pt x="25" y="5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2" name="Freeform 30"/>
              <p:cNvSpPr>
                <a:spLocks/>
              </p:cNvSpPr>
              <p:nvPr/>
            </p:nvSpPr>
            <p:spPr bwMode="auto">
              <a:xfrm>
                <a:off x="445705" y="633054"/>
                <a:ext cx="78704" cy="24809"/>
              </a:xfrm>
              <a:custGeom>
                <a:avLst/>
                <a:gdLst>
                  <a:gd name="T0" fmla="*/ 26 w 156"/>
                  <a:gd name="T1" fmla="*/ 50 h 50"/>
                  <a:gd name="T2" fmla="*/ 131 w 156"/>
                  <a:gd name="T3" fmla="*/ 50 h 50"/>
                  <a:gd name="T4" fmla="*/ 156 w 156"/>
                  <a:gd name="T5" fmla="*/ 25 h 50"/>
                  <a:gd name="T6" fmla="*/ 131 w 156"/>
                  <a:gd name="T7" fmla="*/ 0 h 50"/>
                  <a:gd name="T8" fmla="*/ 26 w 156"/>
                  <a:gd name="T9" fmla="*/ 0 h 50"/>
                  <a:gd name="T10" fmla="*/ 0 w 156"/>
                  <a:gd name="T11" fmla="*/ 25 h 50"/>
                  <a:gd name="T12" fmla="*/ 26 w 156"/>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56" h="50">
                    <a:moveTo>
                      <a:pt x="26" y="50"/>
                    </a:moveTo>
                    <a:cubicBezTo>
                      <a:pt x="131" y="50"/>
                      <a:pt x="131" y="50"/>
                      <a:pt x="131" y="50"/>
                    </a:cubicBezTo>
                    <a:cubicBezTo>
                      <a:pt x="144" y="50"/>
                      <a:pt x="156" y="39"/>
                      <a:pt x="156" y="25"/>
                    </a:cubicBezTo>
                    <a:cubicBezTo>
                      <a:pt x="156" y="11"/>
                      <a:pt x="144" y="0"/>
                      <a:pt x="131" y="0"/>
                    </a:cubicBezTo>
                    <a:cubicBezTo>
                      <a:pt x="26" y="0"/>
                      <a:pt x="26" y="0"/>
                      <a:pt x="26" y="0"/>
                    </a:cubicBezTo>
                    <a:cubicBezTo>
                      <a:pt x="12" y="0"/>
                      <a:pt x="0" y="11"/>
                      <a:pt x="0" y="25"/>
                    </a:cubicBezTo>
                    <a:cubicBezTo>
                      <a:pt x="0" y="39"/>
                      <a:pt x="12" y="50"/>
                      <a:pt x="26" y="5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3" name="Freeform 31"/>
              <p:cNvSpPr>
                <a:spLocks/>
              </p:cNvSpPr>
              <p:nvPr/>
            </p:nvSpPr>
            <p:spPr bwMode="auto">
              <a:xfrm>
                <a:off x="236112" y="633054"/>
                <a:ext cx="77849" cy="24809"/>
              </a:xfrm>
              <a:custGeom>
                <a:avLst/>
                <a:gdLst>
                  <a:gd name="T0" fmla="*/ 155 w 155"/>
                  <a:gd name="T1" fmla="*/ 25 h 50"/>
                  <a:gd name="T2" fmla="*/ 130 w 155"/>
                  <a:gd name="T3" fmla="*/ 0 h 50"/>
                  <a:gd name="T4" fmla="*/ 25 w 155"/>
                  <a:gd name="T5" fmla="*/ 0 h 50"/>
                  <a:gd name="T6" fmla="*/ 0 w 155"/>
                  <a:gd name="T7" fmla="*/ 25 h 50"/>
                  <a:gd name="T8" fmla="*/ 25 w 155"/>
                  <a:gd name="T9" fmla="*/ 50 h 50"/>
                  <a:gd name="T10" fmla="*/ 130 w 155"/>
                  <a:gd name="T11" fmla="*/ 50 h 50"/>
                  <a:gd name="T12" fmla="*/ 155 w 155"/>
                  <a:gd name="T13" fmla="*/ 25 h 50"/>
                </a:gdLst>
                <a:ahLst/>
                <a:cxnLst>
                  <a:cxn ang="0">
                    <a:pos x="T0" y="T1"/>
                  </a:cxn>
                  <a:cxn ang="0">
                    <a:pos x="T2" y="T3"/>
                  </a:cxn>
                  <a:cxn ang="0">
                    <a:pos x="T4" y="T5"/>
                  </a:cxn>
                  <a:cxn ang="0">
                    <a:pos x="T6" y="T7"/>
                  </a:cxn>
                  <a:cxn ang="0">
                    <a:pos x="T8" y="T9"/>
                  </a:cxn>
                  <a:cxn ang="0">
                    <a:pos x="T10" y="T11"/>
                  </a:cxn>
                  <a:cxn ang="0">
                    <a:pos x="T12" y="T13"/>
                  </a:cxn>
                </a:cxnLst>
                <a:rect l="0" t="0" r="r" b="b"/>
                <a:pathLst>
                  <a:path w="155" h="50">
                    <a:moveTo>
                      <a:pt x="155" y="25"/>
                    </a:moveTo>
                    <a:cubicBezTo>
                      <a:pt x="155" y="11"/>
                      <a:pt x="144" y="0"/>
                      <a:pt x="130" y="0"/>
                    </a:cubicBezTo>
                    <a:cubicBezTo>
                      <a:pt x="25" y="0"/>
                      <a:pt x="25" y="0"/>
                      <a:pt x="25" y="0"/>
                    </a:cubicBezTo>
                    <a:cubicBezTo>
                      <a:pt x="11" y="0"/>
                      <a:pt x="0" y="11"/>
                      <a:pt x="0" y="25"/>
                    </a:cubicBezTo>
                    <a:cubicBezTo>
                      <a:pt x="0" y="39"/>
                      <a:pt x="11" y="50"/>
                      <a:pt x="25" y="50"/>
                    </a:cubicBezTo>
                    <a:cubicBezTo>
                      <a:pt x="130" y="50"/>
                      <a:pt x="130" y="50"/>
                      <a:pt x="130" y="50"/>
                    </a:cubicBezTo>
                    <a:cubicBezTo>
                      <a:pt x="144" y="50"/>
                      <a:pt x="155" y="39"/>
                      <a:pt x="155" y="25"/>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4" name="Freeform 32"/>
              <p:cNvSpPr>
                <a:spLocks/>
              </p:cNvSpPr>
              <p:nvPr/>
            </p:nvSpPr>
            <p:spPr bwMode="auto">
              <a:xfrm>
                <a:off x="761376" y="633054"/>
                <a:ext cx="77849" cy="24809"/>
              </a:xfrm>
              <a:custGeom>
                <a:avLst/>
                <a:gdLst>
                  <a:gd name="T0" fmla="*/ 155 w 155"/>
                  <a:gd name="T1" fmla="*/ 25 h 50"/>
                  <a:gd name="T2" fmla="*/ 130 w 155"/>
                  <a:gd name="T3" fmla="*/ 0 h 50"/>
                  <a:gd name="T4" fmla="*/ 25 w 155"/>
                  <a:gd name="T5" fmla="*/ 0 h 50"/>
                  <a:gd name="T6" fmla="*/ 0 w 155"/>
                  <a:gd name="T7" fmla="*/ 25 h 50"/>
                  <a:gd name="T8" fmla="*/ 25 w 155"/>
                  <a:gd name="T9" fmla="*/ 50 h 50"/>
                  <a:gd name="T10" fmla="*/ 130 w 155"/>
                  <a:gd name="T11" fmla="*/ 50 h 50"/>
                  <a:gd name="T12" fmla="*/ 155 w 155"/>
                  <a:gd name="T13" fmla="*/ 25 h 50"/>
                </a:gdLst>
                <a:ahLst/>
                <a:cxnLst>
                  <a:cxn ang="0">
                    <a:pos x="T0" y="T1"/>
                  </a:cxn>
                  <a:cxn ang="0">
                    <a:pos x="T2" y="T3"/>
                  </a:cxn>
                  <a:cxn ang="0">
                    <a:pos x="T4" y="T5"/>
                  </a:cxn>
                  <a:cxn ang="0">
                    <a:pos x="T6" y="T7"/>
                  </a:cxn>
                  <a:cxn ang="0">
                    <a:pos x="T8" y="T9"/>
                  </a:cxn>
                  <a:cxn ang="0">
                    <a:pos x="T10" y="T11"/>
                  </a:cxn>
                  <a:cxn ang="0">
                    <a:pos x="T12" y="T13"/>
                  </a:cxn>
                </a:cxnLst>
                <a:rect l="0" t="0" r="r" b="b"/>
                <a:pathLst>
                  <a:path w="155" h="50">
                    <a:moveTo>
                      <a:pt x="155" y="25"/>
                    </a:moveTo>
                    <a:cubicBezTo>
                      <a:pt x="155" y="11"/>
                      <a:pt x="144" y="0"/>
                      <a:pt x="130" y="0"/>
                    </a:cubicBezTo>
                    <a:cubicBezTo>
                      <a:pt x="25" y="0"/>
                      <a:pt x="25" y="0"/>
                      <a:pt x="25" y="0"/>
                    </a:cubicBezTo>
                    <a:cubicBezTo>
                      <a:pt x="11" y="0"/>
                      <a:pt x="0" y="11"/>
                      <a:pt x="0" y="25"/>
                    </a:cubicBezTo>
                    <a:cubicBezTo>
                      <a:pt x="0" y="39"/>
                      <a:pt x="11" y="50"/>
                      <a:pt x="25" y="50"/>
                    </a:cubicBezTo>
                    <a:cubicBezTo>
                      <a:pt x="130" y="50"/>
                      <a:pt x="130" y="50"/>
                      <a:pt x="130" y="50"/>
                    </a:cubicBezTo>
                    <a:cubicBezTo>
                      <a:pt x="144" y="50"/>
                      <a:pt x="155" y="39"/>
                      <a:pt x="155" y="25"/>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5" name="Freeform 33"/>
              <p:cNvSpPr>
                <a:spLocks/>
              </p:cNvSpPr>
              <p:nvPr/>
            </p:nvSpPr>
            <p:spPr bwMode="auto">
              <a:xfrm>
                <a:off x="866600" y="633054"/>
                <a:ext cx="51329" cy="24809"/>
              </a:xfrm>
              <a:custGeom>
                <a:avLst/>
                <a:gdLst>
                  <a:gd name="T0" fmla="*/ 101 w 101"/>
                  <a:gd name="T1" fmla="*/ 25 h 50"/>
                  <a:gd name="T2" fmla="*/ 75 w 101"/>
                  <a:gd name="T3" fmla="*/ 0 h 50"/>
                  <a:gd name="T4" fmla="*/ 25 w 101"/>
                  <a:gd name="T5" fmla="*/ 0 h 50"/>
                  <a:gd name="T6" fmla="*/ 0 w 101"/>
                  <a:gd name="T7" fmla="*/ 25 h 50"/>
                  <a:gd name="T8" fmla="*/ 25 w 101"/>
                  <a:gd name="T9" fmla="*/ 50 h 50"/>
                  <a:gd name="T10" fmla="*/ 75 w 101"/>
                  <a:gd name="T11" fmla="*/ 50 h 50"/>
                  <a:gd name="T12" fmla="*/ 101 w 101"/>
                  <a:gd name="T13" fmla="*/ 25 h 50"/>
                </a:gdLst>
                <a:ahLst/>
                <a:cxnLst>
                  <a:cxn ang="0">
                    <a:pos x="T0" y="T1"/>
                  </a:cxn>
                  <a:cxn ang="0">
                    <a:pos x="T2" y="T3"/>
                  </a:cxn>
                  <a:cxn ang="0">
                    <a:pos x="T4" y="T5"/>
                  </a:cxn>
                  <a:cxn ang="0">
                    <a:pos x="T6" y="T7"/>
                  </a:cxn>
                  <a:cxn ang="0">
                    <a:pos x="T8" y="T9"/>
                  </a:cxn>
                  <a:cxn ang="0">
                    <a:pos x="T10" y="T11"/>
                  </a:cxn>
                  <a:cxn ang="0">
                    <a:pos x="T12" y="T13"/>
                  </a:cxn>
                </a:cxnLst>
                <a:rect l="0" t="0" r="r" b="b"/>
                <a:pathLst>
                  <a:path w="101" h="50">
                    <a:moveTo>
                      <a:pt x="101" y="25"/>
                    </a:moveTo>
                    <a:cubicBezTo>
                      <a:pt x="101" y="11"/>
                      <a:pt x="89" y="0"/>
                      <a:pt x="75" y="0"/>
                    </a:cubicBezTo>
                    <a:cubicBezTo>
                      <a:pt x="25" y="0"/>
                      <a:pt x="25" y="0"/>
                      <a:pt x="25" y="0"/>
                    </a:cubicBezTo>
                    <a:cubicBezTo>
                      <a:pt x="11" y="0"/>
                      <a:pt x="0" y="11"/>
                      <a:pt x="0" y="25"/>
                    </a:cubicBezTo>
                    <a:cubicBezTo>
                      <a:pt x="0" y="39"/>
                      <a:pt x="11" y="50"/>
                      <a:pt x="25" y="50"/>
                    </a:cubicBezTo>
                    <a:cubicBezTo>
                      <a:pt x="75" y="50"/>
                      <a:pt x="75" y="50"/>
                      <a:pt x="75" y="50"/>
                    </a:cubicBezTo>
                    <a:cubicBezTo>
                      <a:pt x="89" y="50"/>
                      <a:pt x="101" y="39"/>
                      <a:pt x="101" y="25"/>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6" name="Freeform 34"/>
              <p:cNvSpPr>
                <a:spLocks/>
              </p:cNvSpPr>
              <p:nvPr/>
            </p:nvSpPr>
            <p:spPr bwMode="auto">
              <a:xfrm>
                <a:off x="0" y="793029"/>
                <a:ext cx="1074482" cy="25664"/>
              </a:xfrm>
              <a:custGeom>
                <a:avLst/>
                <a:gdLst>
                  <a:gd name="T0" fmla="*/ 2120 w 2145"/>
                  <a:gd name="T1" fmla="*/ 0 h 50"/>
                  <a:gd name="T2" fmla="*/ 26 w 2145"/>
                  <a:gd name="T3" fmla="*/ 0 h 50"/>
                  <a:gd name="T4" fmla="*/ 0 w 2145"/>
                  <a:gd name="T5" fmla="*/ 25 h 50"/>
                  <a:gd name="T6" fmla="*/ 26 w 2145"/>
                  <a:gd name="T7" fmla="*/ 50 h 50"/>
                  <a:gd name="T8" fmla="*/ 2120 w 2145"/>
                  <a:gd name="T9" fmla="*/ 50 h 50"/>
                  <a:gd name="T10" fmla="*/ 2145 w 2145"/>
                  <a:gd name="T11" fmla="*/ 25 h 50"/>
                  <a:gd name="T12" fmla="*/ 2120 w 214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2145" h="50">
                    <a:moveTo>
                      <a:pt x="2120" y="0"/>
                    </a:moveTo>
                    <a:cubicBezTo>
                      <a:pt x="26" y="0"/>
                      <a:pt x="26" y="0"/>
                      <a:pt x="26" y="0"/>
                    </a:cubicBezTo>
                    <a:cubicBezTo>
                      <a:pt x="12" y="0"/>
                      <a:pt x="0" y="11"/>
                      <a:pt x="0" y="25"/>
                    </a:cubicBezTo>
                    <a:cubicBezTo>
                      <a:pt x="0" y="39"/>
                      <a:pt x="12" y="50"/>
                      <a:pt x="26" y="50"/>
                    </a:cubicBezTo>
                    <a:cubicBezTo>
                      <a:pt x="2120" y="50"/>
                      <a:pt x="2120" y="50"/>
                      <a:pt x="2120" y="50"/>
                    </a:cubicBezTo>
                    <a:cubicBezTo>
                      <a:pt x="2134" y="50"/>
                      <a:pt x="2145" y="39"/>
                      <a:pt x="2145" y="25"/>
                    </a:cubicBezTo>
                    <a:cubicBezTo>
                      <a:pt x="2145" y="11"/>
                      <a:pt x="2134" y="0"/>
                      <a:pt x="2120"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9257" name="组合 75"/>
          <p:cNvGrpSpPr>
            <a:grpSpLocks/>
          </p:cNvGrpSpPr>
          <p:nvPr/>
        </p:nvGrpSpPr>
        <p:grpSpPr bwMode="auto">
          <a:xfrm>
            <a:off x="4557713" y="1196975"/>
            <a:ext cx="1174750" cy="1176338"/>
            <a:chOff x="0" y="0"/>
            <a:chExt cx="1175657" cy="1175657"/>
          </a:xfrm>
        </p:grpSpPr>
        <p:sp>
          <p:nvSpPr>
            <p:cNvPr id="9258" name="圆角矩形 4"/>
            <p:cNvSpPr>
              <a:spLocks noChangeArrowheads="1"/>
            </p:cNvSpPr>
            <p:nvPr/>
          </p:nvSpPr>
          <p:spPr bwMode="auto">
            <a:xfrm>
              <a:off x="0" y="0"/>
              <a:ext cx="1175657" cy="1175657"/>
            </a:xfrm>
            <a:prstGeom prst="roundRect">
              <a:avLst>
                <a:gd name="adj" fmla="val 12069"/>
              </a:avLst>
            </a:prstGeom>
            <a:noFill/>
            <a:ln w="15875" cmpd="sng">
              <a:solidFill>
                <a:schemeClr val="bg1">
                  <a:alpha val="5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259" name="Freeform 35"/>
            <p:cNvSpPr>
              <a:spLocks noEditPoints="1"/>
            </p:cNvSpPr>
            <p:nvPr/>
          </p:nvSpPr>
          <p:spPr bwMode="auto">
            <a:xfrm>
              <a:off x="144678" y="291534"/>
              <a:ext cx="881836" cy="592588"/>
            </a:xfrm>
            <a:custGeom>
              <a:avLst/>
              <a:gdLst>
                <a:gd name="T0" fmla="*/ 1756 w 2029"/>
                <a:gd name="T1" fmla="*/ 0 h 1364"/>
                <a:gd name="T2" fmla="*/ 273 w 2029"/>
                <a:gd name="T3" fmla="*/ 0 h 1364"/>
                <a:gd name="T4" fmla="*/ 0 w 2029"/>
                <a:gd name="T5" fmla="*/ 272 h 1364"/>
                <a:gd name="T6" fmla="*/ 0 w 2029"/>
                <a:gd name="T7" fmla="*/ 1092 h 1364"/>
                <a:gd name="T8" fmla="*/ 273 w 2029"/>
                <a:gd name="T9" fmla="*/ 1364 h 1364"/>
                <a:gd name="T10" fmla="*/ 1756 w 2029"/>
                <a:gd name="T11" fmla="*/ 1364 h 1364"/>
                <a:gd name="T12" fmla="*/ 2029 w 2029"/>
                <a:gd name="T13" fmla="*/ 1092 h 1364"/>
                <a:gd name="T14" fmla="*/ 2029 w 2029"/>
                <a:gd name="T15" fmla="*/ 272 h 1364"/>
                <a:gd name="T16" fmla="*/ 1756 w 2029"/>
                <a:gd name="T17" fmla="*/ 0 h 1364"/>
                <a:gd name="T18" fmla="*/ 1362 w 2029"/>
                <a:gd name="T19" fmla="*/ 705 h 1364"/>
                <a:gd name="T20" fmla="*/ 1899 w 2029"/>
                <a:gd name="T21" fmla="*/ 193 h 1364"/>
                <a:gd name="T22" fmla="*/ 1920 w 2029"/>
                <a:gd name="T23" fmla="*/ 272 h 1364"/>
                <a:gd name="T24" fmla="*/ 1920 w 2029"/>
                <a:gd name="T25" fmla="*/ 1092 h 1364"/>
                <a:gd name="T26" fmla="*/ 1891 w 2029"/>
                <a:gd name="T27" fmla="*/ 1184 h 1364"/>
                <a:gd name="T28" fmla="*/ 1362 w 2029"/>
                <a:gd name="T29" fmla="*/ 705 h 1364"/>
                <a:gd name="T30" fmla="*/ 1756 w 2029"/>
                <a:gd name="T31" fmla="*/ 109 h 1364"/>
                <a:gd name="T32" fmla="*/ 1817 w 2029"/>
                <a:gd name="T33" fmla="*/ 121 h 1364"/>
                <a:gd name="T34" fmla="*/ 1015 w 2029"/>
                <a:gd name="T35" fmla="*/ 885 h 1364"/>
                <a:gd name="T36" fmla="*/ 212 w 2029"/>
                <a:gd name="T37" fmla="*/ 121 h 1364"/>
                <a:gd name="T38" fmla="*/ 273 w 2029"/>
                <a:gd name="T39" fmla="*/ 109 h 1364"/>
                <a:gd name="T40" fmla="*/ 1756 w 2029"/>
                <a:gd name="T41" fmla="*/ 109 h 1364"/>
                <a:gd name="T42" fmla="*/ 138 w 2029"/>
                <a:gd name="T43" fmla="*/ 1184 h 1364"/>
                <a:gd name="T44" fmla="*/ 109 w 2029"/>
                <a:gd name="T45" fmla="*/ 1092 h 1364"/>
                <a:gd name="T46" fmla="*/ 109 w 2029"/>
                <a:gd name="T47" fmla="*/ 272 h 1364"/>
                <a:gd name="T48" fmla="*/ 131 w 2029"/>
                <a:gd name="T49" fmla="*/ 193 h 1364"/>
                <a:gd name="T50" fmla="*/ 668 w 2029"/>
                <a:gd name="T51" fmla="*/ 705 h 1364"/>
                <a:gd name="T52" fmla="*/ 138 w 2029"/>
                <a:gd name="T53" fmla="*/ 1184 h 1364"/>
                <a:gd name="T54" fmla="*/ 273 w 2029"/>
                <a:gd name="T55" fmla="*/ 1255 h 1364"/>
                <a:gd name="T56" fmla="*/ 229 w 2029"/>
                <a:gd name="T57" fmla="*/ 1249 h 1364"/>
                <a:gd name="T58" fmla="*/ 747 w 2029"/>
                <a:gd name="T59" fmla="*/ 781 h 1364"/>
                <a:gd name="T60" fmla="*/ 977 w 2029"/>
                <a:gd name="T61" fmla="*/ 1000 h 1364"/>
                <a:gd name="T62" fmla="*/ 1015 w 2029"/>
                <a:gd name="T63" fmla="*/ 1015 h 1364"/>
                <a:gd name="T64" fmla="*/ 1052 w 2029"/>
                <a:gd name="T65" fmla="*/ 1000 h 1364"/>
                <a:gd name="T66" fmla="*/ 1282 w 2029"/>
                <a:gd name="T67" fmla="*/ 781 h 1364"/>
                <a:gd name="T68" fmla="*/ 1800 w 2029"/>
                <a:gd name="T69" fmla="*/ 1249 h 1364"/>
                <a:gd name="T70" fmla="*/ 1756 w 2029"/>
                <a:gd name="T71" fmla="*/ 1255 h 1364"/>
                <a:gd name="T72" fmla="*/ 273 w 2029"/>
                <a:gd name="T73" fmla="*/ 1255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29" h="1364">
                  <a:moveTo>
                    <a:pt x="1756" y="0"/>
                  </a:moveTo>
                  <a:cubicBezTo>
                    <a:pt x="273" y="0"/>
                    <a:pt x="273" y="0"/>
                    <a:pt x="273" y="0"/>
                  </a:cubicBezTo>
                  <a:cubicBezTo>
                    <a:pt x="123" y="0"/>
                    <a:pt x="0" y="122"/>
                    <a:pt x="0" y="272"/>
                  </a:cubicBezTo>
                  <a:cubicBezTo>
                    <a:pt x="0" y="1092"/>
                    <a:pt x="0" y="1092"/>
                    <a:pt x="0" y="1092"/>
                  </a:cubicBezTo>
                  <a:cubicBezTo>
                    <a:pt x="0" y="1242"/>
                    <a:pt x="123" y="1364"/>
                    <a:pt x="273" y="1364"/>
                  </a:cubicBezTo>
                  <a:cubicBezTo>
                    <a:pt x="1756" y="1364"/>
                    <a:pt x="1756" y="1364"/>
                    <a:pt x="1756" y="1364"/>
                  </a:cubicBezTo>
                  <a:cubicBezTo>
                    <a:pt x="1907" y="1364"/>
                    <a:pt x="2029" y="1242"/>
                    <a:pt x="2029" y="1092"/>
                  </a:cubicBezTo>
                  <a:cubicBezTo>
                    <a:pt x="2029" y="272"/>
                    <a:pt x="2029" y="272"/>
                    <a:pt x="2029" y="272"/>
                  </a:cubicBezTo>
                  <a:cubicBezTo>
                    <a:pt x="2029" y="122"/>
                    <a:pt x="1907" y="0"/>
                    <a:pt x="1756" y="0"/>
                  </a:cubicBezTo>
                  <a:close/>
                  <a:moveTo>
                    <a:pt x="1362" y="705"/>
                  </a:moveTo>
                  <a:cubicBezTo>
                    <a:pt x="1899" y="193"/>
                    <a:pt x="1899" y="193"/>
                    <a:pt x="1899" y="193"/>
                  </a:cubicBezTo>
                  <a:cubicBezTo>
                    <a:pt x="1912" y="217"/>
                    <a:pt x="1920" y="244"/>
                    <a:pt x="1920" y="272"/>
                  </a:cubicBezTo>
                  <a:cubicBezTo>
                    <a:pt x="1920" y="1092"/>
                    <a:pt x="1920" y="1092"/>
                    <a:pt x="1920" y="1092"/>
                  </a:cubicBezTo>
                  <a:cubicBezTo>
                    <a:pt x="1920" y="1126"/>
                    <a:pt x="1909" y="1158"/>
                    <a:pt x="1891" y="1184"/>
                  </a:cubicBezTo>
                  <a:lnTo>
                    <a:pt x="1362" y="705"/>
                  </a:lnTo>
                  <a:close/>
                  <a:moveTo>
                    <a:pt x="1756" y="109"/>
                  </a:moveTo>
                  <a:cubicBezTo>
                    <a:pt x="1778" y="109"/>
                    <a:pt x="1798" y="113"/>
                    <a:pt x="1817" y="121"/>
                  </a:cubicBezTo>
                  <a:cubicBezTo>
                    <a:pt x="1015" y="885"/>
                    <a:pt x="1015" y="885"/>
                    <a:pt x="1015" y="885"/>
                  </a:cubicBezTo>
                  <a:cubicBezTo>
                    <a:pt x="212" y="121"/>
                    <a:pt x="212" y="121"/>
                    <a:pt x="212" y="121"/>
                  </a:cubicBezTo>
                  <a:cubicBezTo>
                    <a:pt x="231" y="113"/>
                    <a:pt x="251" y="109"/>
                    <a:pt x="273" y="109"/>
                  </a:cubicBezTo>
                  <a:lnTo>
                    <a:pt x="1756" y="109"/>
                  </a:lnTo>
                  <a:close/>
                  <a:moveTo>
                    <a:pt x="138" y="1184"/>
                  </a:moveTo>
                  <a:cubicBezTo>
                    <a:pt x="120" y="1158"/>
                    <a:pt x="109" y="1126"/>
                    <a:pt x="109" y="1092"/>
                  </a:cubicBezTo>
                  <a:cubicBezTo>
                    <a:pt x="109" y="272"/>
                    <a:pt x="109" y="272"/>
                    <a:pt x="109" y="272"/>
                  </a:cubicBezTo>
                  <a:cubicBezTo>
                    <a:pt x="109" y="244"/>
                    <a:pt x="117" y="217"/>
                    <a:pt x="131" y="193"/>
                  </a:cubicBezTo>
                  <a:cubicBezTo>
                    <a:pt x="668" y="705"/>
                    <a:pt x="668" y="705"/>
                    <a:pt x="668" y="705"/>
                  </a:cubicBezTo>
                  <a:lnTo>
                    <a:pt x="138" y="1184"/>
                  </a:lnTo>
                  <a:close/>
                  <a:moveTo>
                    <a:pt x="273" y="1255"/>
                  </a:moveTo>
                  <a:cubicBezTo>
                    <a:pt x="258" y="1255"/>
                    <a:pt x="243" y="1252"/>
                    <a:pt x="229" y="1249"/>
                  </a:cubicBezTo>
                  <a:cubicBezTo>
                    <a:pt x="747" y="781"/>
                    <a:pt x="747" y="781"/>
                    <a:pt x="747" y="781"/>
                  </a:cubicBezTo>
                  <a:cubicBezTo>
                    <a:pt x="977" y="1000"/>
                    <a:pt x="977" y="1000"/>
                    <a:pt x="977" y="1000"/>
                  </a:cubicBezTo>
                  <a:cubicBezTo>
                    <a:pt x="988" y="1010"/>
                    <a:pt x="1001" y="1015"/>
                    <a:pt x="1015" y="1015"/>
                  </a:cubicBezTo>
                  <a:cubicBezTo>
                    <a:pt x="1028" y="1015"/>
                    <a:pt x="1042" y="1010"/>
                    <a:pt x="1052" y="1000"/>
                  </a:cubicBezTo>
                  <a:cubicBezTo>
                    <a:pt x="1282" y="781"/>
                    <a:pt x="1282" y="781"/>
                    <a:pt x="1282" y="781"/>
                  </a:cubicBezTo>
                  <a:cubicBezTo>
                    <a:pt x="1800" y="1249"/>
                    <a:pt x="1800" y="1249"/>
                    <a:pt x="1800" y="1249"/>
                  </a:cubicBezTo>
                  <a:cubicBezTo>
                    <a:pt x="1786" y="1252"/>
                    <a:pt x="1772" y="1255"/>
                    <a:pt x="1756" y="1255"/>
                  </a:cubicBezTo>
                  <a:lnTo>
                    <a:pt x="273" y="1255"/>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60" name="组合 76"/>
          <p:cNvGrpSpPr>
            <a:grpSpLocks/>
          </p:cNvGrpSpPr>
          <p:nvPr/>
        </p:nvGrpSpPr>
        <p:grpSpPr bwMode="auto">
          <a:xfrm>
            <a:off x="4557713" y="2568575"/>
            <a:ext cx="1174750" cy="1176338"/>
            <a:chOff x="0" y="0"/>
            <a:chExt cx="1175657" cy="1175657"/>
          </a:xfrm>
        </p:grpSpPr>
        <p:sp>
          <p:nvSpPr>
            <p:cNvPr id="9261" name="圆角矩形 13"/>
            <p:cNvSpPr>
              <a:spLocks noChangeArrowheads="1"/>
            </p:cNvSpPr>
            <p:nvPr/>
          </p:nvSpPr>
          <p:spPr bwMode="auto">
            <a:xfrm>
              <a:off x="0" y="0"/>
              <a:ext cx="1175657" cy="1175657"/>
            </a:xfrm>
            <a:prstGeom prst="roundRect">
              <a:avLst>
                <a:gd name="adj" fmla="val 12069"/>
              </a:avLst>
            </a:prstGeom>
            <a:noFill/>
            <a:ln w="15875" cmpd="sng">
              <a:solidFill>
                <a:schemeClr val="bg1">
                  <a:alpha val="5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nvGrpSpPr>
            <p:cNvPr id="9262" name="组合 52"/>
            <p:cNvGrpSpPr>
              <a:grpSpLocks/>
            </p:cNvGrpSpPr>
            <p:nvPr/>
          </p:nvGrpSpPr>
          <p:grpSpPr bwMode="auto">
            <a:xfrm>
              <a:off x="215797" y="198674"/>
              <a:ext cx="751305" cy="777263"/>
              <a:chOff x="0" y="0"/>
              <a:chExt cx="866601" cy="896543"/>
            </a:xfrm>
          </p:grpSpPr>
          <p:sp>
            <p:nvSpPr>
              <p:cNvPr id="9263" name="Freeform 36"/>
              <p:cNvSpPr>
                <a:spLocks noEditPoints="1"/>
              </p:cNvSpPr>
              <p:nvPr/>
            </p:nvSpPr>
            <p:spPr bwMode="auto">
              <a:xfrm>
                <a:off x="0" y="0"/>
                <a:ext cx="866601" cy="896543"/>
              </a:xfrm>
              <a:custGeom>
                <a:avLst/>
                <a:gdLst>
                  <a:gd name="T0" fmla="*/ 1715 w 1730"/>
                  <a:gd name="T1" fmla="*/ 246 h 1789"/>
                  <a:gd name="T2" fmla="*/ 1484 w 1730"/>
                  <a:gd name="T3" fmla="*/ 15 h 1789"/>
                  <a:gd name="T4" fmla="*/ 1449 w 1730"/>
                  <a:gd name="T5" fmla="*/ 0 h 1789"/>
                  <a:gd name="T6" fmla="*/ 1264 w 1730"/>
                  <a:gd name="T7" fmla="*/ 0 h 1789"/>
                  <a:gd name="T8" fmla="*/ 1214 w 1730"/>
                  <a:gd name="T9" fmla="*/ 51 h 1789"/>
                  <a:gd name="T10" fmla="*/ 1214 w 1730"/>
                  <a:gd name="T11" fmla="*/ 463 h 1789"/>
                  <a:gd name="T12" fmla="*/ 609 w 1730"/>
                  <a:gd name="T13" fmla="*/ 463 h 1789"/>
                  <a:gd name="T14" fmla="*/ 609 w 1730"/>
                  <a:gd name="T15" fmla="*/ 51 h 1789"/>
                  <a:gd name="T16" fmla="*/ 559 w 1730"/>
                  <a:gd name="T17" fmla="*/ 0 h 1789"/>
                  <a:gd name="T18" fmla="*/ 50 w 1730"/>
                  <a:gd name="T19" fmla="*/ 0 h 1789"/>
                  <a:gd name="T20" fmla="*/ 0 w 1730"/>
                  <a:gd name="T21" fmla="*/ 51 h 1789"/>
                  <a:gd name="T22" fmla="*/ 0 w 1730"/>
                  <a:gd name="T23" fmla="*/ 1738 h 1789"/>
                  <a:gd name="T24" fmla="*/ 50 w 1730"/>
                  <a:gd name="T25" fmla="*/ 1789 h 1789"/>
                  <a:gd name="T26" fmla="*/ 1679 w 1730"/>
                  <a:gd name="T27" fmla="*/ 1789 h 1789"/>
                  <a:gd name="T28" fmla="*/ 1730 w 1730"/>
                  <a:gd name="T29" fmla="*/ 1738 h 1789"/>
                  <a:gd name="T30" fmla="*/ 1730 w 1730"/>
                  <a:gd name="T31" fmla="*/ 281 h 1789"/>
                  <a:gd name="T32" fmla="*/ 1715 w 1730"/>
                  <a:gd name="T33" fmla="*/ 246 h 1789"/>
                  <a:gd name="T34" fmla="*/ 1341 w 1730"/>
                  <a:gd name="T35" fmla="*/ 1464 h 1789"/>
                  <a:gd name="T36" fmla="*/ 1485 w 1730"/>
                  <a:gd name="T37" fmla="*/ 1464 h 1789"/>
                  <a:gd name="T38" fmla="*/ 1485 w 1730"/>
                  <a:gd name="T39" fmla="*/ 1548 h 1789"/>
                  <a:gd name="T40" fmla="*/ 1341 w 1730"/>
                  <a:gd name="T41" fmla="*/ 1548 h 1789"/>
                  <a:gd name="T42" fmla="*/ 1341 w 1730"/>
                  <a:gd name="T43" fmla="*/ 1464 h 1789"/>
                  <a:gd name="T44" fmla="*/ 1291 w 1730"/>
                  <a:gd name="T45" fmla="*/ 1438 h 1789"/>
                  <a:gd name="T46" fmla="*/ 1291 w 1730"/>
                  <a:gd name="T47" fmla="*/ 1573 h 1789"/>
                  <a:gd name="T48" fmla="*/ 1291 w 1730"/>
                  <a:gd name="T49" fmla="*/ 1688 h 1789"/>
                  <a:gd name="T50" fmla="*/ 380 w 1730"/>
                  <a:gd name="T51" fmla="*/ 1688 h 1789"/>
                  <a:gd name="T52" fmla="*/ 380 w 1730"/>
                  <a:gd name="T53" fmla="*/ 1100 h 1789"/>
                  <a:gd name="T54" fmla="*/ 1291 w 1730"/>
                  <a:gd name="T55" fmla="*/ 1100 h 1789"/>
                  <a:gd name="T56" fmla="*/ 1291 w 1730"/>
                  <a:gd name="T57" fmla="*/ 1438 h 1789"/>
                  <a:gd name="T58" fmla="*/ 1629 w 1730"/>
                  <a:gd name="T59" fmla="*/ 1688 h 1789"/>
                  <a:gd name="T60" fmla="*/ 1341 w 1730"/>
                  <a:gd name="T61" fmla="*/ 1688 h 1789"/>
                  <a:gd name="T62" fmla="*/ 1341 w 1730"/>
                  <a:gd name="T63" fmla="*/ 1599 h 1789"/>
                  <a:gd name="T64" fmla="*/ 1510 w 1730"/>
                  <a:gd name="T65" fmla="*/ 1599 h 1789"/>
                  <a:gd name="T66" fmla="*/ 1535 w 1730"/>
                  <a:gd name="T67" fmla="*/ 1573 h 1789"/>
                  <a:gd name="T68" fmla="*/ 1535 w 1730"/>
                  <a:gd name="T69" fmla="*/ 1438 h 1789"/>
                  <a:gd name="T70" fmla="*/ 1510 w 1730"/>
                  <a:gd name="T71" fmla="*/ 1413 h 1789"/>
                  <a:gd name="T72" fmla="*/ 1341 w 1730"/>
                  <a:gd name="T73" fmla="*/ 1413 h 1789"/>
                  <a:gd name="T74" fmla="*/ 1341 w 1730"/>
                  <a:gd name="T75" fmla="*/ 1075 h 1789"/>
                  <a:gd name="T76" fmla="*/ 1316 w 1730"/>
                  <a:gd name="T77" fmla="*/ 1050 h 1789"/>
                  <a:gd name="T78" fmla="*/ 355 w 1730"/>
                  <a:gd name="T79" fmla="*/ 1050 h 1789"/>
                  <a:gd name="T80" fmla="*/ 330 w 1730"/>
                  <a:gd name="T81" fmla="*/ 1075 h 1789"/>
                  <a:gd name="T82" fmla="*/ 330 w 1730"/>
                  <a:gd name="T83" fmla="*/ 1688 h 1789"/>
                  <a:gd name="T84" fmla="*/ 101 w 1730"/>
                  <a:gd name="T85" fmla="*/ 1688 h 1789"/>
                  <a:gd name="T86" fmla="*/ 101 w 1730"/>
                  <a:gd name="T87" fmla="*/ 101 h 1789"/>
                  <a:gd name="T88" fmla="*/ 508 w 1730"/>
                  <a:gd name="T89" fmla="*/ 101 h 1789"/>
                  <a:gd name="T90" fmla="*/ 508 w 1730"/>
                  <a:gd name="T91" fmla="*/ 513 h 1789"/>
                  <a:gd name="T92" fmla="*/ 559 w 1730"/>
                  <a:gd name="T93" fmla="*/ 564 h 1789"/>
                  <a:gd name="T94" fmla="*/ 1264 w 1730"/>
                  <a:gd name="T95" fmla="*/ 564 h 1789"/>
                  <a:gd name="T96" fmla="*/ 1314 w 1730"/>
                  <a:gd name="T97" fmla="*/ 513 h 1789"/>
                  <a:gd name="T98" fmla="*/ 1314 w 1730"/>
                  <a:gd name="T99" fmla="*/ 101 h 1789"/>
                  <a:gd name="T100" fmla="*/ 1428 w 1730"/>
                  <a:gd name="T101" fmla="*/ 101 h 1789"/>
                  <a:gd name="T102" fmla="*/ 1629 w 1730"/>
                  <a:gd name="T103" fmla="*/ 302 h 1789"/>
                  <a:gd name="T104" fmla="*/ 1629 w 1730"/>
                  <a:gd name="T105" fmla="*/ 1688 h 1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30" h="1789">
                    <a:moveTo>
                      <a:pt x="1715" y="246"/>
                    </a:moveTo>
                    <a:cubicBezTo>
                      <a:pt x="1484" y="15"/>
                      <a:pt x="1484" y="15"/>
                      <a:pt x="1484" y="15"/>
                    </a:cubicBezTo>
                    <a:cubicBezTo>
                      <a:pt x="1475" y="6"/>
                      <a:pt x="1462" y="0"/>
                      <a:pt x="1449" y="0"/>
                    </a:cubicBezTo>
                    <a:cubicBezTo>
                      <a:pt x="1264" y="0"/>
                      <a:pt x="1264" y="0"/>
                      <a:pt x="1264" y="0"/>
                    </a:cubicBezTo>
                    <a:cubicBezTo>
                      <a:pt x="1236" y="0"/>
                      <a:pt x="1214" y="23"/>
                      <a:pt x="1214" y="51"/>
                    </a:cubicBezTo>
                    <a:cubicBezTo>
                      <a:pt x="1214" y="463"/>
                      <a:pt x="1214" y="463"/>
                      <a:pt x="1214" y="463"/>
                    </a:cubicBezTo>
                    <a:cubicBezTo>
                      <a:pt x="609" y="463"/>
                      <a:pt x="609" y="463"/>
                      <a:pt x="609" y="463"/>
                    </a:cubicBezTo>
                    <a:cubicBezTo>
                      <a:pt x="609" y="51"/>
                      <a:pt x="609" y="51"/>
                      <a:pt x="609" y="51"/>
                    </a:cubicBezTo>
                    <a:cubicBezTo>
                      <a:pt x="609" y="23"/>
                      <a:pt x="587" y="0"/>
                      <a:pt x="559" y="0"/>
                    </a:cubicBezTo>
                    <a:cubicBezTo>
                      <a:pt x="50" y="0"/>
                      <a:pt x="50" y="0"/>
                      <a:pt x="50" y="0"/>
                    </a:cubicBezTo>
                    <a:cubicBezTo>
                      <a:pt x="22" y="0"/>
                      <a:pt x="0" y="23"/>
                      <a:pt x="0" y="51"/>
                    </a:cubicBezTo>
                    <a:cubicBezTo>
                      <a:pt x="0" y="1738"/>
                      <a:pt x="0" y="1738"/>
                      <a:pt x="0" y="1738"/>
                    </a:cubicBezTo>
                    <a:cubicBezTo>
                      <a:pt x="0" y="1766"/>
                      <a:pt x="22" y="1789"/>
                      <a:pt x="50" y="1789"/>
                    </a:cubicBezTo>
                    <a:cubicBezTo>
                      <a:pt x="1679" y="1789"/>
                      <a:pt x="1679" y="1789"/>
                      <a:pt x="1679" y="1789"/>
                    </a:cubicBezTo>
                    <a:cubicBezTo>
                      <a:pt x="1707" y="1789"/>
                      <a:pt x="1730" y="1766"/>
                      <a:pt x="1730" y="1738"/>
                    </a:cubicBezTo>
                    <a:cubicBezTo>
                      <a:pt x="1730" y="281"/>
                      <a:pt x="1730" y="281"/>
                      <a:pt x="1730" y="281"/>
                    </a:cubicBezTo>
                    <a:cubicBezTo>
                      <a:pt x="1730" y="268"/>
                      <a:pt x="1725" y="255"/>
                      <a:pt x="1715" y="246"/>
                    </a:cubicBezTo>
                    <a:close/>
                    <a:moveTo>
                      <a:pt x="1341" y="1464"/>
                    </a:moveTo>
                    <a:cubicBezTo>
                      <a:pt x="1485" y="1464"/>
                      <a:pt x="1485" y="1464"/>
                      <a:pt x="1485" y="1464"/>
                    </a:cubicBezTo>
                    <a:cubicBezTo>
                      <a:pt x="1485" y="1548"/>
                      <a:pt x="1485" y="1548"/>
                      <a:pt x="1485" y="1548"/>
                    </a:cubicBezTo>
                    <a:cubicBezTo>
                      <a:pt x="1341" y="1548"/>
                      <a:pt x="1341" y="1548"/>
                      <a:pt x="1341" y="1548"/>
                    </a:cubicBezTo>
                    <a:lnTo>
                      <a:pt x="1341" y="1464"/>
                    </a:lnTo>
                    <a:close/>
                    <a:moveTo>
                      <a:pt x="1291" y="1438"/>
                    </a:moveTo>
                    <a:cubicBezTo>
                      <a:pt x="1291" y="1573"/>
                      <a:pt x="1291" y="1573"/>
                      <a:pt x="1291" y="1573"/>
                    </a:cubicBezTo>
                    <a:cubicBezTo>
                      <a:pt x="1291" y="1688"/>
                      <a:pt x="1291" y="1688"/>
                      <a:pt x="1291" y="1688"/>
                    </a:cubicBezTo>
                    <a:cubicBezTo>
                      <a:pt x="380" y="1688"/>
                      <a:pt x="380" y="1688"/>
                      <a:pt x="380" y="1688"/>
                    </a:cubicBezTo>
                    <a:cubicBezTo>
                      <a:pt x="380" y="1100"/>
                      <a:pt x="380" y="1100"/>
                      <a:pt x="380" y="1100"/>
                    </a:cubicBezTo>
                    <a:cubicBezTo>
                      <a:pt x="1291" y="1100"/>
                      <a:pt x="1291" y="1100"/>
                      <a:pt x="1291" y="1100"/>
                    </a:cubicBezTo>
                    <a:lnTo>
                      <a:pt x="1291" y="1438"/>
                    </a:lnTo>
                    <a:close/>
                    <a:moveTo>
                      <a:pt x="1629" y="1688"/>
                    </a:moveTo>
                    <a:cubicBezTo>
                      <a:pt x="1341" y="1688"/>
                      <a:pt x="1341" y="1688"/>
                      <a:pt x="1341" y="1688"/>
                    </a:cubicBezTo>
                    <a:cubicBezTo>
                      <a:pt x="1341" y="1599"/>
                      <a:pt x="1341" y="1599"/>
                      <a:pt x="1341" y="1599"/>
                    </a:cubicBezTo>
                    <a:cubicBezTo>
                      <a:pt x="1510" y="1599"/>
                      <a:pt x="1510" y="1599"/>
                      <a:pt x="1510" y="1599"/>
                    </a:cubicBezTo>
                    <a:cubicBezTo>
                      <a:pt x="1524" y="1599"/>
                      <a:pt x="1535" y="1587"/>
                      <a:pt x="1535" y="1573"/>
                    </a:cubicBezTo>
                    <a:cubicBezTo>
                      <a:pt x="1535" y="1438"/>
                      <a:pt x="1535" y="1438"/>
                      <a:pt x="1535" y="1438"/>
                    </a:cubicBezTo>
                    <a:cubicBezTo>
                      <a:pt x="1535" y="1424"/>
                      <a:pt x="1524" y="1413"/>
                      <a:pt x="1510" y="1413"/>
                    </a:cubicBezTo>
                    <a:cubicBezTo>
                      <a:pt x="1341" y="1413"/>
                      <a:pt x="1341" y="1413"/>
                      <a:pt x="1341" y="1413"/>
                    </a:cubicBezTo>
                    <a:cubicBezTo>
                      <a:pt x="1341" y="1075"/>
                      <a:pt x="1341" y="1075"/>
                      <a:pt x="1341" y="1075"/>
                    </a:cubicBezTo>
                    <a:cubicBezTo>
                      <a:pt x="1341" y="1061"/>
                      <a:pt x="1330" y="1050"/>
                      <a:pt x="1316" y="1050"/>
                    </a:cubicBezTo>
                    <a:cubicBezTo>
                      <a:pt x="355" y="1050"/>
                      <a:pt x="355" y="1050"/>
                      <a:pt x="355" y="1050"/>
                    </a:cubicBezTo>
                    <a:cubicBezTo>
                      <a:pt x="341" y="1050"/>
                      <a:pt x="330" y="1061"/>
                      <a:pt x="330" y="1075"/>
                    </a:cubicBezTo>
                    <a:cubicBezTo>
                      <a:pt x="330" y="1688"/>
                      <a:pt x="330" y="1688"/>
                      <a:pt x="330" y="1688"/>
                    </a:cubicBezTo>
                    <a:cubicBezTo>
                      <a:pt x="101" y="1688"/>
                      <a:pt x="101" y="1688"/>
                      <a:pt x="101" y="1688"/>
                    </a:cubicBezTo>
                    <a:cubicBezTo>
                      <a:pt x="101" y="101"/>
                      <a:pt x="101" y="101"/>
                      <a:pt x="101" y="101"/>
                    </a:cubicBezTo>
                    <a:cubicBezTo>
                      <a:pt x="508" y="101"/>
                      <a:pt x="508" y="101"/>
                      <a:pt x="508" y="101"/>
                    </a:cubicBezTo>
                    <a:cubicBezTo>
                      <a:pt x="508" y="513"/>
                      <a:pt x="508" y="513"/>
                      <a:pt x="508" y="513"/>
                    </a:cubicBezTo>
                    <a:cubicBezTo>
                      <a:pt x="508" y="541"/>
                      <a:pt x="531" y="564"/>
                      <a:pt x="559" y="564"/>
                    </a:cubicBezTo>
                    <a:cubicBezTo>
                      <a:pt x="1264" y="564"/>
                      <a:pt x="1264" y="564"/>
                      <a:pt x="1264" y="564"/>
                    </a:cubicBezTo>
                    <a:cubicBezTo>
                      <a:pt x="1292" y="564"/>
                      <a:pt x="1314" y="541"/>
                      <a:pt x="1314" y="513"/>
                    </a:cubicBezTo>
                    <a:cubicBezTo>
                      <a:pt x="1314" y="101"/>
                      <a:pt x="1314" y="101"/>
                      <a:pt x="1314" y="101"/>
                    </a:cubicBezTo>
                    <a:cubicBezTo>
                      <a:pt x="1428" y="101"/>
                      <a:pt x="1428" y="101"/>
                      <a:pt x="1428" y="101"/>
                    </a:cubicBezTo>
                    <a:cubicBezTo>
                      <a:pt x="1629" y="302"/>
                      <a:pt x="1629" y="302"/>
                      <a:pt x="1629" y="302"/>
                    </a:cubicBezTo>
                    <a:lnTo>
                      <a:pt x="1629" y="1688"/>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4" name="Freeform 37"/>
              <p:cNvSpPr>
                <a:spLocks noEditPoints="1"/>
              </p:cNvSpPr>
              <p:nvPr/>
            </p:nvSpPr>
            <p:spPr bwMode="auto">
              <a:xfrm>
                <a:off x="491046" y="38497"/>
                <a:ext cx="84692" cy="164252"/>
              </a:xfrm>
              <a:custGeom>
                <a:avLst/>
                <a:gdLst>
                  <a:gd name="T0" fmla="*/ 26 w 169"/>
                  <a:gd name="T1" fmla="*/ 328 h 328"/>
                  <a:gd name="T2" fmla="*/ 144 w 169"/>
                  <a:gd name="T3" fmla="*/ 328 h 328"/>
                  <a:gd name="T4" fmla="*/ 169 w 169"/>
                  <a:gd name="T5" fmla="*/ 303 h 328"/>
                  <a:gd name="T6" fmla="*/ 169 w 169"/>
                  <a:gd name="T7" fmla="*/ 26 h 328"/>
                  <a:gd name="T8" fmla="*/ 144 w 169"/>
                  <a:gd name="T9" fmla="*/ 0 h 328"/>
                  <a:gd name="T10" fmla="*/ 26 w 169"/>
                  <a:gd name="T11" fmla="*/ 0 h 328"/>
                  <a:gd name="T12" fmla="*/ 0 w 169"/>
                  <a:gd name="T13" fmla="*/ 26 h 328"/>
                  <a:gd name="T14" fmla="*/ 0 w 169"/>
                  <a:gd name="T15" fmla="*/ 303 h 328"/>
                  <a:gd name="T16" fmla="*/ 26 w 169"/>
                  <a:gd name="T17" fmla="*/ 328 h 328"/>
                  <a:gd name="T18" fmla="*/ 51 w 169"/>
                  <a:gd name="T19" fmla="*/ 51 h 328"/>
                  <a:gd name="T20" fmla="*/ 119 w 169"/>
                  <a:gd name="T21" fmla="*/ 51 h 328"/>
                  <a:gd name="T22" fmla="*/ 119 w 169"/>
                  <a:gd name="T23" fmla="*/ 278 h 328"/>
                  <a:gd name="T24" fmla="*/ 51 w 169"/>
                  <a:gd name="T25" fmla="*/ 278 h 328"/>
                  <a:gd name="T26" fmla="*/ 51 w 169"/>
                  <a:gd name="T27" fmla="*/ 51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328">
                    <a:moveTo>
                      <a:pt x="26" y="328"/>
                    </a:moveTo>
                    <a:cubicBezTo>
                      <a:pt x="144" y="328"/>
                      <a:pt x="144" y="328"/>
                      <a:pt x="144" y="328"/>
                    </a:cubicBezTo>
                    <a:cubicBezTo>
                      <a:pt x="158" y="328"/>
                      <a:pt x="169" y="317"/>
                      <a:pt x="169" y="303"/>
                    </a:cubicBezTo>
                    <a:cubicBezTo>
                      <a:pt x="169" y="26"/>
                      <a:pt x="169" y="26"/>
                      <a:pt x="169" y="26"/>
                    </a:cubicBezTo>
                    <a:cubicBezTo>
                      <a:pt x="169" y="11"/>
                      <a:pt x="158" y="0"/>
                      <a:pt x="144" y="0"/>
                    </a:cubicBezTo>
                    <a:cubicBezTo>
                      <a:pt x="26" y="0"/>
                      <a:pt x="26" y="0"/>
                      <a:pt x="26" y="0"/>
                    </a:cubicBezTo>
                    <a:cubicBezTo>
                      <a:pt x="12" y="0"/>
                      <a:pt x="0" y="11"/>
                      <a:pt x="0" y="26"/>
                    </a:cubicBezTo>
                    <a:cubicBezTo>
                      <a:pt x="0" y="303"/>
                      <a:pt x="0" y="303"/>
                      <a:pt x="0" y="303"/>
                    </a:cubicBezTo>
                    <a:cubicBezTo>
                      <a:pt x="0" y="317"/>
                      <a:pt x="12" y="328"/>
                      <a:pt x="26" y="328"/>
                    </a:cubicBezTo>
                    <a:close/>
                    <a:moveTo>
                      <a:pt x="51" y="51"/>
                    </a:moveTo>
                    <a:cubicBezTo>
                      <a:pt x="119" y="51"/>
                      <a:pt x="119" y="51"/>
                      <a:pt x="119" y="51"/>
                    </a:cubicBezTo>
                    <a:cubicBezTo>
                      <a:pt x="119" y="278"/>
                      <a:pt x="119" y="278"/>
                      <a:pt x="119" y="278"/>
                    </a:cubicBezTo>
                    <a:cubicBezTo>
                      <a:pt x="51" y="278"/>
                      <a:pt x="51" y="278"/>
                      <a:pt x="51" y="278"/>
                    </a:cubicBezTo>
                    <a:lnTo>
                      <a:pt x="51" y="51"/>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9265" name="组合 79"/>
          <p:cNvGrpSpPr>
            <a:grpSpLocks/>
          </p:cNvGrpSpPr>
          <p:nvPr/>
        </p:nvGrpSpPr>
        <p:grpSpPr bwMode="auto">
          <a:xfrm>
            <a:off x="5948363" y="1308100"/>
            <a:ext cx="3289300" cy="338138"/>
            <a:chOff x="0" y="0"/>
            <a:chExt cx="3288675" cy="338554"/>
          </a:xfrm>
        </p:grpSpPr>
        <p:sp>
          <p:nvSpPr>
            <p:cNvPr id="9266" name="任意多边形 55"/>
            <p:cNvSpPr>
              <a:spLocks/>
            </p:cNvSpPr>
            <p:nvPr/>
          </p:nvSpPr>
          <p:spPr bwMode="auto">
            <a:xfrm>
              <a:off x="0" y="17484"/>
              <a:ext cx="320614" cy="321070"/>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9267" name="文本框 56"/>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0454" y="-15767"/>
              <a:ext cx="2955998" cy="43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9268" name="矩形 57"/>
          <p:cNvSpPr>
            <a:spLocks noChangeArrowheads="1"/>
          </p:cNvSpPr>
          <p:nvPr/>
        </p:nvSpPr>
        <p:spPr bwMode="auto">
          <a:xfrm>
            <a:off x="6311900" y="1646238"/>
            <a:ext cx="5472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grpSp>
        <p:nvGrpSpPr>
          <p:cNvPr id="9269" name="组合 80"/>
          <p:cNvGrpSpPr>
            <a:grpSpLocks/>
          </p:cNvGrpSpPr>
          <p:nvPr/>
        </p:nvGrpSpPr>
        <p:grpSpPr bwMode="auto">
          <a:xfrm>
            <a:off x="5948363" y="2674938"/>
            <a:ext cx="3289300" cy="338137"/>
            <a:chOff x="0" y="0"/>
            <a:chExt cx="3288675" cy="338554"/>
          </a:xfrm>
        </p:grpSpPr>
        <p:sp>
          <p:nvSpPr>
            <p:cNvPr id="9270" name="任意多边形 64"/>
            <p:cNvSpPr>
              <a:spLocks/>
            </p:cNvSpPr>
            <p:nvPr/>
          </p:nvSpPr>
          <p:spPr bwMode="auto">
            <a:xfrm>
              <a:off x="0" y="17484"/>
              <a:ext cx="320614" cy="321070"/>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9271" name="文本框 65"/>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30454" y="-17103"/>
              <a:ext cx="2955998" cy="4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9272" name="矩形 66"/>
          <p:cNvSpPr>
            <a:spLocks noChangeArrowheads="1"/>
          </p:cNvSpPr>
          <p:nvPr/>
        </p:nvSpPr>
        <p:spPr bwMode="auto">
          <a:xfrm>
            <a:off x="6311900" y="3013075"/>
            <a:ext cx="54721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dirty="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dirty="0">
              <a:solidFill>
                <a:schemeClr val="bg1"/>
              </a:solidFill>
              <a:latin typeface="Arial" pitchFamily="34" charset="0"/>
            </a:endParaRPr>
          </a:p>
        </p:txBody>
      </p:sp>
      <p:sp>
        <p:nvSpPr>
          <p:cNvPr id="9274" name="任意多边形 68"/>
          <p:cNvSpPr>
            <a:spLocks/>
          </p:cNvSpPr>
          <p:nvPr/>
        </p:nvSpPr>
        <p:spPr bwMode="auto">
          <a:xfrm>
            <a:off x="5948363" y="4060825"/>
            <a:ext cx="320675" cy="320675"/>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9275" name="文本框 69"/>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278880" y="4023360"/>
            <a:ext cx="2956560"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276" name="矩形 70"/>
          <p:cNvSpPr>
            <a:spLocks noChangeArrowheads="1"/>
          </p:cNvSpPr>
          <p:nvPr/>
        </p:nvSpPr>
        <p:spPr bwMode="auto">
          <a:xfrm>
            <a:off x="6311900" y="4381500"/>
            <a:ext cx="5472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grpSp>
        <p:nvGrpSpPr>
          <p:cNvPr id="9277" name="组合 82"/>
          <p:cNvGrpSpPr>
            <a:grpSpLocks/>
          </p:cNvGrpSpPr>
          <p:nvPr/>
        </p:nvGrpSpPr>
        <p:grpSpPr bwMode="auto">
          <a:xfrm>
            <a:off x="5948363" y="5410200"/>
            <a:ext cx="3289300" cy="338138"/>
            <a:chOff x="0" y="0"/>
            <a:chExt cx="3288675" cy="338554"/>
          </a:xfrm>
        </p:grpSpPr>
        <p:sp>
          <p:nvSpPr>
            <p:cNvPr id="9278" name="任意多边形 72"/>
            <p:cNvSpPr>
              <a:spLocks/>
            </p:cNvSpPr>
            <p:nvPr/>
          </p:nvSpPr>
          <p:spPr bwMode="auto">
            <a:xfrm>
              <a:off x="0" y="17484"/>
              <a:ext cx="320614" cy="321070"/>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9279" name="文本框 73"/>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30454" y="-15259"/>
              <a:ext cx="2955998" cy="42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
        <p:nvSpPr>
          <p:cNvPr id="9280" name="矩形 74"/>
          <p:cNvSpPr>
            <a:spLocks noChangeArrowheads="1"/>
          </p:cNvSpPr>
          <p:nvPr/>
        </p:nvSpPr>
        <p:spPr bwMode="auto">
          <a:xfrm>
            <a:off x="6311900" y="5748338"/>
            <a:ext cx="5472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200">
                <a:solidFill>
                  <a:schemeClr val="bg1"/>
                </a:solidFill>
                <a:latin typeface="Arial" pitchFamily="34" charset="0"/>
              </a:rPr>
              <a:t>Just for today I will exercise my soul in three ways. I will do somebody a good turn and not get found out: If anybody knows of it, it will not count. I will do at least two things I don‘t want to do—just for exercise. </a:t>
            </a:r>
            <a:endParaRPr lang="zh-CN" altLang="en-US" sz="1200">
              <a:solidFill>
                <a:schemeClr val="bg1"/>
              </a:solidFill>
              <a:latin typeface="Arial" pitchFamily="34"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9224"/>
                                        </p:tgtEl>
                                        <p:attrNameLst>
                                          <p:attrName>style.visibility</p:attrName>
                                        </p:attrNameLst>
                                      </p:cBhvr>
                                      <p:to>
                                        <p:strVal val="visible"/>
                                      </p:to>
                                    </p:set>
                                    <p:animScale>
                                      <p:cBhvr>
                                        <p:cTn id="7" dur="1000" decel="50000" fill="hold">
                                          <p:stCondLst>
                                            <p:cond delay="0"/>
                                          </p:stCondLst>
                                        </p:cTn>
                                        <p:tgtEl>
                                          <p:spTgt spid="92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9224"/>
                                        </p:tgtEl>
                                        <p:attrNameLst>
                                          <p:attrName>ppt_x,ppt_y</p:attrName>
                                        </p:attrNameLst>
                                      </p:cBhvr>
                                      <p:rCtr x="0" y="0"/>
                                    </p:animMotion>
                                    <p:animEffect transition="in" filter="fade">
                                      <p:cBhvr>
                                        <p:cTn id="9" dur="1000"/>
                                        <p:tgtEl>
                                          <p:spTgt spid="9224"/>
                                        </p:tgtEl>
                                      </p:cBhvr>
                                    </p:animEffect>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9225"/>
                                        </p:tgtEl>
                                        <p:attrNameLst>
                                          <p:attrName>style.visibility</p:attrName>
                                        </p:attrNameLst>
                                      </p:cBhvr>
                                      <p:to>
                                        <p:strVal val="visible"/>
                                      </p:to>
                                    </p:set>
                                    <p:animEffect transition="in" filter="fade">
                                      <p:cBhvr>
                                        <p:cTn id="13" dur="500"/>
                                        <p:tgtEl>
                                          <p:spTgt spid="9225"/>
                                        </p:tgtEl>
                                      </p:cBhvr>
                                    </p:animEffect>
                                  </p:childTnLst>
                                </p:cTn>
                              </p:par>
                            </p:childTnLst>
                          </p:cTn>
                        </p:par>
                        <p:par>
                          <p:cTn id="14" fill="hold" nodeType="afterGroup">
                            <p:stCondLst>
                              <p:cond delay="1500"/>
                            </p:stCondLst>
                            <p:childTnLst>
                              <p:par>
                                <p:cTn id="15" presetID="23" presetClass="entr" presetSubtype="16" fill="hold" nodeType="afterEffect">
                                  <p:stCondLst>
                                    <p:cond delay="0"/>
                                  </p:stCondLst>
                                  <p:childTnLst>
                                    <p:set>
                                      <p:cBhvr>
                                        <p:cTn id="16" dur="1" fill="hold">
                                          <p:stCondLst>
                                            <p:cond delay="0"/>
                                          </p:stCondLst>
                                        </p:cTn>
                                        <p:tgtEl>
                                          <p:spTgt spid="9257"/>
                                        </p:tgtEl>
                                        <p:attrNameLst>
                                          <p:attrName>style.visibility</p:attrName>
                                        </p:attrNameLst>
                                      </p:cBhvr>
                                      <p:to>
                                        <p:strVal val="visible"/>
                                      </p:to>
                                    </p:set>
                                    <p:anim calcmode="lin" valueType="num">
                                      <p:cBhvr>
                                        <p:cTn id="17" dur="500" fill="hold"/>
                                        <p:tgtEl>
                                          <p:spTgt spid="9257"/>
                                        </p:tgtEl>
                                        <p:attrNameLst>
                                          <p:attrName>ppt_w</p:attrName>
                                        </p:attrNameLst>
                                      </p:cBhvr>
                                      <p:tavLst>
                                        <p:tav tm="0">
                                          <p:val>
                                            <p:fltVal val="0"/>
                                          </p:val>
                                        </p:tav>
                                        <p:tav tm="100000">
                                          <p:val>
                                            <p:strVal val="#ppt_w"/>
                                          </p:val>
                                        </p:tav>
                                      </p:tavLst>
                                    </p:anim>
                                    <p:anim calcmode="lin" valueType="num">
                                      <p:cBhvr>
                                        <p:cTn id="18" dur="500" fill="hold"/>
                                        <p:tgtEl>
                                          <p:spTgt spid="9257"/>
                                        </p:tgtEl>
                                        <p:attrNameLst>
                                          <p:attrName>ppt_h</p:attrName>
                                        </p:attrNameLst>
                                      </p:cBhvr>
                                      <p:tavLst>
                                        <p:tav tm="0">
                                          <p:val>
                                            <p:fltVal val="0"/>
                                          </p:val>
                                        </p:tav>
                                        <p:tav tm="100000">
                                          <p:val>
                                            <p:strVal val="#ppt_h"/>
                                          </p:val>
                                        </p:tav>
                                      </p:tavLst>
                                    </p:anim>
                                  </p:childTnLst>
                                </p:cTn>
                              </p:par>
                            </p:childTnLst>
                          </p:cTn>
                        </p:par>
                        <p:par>
                          <p:cTn id="19" fill="hold" nodeType="afterGroup">
                            <p:stCondLst>
                              <p:cond delay="2000"/>
                            </p:stCondLst>
                            <p:childTnLst>
                              <p:par>
                                <p:cTn id="20" presetID="22" presetClass="entr" presetSubtype="4" fill="hold" nodeType="afterEffect">
                                  <p:stCondLst>
                                    <p:cond delay="0"/>
                                  </p:stCondLst>
                                  <p:childTnLst>
                                    <p:set>
                                      <p:cBhvr>
                                        <p:cTn id="21" dur="1" fill="hold">
                                          <p:stCondLst>
                                            <p:cond delay="0"/>
                                          </p:stCondLst>
                                        </p:cTn>
                                        <p:tgtEl>
                                          <p:spTgt spid="9265"/>
                                        </p:tgtEl>
                                        <p:attrNameLst>
                                          <p:attrName>style.visibility</p:attrName>
                                        </p:attrNameLst>
                                      </p:cBhvr>
                                      <p:to>
                                        <p:strVal val="visible"/>
                                      </p:to>
                                    </p:set>
                                    <p:animEffect transition="in" filter="wipe(down)">
                                      <p:cBhvr>
                                        <p:cTn id="22" dur="500"/>
                                        <p:tgtEl>
                                          <p:spTgt spid="9265"/>
                                        </p:tgtEl>
                                      </p:cBhvr>
                                    </p:animEffect>
                                  </p:childTnLst>
                                </p:cTn>
                              </p:par>
                            </p:childTnLst>
                          </p:cTn>
                        </p:par>
                        <p:par>
                          <p:cTn id="23" fill="hold" nodeType="afterGroup">
                            <p:stCondLst>
                              <p:cond delay="2500"/>
                            </p:stCondLst>
                            <p:childTnLst>
                              <p:par>
                                <p:cTn id="24" presetID="12" presetClass="entr" presetSubtype="4" fill="hold" grpId="0" nodeType="afterEffect">
                                  <p:stCondLst>
                                    <p:cond delay="0"/>
                                  </p:stCondLst>
                                  <p:childTnLst>
                                    <p:set>
                                      <p:cBhvr>
                                        <p:cTn id="25" dur="1" fill="hold">
                                          <p:stCondLst>
                                            <p:cond delay="0"/>
                                          </p:stCondLst>
                                        </p:cTn>
                                        <p:tgtEl>
                                          <p:spTgt spid="9268"/>
                                        </p:tgtEl>
                                        <p:attrNameLst>
                                          <p:attrName>style.visibility</p:attrName>
                                        </p:attrNameLst>
                                      </p:cBhvr>
                                      <p:to>
                                        <p:strVal val="visible"/>
                                      </p:to>
                                    </p:set>
                                    <p:anim calcmode="lin" valueType="num">
                                      <p:cBhvr additive="base">
                                        <p:cTn id="26" dur="500"/>
                                        <p:tgtEl>
                                          <p:spTgt spid="9268"/>
                                        </p:tgtEl>
                                        <p:attrNameLst>
                                          <p:attrName>ppt_y</p:attrName>
                                        </p:attrNameLst>
                                      </p:cBhvr>
                                      <p:tavLst>
                                        <p:tav tm="0">
                                          <p:val>
                                            <p:strVal val="#ppt_y+#ppt_h*1.125000"/>
                                          </p:val>
                                        </p:tav>
                                        <p:tav tm="100000">
                                          <p:val>
                                            <p:strVal val="#ppt_y"/>
                                          </p:val>
                                        </p:tav>
                                      </p:tavLst>
                                    </p:anim>
                                    <p:animEffect transition="in" filter="wipe(up)">
                                      <p:cBhvr>
                                        <p:cTn id="27" dur="500"/>
                                        <p:tgtEl>
                                          <p:spTgt spid="9268"/>
                                        </p:tgtEl>
                                      </p:cBhvr>
                                    </p:animEffect>
                                  </p:childTnLst>
                                </p:cTn>
                              </p:par>
                            </p:childTnLst>
                          </p:cTn>
                        </p:par>
                        <p:par>
                          <p:cTn id="28" fill="hold" nodeType="afterGroup">
                            <p:stCondLst>
                              <p:cond delay="3000"/>
                            </p:stCondLst>
                            <p:childTnLst>
                              <p:par>
                                <p:cTn id="29" presetID="23" presetClass="entr" presetSubtype="16" fill="hold" nodeType="afterEffect">
                                  <p:stCondLst>
                                    <p:cond delay="0"/>
                                  </p:stCondLst>
                                  <p:childTnLst>
                                    <p:set>
                                      <p:cBhvr>
                                        <p:cTn id="30" dur="1" fill="hold">
                                          <p:stCondLst>
                                            <p:cond delay="0"/>
                                          </p:stCondLst>
                                        </p:cTn>
                                        <p:tgtEl>
                                          <p:spTgt spid="9260"/>
                                        </p:tgtEl>
                                        <p:attrNameLst>
                                          <p:attrName>style.visibility</p:attrName>
                                        </p:attrNameLst>
                                      </p:cBhvr>
                                      <p:to>
                                        <p:strVal val="visible"/>
                                      </p:to>
                                    </p:set>
                                    <p:anim calcmode="lin" valueType="num">
                                      <p:cBhvr>
                                        <p:cTn id="31" dur="500" fill="hold"/>
                                        <p:tgtEl>
                                          <p:spTgt spid="9260"/>
                                        </p:tgtEl>
                                        <p:attrNameLst>
                                          <p:attrName>ppt_w</p:attrName>
                                        </p:attrNameLst>
                                      </p:cBhvr>
                                      <p:tavLst>
                                        <p:tav tm="0">
                                          <p:val>
                                            <p:fltVal val="0"/>
                                          </p:val>
                                        </p:tav>
                                        <p:tav tm="100000">
                                          <p:val>
                                            <p:strVal val="#ppt_w"/>
                                          </p:val>
                                        </p:tav>
                                      </p:tavLst>
                                    </p:anim>
                                    <p:anim calcmode="lin" valueType="num">
                                      <p:cBhvr>
                                        <p:cTn id="32" dur="500" fill="hold"/>
                                        <p:tgtEl>
                                          <p:spTgt spid="9260"/>
                                        </p:tgtEl>
                                        <p:attrNameLst>
                                          <p:attrName>ppt_h</p:attrName>
                                        </p:attrNameLst>
                                      </p:cBhvr>
                                      <p:tavLst>
                                        <p:tav tm="0">
                                          <p:val>
                                            <p:fltVal val="0"/>
                                          </p:val>
                                        </p:tav>
                                        <p:tav tm="100000">
                                          <p:val>
                                            <p:strVal val="#ppt_h"/>
                                          </p:val>
                                        </p:tav>
                                      </p:tavLst>
                                    </p:anim>
                                  </p:childTnLst>
                                </p:cTn>
                              </p:par>
                            </p:childTnLst>
                          </p:cTn>
                        </p:par>
                        <p:par>
                          <p:cTn id="33" fill="hold" nodeType="afterGroup">
                            <p:stCondLst>
                              <p:cond delay="3500"/>
                            </p:stCondLst>
                            <p:childTnLst>
                              <p:par>
                                <p:cTn id="34" presetID="22" presetClass="entr" presetSubtype="4" fill="hold" nodeType="afterEffect">
                                  <p:stCondLst>
                                    <p:cond delay="0"/>
                                  </p:stCondLst>
                                  <p:childTnLst>
                                    <p:set>
                                      <p:cBhvr>
                                        <p:cTn id="35" dur="1" fill="hold">
                                          <p:stCondLst>
                                            <p:cond delay="0"/>
                                          </p:stCondLst>
                                        </p:cTn>
                                        <p:tgtEl>
                                          <p:spTgt spid="9269"/>
                                        </p:tgtEl>
                                        <p:attrNameLst>
                                          <p:attrName>style.visibility</p:attrName>
                                        </p:attrNameLst>
                                      </p:cBhvr>
                                      <p:to>
                                        <p:strVal val="visible"/>
                                      </p:to>
                                    </p:set>
                                    <p:animEffect transition="in" filter="wipe(down)">
                                      <p:cBhvr>
                                        <p:cTn id="36" dur="500"/>
                                        <p:tgtEl>
                                          <p:spTgt spid="9269"/>
                                        </p:tgtEl>
                                      </p:cBhvr>
                                    </p:animEffect>
                                  </p:childTnLst>
                                </p:cTn>
                              </p:par>
                            </p:childTnLst>
                          </p:cTn>
                        </p:par>
                        <p:par>
                          <p:cTn id="37" fill="hold" nodeType="afterGroup">
                            <p:stCondLst>
                              <p:cond delay="4000"/>
                            </p:stCondLst>
                            <p:childTnLst>
                              <p:par>
                                <p:cTn id="38" presetID="12" presetClass="entr" presetSubtype="4" fill="hold" grpId="0" nodeType="afterEffect">
                                  <p:stCondLst>
                                    <p:cond delay="0"/>
                                  </p:stCondLst>
                                  <p:childTnLst>
                                    <p:set>
                                      <p:cBhvr>
                                        <p:cTn id="39" dur="1" fill="hold">
                                          <p:stCondLst>
                                            <p:cond delay="0"/>
                                          </p:stCondLst>
                                        </p:cTn>
                                        <p:tgtEl>
                                          <p:spTgt spid="9272"/>
                                        </p:tgtEl>
                                        <p:attrNameLst>
                                          <p:attrName>style.visibility</p:attrName>
                                        </p:attrNameLst>
                                      </p:cBhvr>
                                      <p:to>
                                        <p:strVal val="visible"/>
                                      </p:to>
                                    </p:set>
                                    <p:anim calcmode="lin" valueType="num">
                                      <p:cBhvr additive="base">
                                        <p:cTn id="40" dur="500"/>
                                        <p:tgtEl>
                                          <p:spTgt spid="9272"/>
                                        </p:tgtEl>
                                        <p:attrNameLst>
                                          <p:attrName>ppt_y</p:attrName>
                                        </p:attrNameLst>
                                      </p:cBhvr>
                                      <p:tavLst>
                                        <p:tav tm="0">
                                          <p:val>
                                            <p:strVal val="#ppt_y+#ppt_h*1.125000"/>
                                          </p:val>
                                        </p:tav>
                                        <p:tav tm="100000">
                                          <p:val>
                                            <p:strVal val="#ppt_y"/>
                                          </p:val>
                                        </p:tav>
                                      </p:tavLst>
                                    </p:anim>
                                    <p:animEffect transition="in" filter="wipe(up)">
                                      <p:cBhvr>
                                        <p:cTn id="41" dur="500"/>
                                        <p:tgtEl>
                                          <p:spTgt spid="9272"/>
                                        </p:tgtEl>
                                      </p:cBhvr>
                                    </p:animEffect>
                                  </p:childTnLst>
                                </p:cTn>
                              </p:par>
                            </p:childTnLst>
                          </p:cTn>
                        </p:par>
                        <p:par>
                          <p:cTn id="42" fill="hold" nodeType="afterGroup">
                            <p:stCondLst>
                              <p:cond delay="4500"/>
                            </p:stCondLst>
                            <p:childTnLst>
                              <p:par>
                                <p:cTn id="43" presetID="23" presetClass="entr" presetSubtype="16" fill="hold" nodeType="afterEffect">
                                  <p:stCondLst>
                                    <p:cond delay="0"/>
                                  </p:stCondLst>
                                  <p:childTnLst>
                                    <p:set>
                                      <p:cBhvr>
                                        <p:cTn id="44" dur="1" fill="hold">
                                          <p:stCondLst>
                                            <p:cond delay="0"/>
                                          </p:stCondLst>
                                        </p:cTn>
                                        <p:tgtEl>
                                          <p:spTgt spid="9235"/>
                                        </p:tgtEl>
                                        <p:attrNameLst>
                                          <p:attrName>style.visibility</p:attrName>
                                        </p:attrNameLst>
                                      </p:cBhvr>
                                      <p:to>
                                        <p:strVal val="visible"/>
                                      </p:to>
                                    </p:set>
                                    <p:anim calcmode="lin" valueType="num">
                                      <p:cBhvr>
                                        <p:cTn id="45" dur="500" fill="hold"/>
                                        <p:tgtEl>
                                          <p:spTgt spid="9235"/>
                                        </p:tgtEl>
                                        <p:attrNameLst>
                                          <p:attrName>ppt_w</p:attrName>
                                        </p:attrNameLst>
                                      </p:cBhvr>
                                      <p:tavLst>
                                        <p:tav tm="0">
                                          <p:val>
                                            <p:fltVal val="0"/>
                                          </p:val>
                                        </p:tav>
                                        <p:tav tm="100000">
                                          <p:val>
                                            <p:strVal val="#ppt_w"/>
                                          </p:val>
                                        </p:tav>
                                      </p:tavLst>
                                    </p:anim>
                                    <p:anim calcmode="lin" valueType="num">
                                      <p:cBhvr>
                                        <p:cTn id="46" dur="500" fill="hold"/>
                                        <p:tgtEl>
                                          <p:spTgt spid="9235"/>
                                        </p:tgtEl>
                                        <p:attrNameLst>
                                          <p:attrName>ppt_h</p:attrName>
                                        </p:attrNameLst>
                                      </p:cBhvr>
                                      <p:tavLst>
                                        <p:tav tm="0">
                                          <p:val>
                                            <p:fltVal val="0"/>
                                          </p:val>
                                        </p:tav>
                                        <p:tav tm="100000">
                                          <p:val>
                                            <p:strVal val="#ppt_h"/>
                                          </p:val>
                                        </p:tav>
                                      </p:tavLst>
                                    </p:anim>
                                  </p:childTnLst>
                                </p:cTn>
                              </p:par>
                            </p:childTnLst>
                          </p:cTn>
                        </p:par>
                        <p:par>
                          <p:cTn id="47" fill="hold" nodeType="afterGroup">
                            <p:stCondLst>
                              <p:cond delay="5000"/>
                            </p:stCondLst>
                            <p:childTnLst>
                              <p:par>
                                <p:cTn id="48" presetID="12" presetClass="entr" presetSubtype="4" fill="hold" grpId="0" nodeType="afterEffect">
                                  <p:stCondLst>
                                    <p:cond delay="0"/>
                                  </p:stCondLst>
                                  <p:childTnLst>
                                    <p:set>
                                      <p:cBhvr>
                                        <p:cTn id="49" dur="1" fill="hold">
                                          <p:stCondLst>
                                            <p:cond delay="0"/>
                                          </p:stCondLst>
                                        </p:cTn>
                                        <p:tgtEl>
                                          <p:spTgt spid="9276"/>
                                        </p:tgtEl>
                                        <p:attrNameLst>
                                          <p:attrName>style.visibility</p:attrName>
                                        </p:attrNameLst>
                                      </p:cBhvr>
                                      <p:to>
                                        <p:strVal val="visible"/>
                                      </p:to>
                                    </p:set>
                                    <p:anim calcmode="lin" valueType="num">
                                      <p:cBhvr additive="base">
                                        <p:cTn id="50" dur="500"/>
                                        <p:tgtEl>
                                          <p:spTgt spid="9276"/>
                                        </p:tgtEl>
                                        <p:attrNameLst>
                                          <p:attrName>ppt_y</p:attrName>
                                        </p:attrNameLst>
                                      </p:cBhvr>
                                      <p:tavLst>
                                        <p:tav tm="0">
                                          <p:val>
                                            <p:strVal val="#ppt_y+#ppt_h*1.125000"/>
                                          </p:val>
                                        </p:tav>
                                        <p:tav tm="100000">
                                          <p:val>
                                            <p:strVal val="#ppt_y"/>
                                          </p:val>
                                        </p:tav>
                                      </p:tavLst>
                                    </p:anim>
                                    <p:animEffect transition="in" filter="wipe(up)">
                                      <p:cBhvr>
                                        <p:cTn id="51" dur="500"/>
                                        <p:tgtEl>
                                          <p:spTgt spid="9276"/>
                                        </p:tgtEl>
                                      </p:cBhvr>
                                    </p:animEffect>
                                  </p:childTnLst>
                                </p:cTn>
                              </p:par>
                            </p:childTnLst>
                          </p:cTn>
                        </p:par>
                        <p:par>
                          <p:cTn id="52" fill="hold" nodeType="afterGroup">
                            <p:stCondLst>
                              <p:cond delay="5500"/>
                            </p:stCondLst>
                            <p:childTnLst>
                              <p:par>
                                <p:cTn id="53" presetID="23" presetClass="entr" presetSubtype="16" fill="hold" nodeType="afterEffect">
                                  <p:stCondLst>
                                    <p:cond delay="0"/>
                                  </p:stCondLst>
                                  <p:childTnLst>
                                    <p:set>
                                      <p:cBhvr>
                                        <p:cTn id="54" dur="1" fill="hold">
                                          <p:stCondLst>
                                            <p:cond delay="0"/>
                                          </p:stCondLst>
                                        </p:cTn>
                                        <p:tgtEl>
                                          <p:spTgt spid="9228"/>
                                        </p:tgtEl>
                                        <p:attrNameLst>
                                          <p:attrName>style.visibility</p:attrName>
                                        </p:attrNameLst>
                                      </p:cBhvr>
                                      <p:to>
                                        <p:strVal val="visible"/>
                                      </p:to>
                                    </p:set>
                                    <p:anim calcmode="lin" valueType="num">
                                      <p:cBhvr>
                                        <p:cTn id="55" dur="500" fill="hold"/>
                                        <p:tgtEl>
                                          <p:spTgt spid="9228"/>
                                        </p:tgtEl>
                                        <p:attrNameLst>
                                          <p:attrName>ppt_w</p:attrName>
                                        </p:attrNameLst>
                                      </p:cBhvr>
                                      <p:tavLst>
                                        <p:tav tm="0">
                                          <p:val>
                                            <p:fltVal val="0"/>
                                          </p:val>
                                        </p:tav>
                                        <p:tav tm="100000">
                                          <p:val>
                                            <p:strVal val="#ppt_w"/>
                                          </p:val>
                                        </p:tav>
                                      </p:tavLst>
                                    </p:anim>
                                    <p:anim calcmode="lin" valueType="num">
                                      <p:cBhvr>
                                        <p:cTn id="56" dur="500" fill="hold"/>
                                        <p:tgtEl>
                                          <p:spTgt spid="9228"/>
                                        </p:tgtEl>
                                        <p:attrNameLst>
                                          <p:attrName>ppt_h</p:attrName>
                                        </p:attrNameLst>
                                      </p:cBhvr>
                                      <p:tavLst>
                                        <p:tav tm="0">
                                          <p:val>
                                            <p:fltVal val="0"/>
                                          </p:val>
                                        </p:tav>
                                        <p:tav tm="100000">
                                          <p:val>
                                            <p:strVal val="#ppt_h"/>
                                          </p:val>
                                        </p:tav>
                                      </p:tavLst>
                                    </p:anim>
                                  </p:childTnLst>
                                </p:cTn>
                              </p:par>
                            </p:childTnLst>
                          </p:cTn>
                        </p:par>
                        <p:par>
                          <p:cTn id="57" fill="hold" nodeType="afterGroup">
                            <p:stCondLst>
                              <p:cond delay="6000"/>
                            </p:stCondLst>
                            <p:childTnLst>
                              <p:par>
                                <p:cTn id="58" presetID="22" presetClass="entr" presetSubtype="4" fill="hold" nodeType="afterEffect">
                                  <p:stCondLst>
                                    <p:cond delay="0"/>
                                  </p:stCondLst>
                                  <p:childTnLst>
                                    <p:set>
                                      <p:cBhvr>
                                        <p:cTn id="59" dur="1" fill="hold">
                                          <p:stCondLst>
                                            <p:cond delay="0"/>
                                          </p:stCondLst>
                                        </p:cTn>
                                        <p:tgtEl>
                                          <p:spTgt spid="9277"/>
                                        </p:tgtEl>
                                        <p:attrNameLst>
                                          <p:attrName>style.visibility</p:attrName>
                                        </p:attrNameLst>
                                      </p:cBhvr>
                                      <p:to>
                                        <p:strVal val="visible"/>
                                      </p:to>
                                    </p:set>
                                    <p:animEffect transition="in" filter="wipe(down)">
                                      <p:cBhvr>
                                        <p:cTn id="60" dur="500"/>
                                        <p:tgtEl>
                                          <p:spTgt spid="9277"/>
                                        </p:tgtEl>
                                      </p:cBhvr>
                                    </p:animEffect>
                                  </p:childTnLst>
                                </p:cTn>
                              </p:par>
                            </p:childTnLst>
                          </p:cTn>
                        </p:par>
                        <p:par>
                          <p:cTn id="61" fill="hold" nodeType="afterGroup">
                            <p:stCondLst>
                              <p:cond delay="6500"/>
                            </p:stCondLst>
                            <p:childTnLst>
                              <p:par>
                                <p:cTn id="62" presetID="12" presetClass="entr" presetSubtype="4" fill="hold" grpId="0" nodeType="afterEffect">
                                  <p:stCondLst>
                                    <p:cond delay="0"/>
                                  </p:stCondLst>
                                  <p:childTnLst>
                                    <p:set>
                                      <p:cBhvr>
                                        <p:cTn id="63" dur="1" fill="hold">
                                          <p:stCondLst>
                                            <p:cond delay="0"/>
                                          </p:stCondLst>
                                        </p:cTn>
                                        <p:tgtEl>
                                          <p:spTgt spid="9280"/>
                                        </p:tgtEl>
                                        <p:attrNameLst>
                                          <p:attrName>style.visibility</p:attrName>
                                        </p:attrNameLst>
                                      </p:cBhvr>
                                      <p:to>
                                        <p:strVal val="visible"/>
                                      </p:to>
                                    </p:set>
                                    <p:anim calcmode="lin" valueType="num">
                                      <p:cBhvr additive="base">
                                        <p:cTn id="64" dur="500"/>
                                        <p:tgtEl>
                                          <p:spTgt spid="9280"/>
                                        </p:tgtEl>
                                        <p:attrNameLst>
                                          <p:attrName>ppt_y</p:attrName>
                                        </p:attrNameLst>
                                      </p:cBhvr>
                                      <p:tavLst>
                                        <p:tav tm="0">
                                          <p:val>
                                            <p:strVal val="#ppt_y+#ppt_h*1.125000"/>
                                          </p:val>
                                        </p:tav>
                                        <p:tav tm="100000">
                                          <p:val>
                                            <p:strVal val="#ppt_y"/>
                                          </p:val>
                                        </p:tav>
                                      </p:tavLst>
                                    </p:anim>
                                    <p:animEffect transition="in" filter="wipe(up)">
                                      <p:cBhvr>
                                        <p:cTn id="65" dur="500"/>
                                        <p:tgtEl>
                                          <p:spTgt spid="9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4" grpId="0" animBg="1" autoUpdateAnimBg="0"/>
      <p:bldP spid="9268" grpId="0" autoUpdateAnimBg="0"/>
      <p:bldP spid="9272" grpId="0" autoUpdateAnimBg="0"/>
      <p:bldP spid="9276" grpId="0" autoUpdateAnimBg="0"/>
      <p:bldP spid="928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242"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0243"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0244"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0245" name="文本框 12"/>
          <p:cNvSpPr txBox="1">
            <a:spLocks noChangeArrowheads="1"/>
          </p:cNvSpPr>
          <p:nvPr/>
        </p:nvSpPr>
        <p:spPr bwMode="auto">
          <a:xfrm>
            <a:off x="398463" y="247650"/>
            <a:ext cx="590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01</a:t>
            </a:r>
            <a:endParaRPr lang="zh-CN" altLang="en-US" sz="2400" b="1">
              <a:solidFill>
                <a:srgbClr val="132F55"/>
              </a:solidFill>
              <a:latin typeface="华文细黑" pitchFamily="2" charset="-122"/>
              <a:ea typeface="华文细黑" pitchFamily="2" charset="-122"/>
            </a:endParaRPr>
          </a:p>
        </p:txBody>
      </p:sp>
      <p:cxnSp>
        <p:nvCxnSpPr>
          <p:cNvPr id="10246"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0247"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0248" name="矩形 2"/>
          <p:cNvSpPr>
            <a:spLocks noChangeArrowheads="1"/>
          </p:cNvSpPr>
          <p:nvPr/>
        </p:nvSpPr>
        <p:spPr bwMode="auto">
          <a:xfrm>
            <a:off x="407988" y="1196975"/>
            <a:ext cx="2441575" cy="2232025"/>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0249" name="矩形 10"/>
          <p:cNvSpPr>
            <a:spLocks noChangeArrowheads="1"/>
          </p:cNvSpPr>
          <p:nvPr/>
        </p:nvSpPr>
        <p:spPr bwMode="auto">
          <a:xfrm>
            <a:off x="407988" y="4257675"/>
            <a:ext cx="2441575" cy="2232025"/>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0250" name="矩形 13"/>
          <p:cNvSpPr>
            <a:spLocks noChangeArrowheads="1"/>
          </p:cNvSpPr>
          <p:nvPr/>
        </p:nvSpPr>
        <p:spPr bwMode="auto">
          <a:xfrm>
            <a:off x="6259513" y="1196975"/>
            <a:ext cx="2443162" cy="2232025"/>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0251" name="矩形 16"/>
          <p:cNvSpPr>
            <a:spLocks noChangeArrowheads="1"/>
          </p:cNvSpPr>
          <p:nvPr/>
        </p:nvSpPr>
        <p:spPr bwMode="auto">
          <a:xfrm>
            <a:off x="6259513" y="4257675"/>
            <a:ext cx="2443162" cy="2232025"/>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0252" name="文本框 3"/>
          <p:cNvSpPr txBox="1">
            <a:spLocks noChangeArrowheads="1"/>
          </p:cNvSpPr>
          <p:nvPr/>
        </p:nvSpPr>
        <p:spPr bwMode="auto">
          <a:xfrm>
            <a:off x="2849563" y="1196975"/>
            <a:ext cx="2682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2000" b="1">
                <a:solidFill>
                  <a:schemeClr val="bg1"/>
                </a:solidFill>
                <a:latin typeface="Arial" pitchFamily="34" charset="0"/>
                <a:cs typeface="Arial" pitchFamily="34" charset="0"/>
              </a:rPr>
              <a:t>ADD YOUR NAME</a:t>
            </a:r>
            <a:endParaRPr lang="zh-CN" altLang="en-US" sz="2000" b="1">
              <a:solidFill>
                <a:schemeClr val="bg1"/>
              </a:solidFill>
              <a:latin typeface="Arial" pitchFamily="34" charset="0"/>
              <a:cs typeface="Arial" pitchFamily="34" charset="0"/>
            </a:endParaRPr>
          </a:p>
        </p:txBody>
      </p:sp>
      <p:sp>
        <p:nvSpPr>
          <p:cNvPr id="10253" name="任意多边形 17"/>
          <p:cNvSpPr>
            <a:spLocks/>
          </p:cNvSpPr>
          <p:nvPr/>
        </p:nvSpPr>
        <p:spPr bwMode="auto">
          <a:xfrm>
            <a:off x="2952750" y="1647825"/>
            <a:ext cx="201613" cy="201613"/>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254" name="文本框 4"/>
          <p:cNvSpPr txBox="1">
            <a:spLocks noChangeArrowheads="1"/>
          </p:cNvSpPr>
          <p:nvPr/>
        </p:nvSpPr>
        <p:spPr bwMode="auto">
          <a:xfrm>
            <a:off x="3189288" y="1600200"/>
            <a:ext cx="26543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just" eaLnBrk="1" hangingPunct="1"/>
            <a:r>
              <a:rPr lang="en-US" sz="1100">
                <a:solidFill>
                  <a:schemeClr val="bg1"/>
                </a:solidFill>
                <a:latin typeface="Arial" pitchFamily="34" charset="0"/>
                <a:cs typeface="Arial" pitchFamily="34" charset="0"/>
              </a:rPr>
              <a:t>I will not be a mental loafer. I will read something that requires effort, thought and concentration.</a:t>
            </a:r>
            <a:endParaRPr lang="zh-CN" altLang="en-US" sz="1100">
              <a:solidFill>
                <a:schemeClr val="bg1"/>
              </a:solidFill>
              <a:latin typeface="Arial" pitchFamily="34" charset="0"/>
              <a:cs typeface="Arial" pitchFamily="34" charset="0"/>
            </a:endParaRPr>
          </a:p>
        </p:txBody>
      </p:sp>
      <p:grpSp>
        <p:nvGrpSpPr>
          <p:cNvPr id="10255" name="组合 123"/>
          <p:cNvGrpSpPr>
            <a:grpSpLocks/>
          </p:cNvGrpSpPr>
          <p:nvPr/>
        </p:nvGrpSpPr>
        <p:grpSpPr bwMode="auto">
          <a:xfrm>
            <a:off x="2952750" y="2251075"/>
            <a:ext cx="269875" cy="1112838"/>
            <a:chOff x="0" y="0"/>
            <a:chExt cx="269890" cy="1112411"/>
          </a:xfrm>
        </p:grpSpPr>
        <p:grpSp>
          <p:nvGrpSpPr>
            <p:cNvPr id="10256" name="组合 28"/>
            <p:cNvGrpSpPr>
              <a:grpSpLocks/>
            </p:cNvGrpSpPr>
            <p:nvPr/>
          </p:nvGrpSpPr>
          <p:grpSpPr bwMode="auto">
            <a:xfrm>
              <a:off x="0" y="0"/>
              <a:ext cx="269890" cy="269890"/>
              <a:chOff x="0" y="0"/>
              <a:chExt cx="269890" cy="269890"/>
            </a:xfrm>
          </p:grpSpPr>
          <p:sp>
            <p:nvSpPr>
              <p:cNvPr id="10257" name="圆角矩形 25"/>
              <p:cNvSpPr>
                <a:spLocks noChangeArrowheads="1"/>
              </p:cNvSpPr>
              <p:nvPr/>
            </p:nvSpPr>
            <p:spPr bwMode="auto">
              <a:xfrm>
                <a:off x="0" y="0"/>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58" name="Freeform 5"/>
              <p:cNvSpPr>
                <a:spLocks noEditPoints="1"/>
              </p:cNvSpPr>
              <p:nvPr/>
            </p:nvSpPr>
            <p:spPr bwMode="auto">
              <a:xfrm>
                <a:off x="43573" y="53501"/>
                <a:ext cx="182743" cy="162888"/>
              </a:xfrm>
              <a:custGeom>
                <a:avLst/>
                <a:gdLst>
                  <a:gd name="T0" fmla="*/ 830 w 957"/>
                  <a:gd name="T1" fmla="*/ 139 h 850"/>
                  <a:gd name="T2" fmla="*/ 650 w 957"/>
                  <a:gd name="T3" fmla="*/ 139 h 850"/>
                  <a:gd name="T4" fmla="*/ 650 w 957"/>
                  <a:gd name="T5" fmla="*/ 26 h 850"/>
                  <a:gd name="T6" fmla="*/ 625 w 957"/>
                  <a:gd name="T7" fmla="*/ 0 h 850"/>
                  <a:gd name="T8" fmla="*/ 332 w 957"/>
                  <a:gd name="T9" fmla="*/ 0 h 850"/>
                  <a:gd name="T10" fmla="*/ 307 w 957"/>
                  <a:gd name="T11" fmla="*/ 26 h 850"/>
                  <a:gd name="T12" fmla="*/ 307 w 957"/>
                  <a:gd name="T13" fmla="*/ 139 h 850"/>
                  <a:gd name="T14" fmla="*/ 127 w 957"/>
                  <a:gd name="T15" fmla="*/ 139 h 850"/>
                  <a:gd name="T16" fmla="*/ 0 w 957"/>
                  <a:gd name="T17" fmla="*/ 266 h 850"/>
                  <a:gd name="T18" fmla="*/ 0 w 957"/>
                  <a:gd name="T19" fmla="*/ 723 h 850"/>
                  <a:gd name="T20" fmla="*/ 127 w 957"/>
                  <a:gd name="T21" fmla="*/ 850 h 850"/>
                  <a:gd name="T22" fmla="*/ 830 w 957"/>
                  <a:gd name="T23" fmla="*/ 850 h 850"/>
                  <a:gd name="T24" fmla="*/ 957 w 957"/>
                  <a:gd name="T25" fmla="*/ 723 h 850"/>
                  <a:gd name="T26" fmla="*/ 957 w 957"/>
                  <a:gd name="T27" fmla="*/ 266 h 850"/>
                  <a:gd name="T28" fmla="*/ 830 w 957"/>
                  <a:gd name="T29" fmla="*/ 139 h 850"/>
                  <a:gd name="T30" fmla="*/ 521 w 957"/>
                  <a:gd name="T31" fmla="*/ 439 h 850"/>
                  <a:gd name="T32" fmla="*/ 436 w 957"/>
                  <a:gd name="T33" fmla="*/ 439 h 850"/>
                  <a:gd name="T34" fmla="*/ 423 w 957"/>
                  <a:gd name="T35" fmla="*/ 451 h 850"/>
                  <a:gd name="T36" fmla="*/ 423 w 957"/>
                  <a:gd name="T37" fmla="*/ 482 h 850"/>
                  <a:gd name="T38" fmla="*/ 127 w 957"/>
                  <a:gd name="T39" fmla="*/ 482 h 850"/>
                  <a:gd name="T40" fmla="*/ 38 w 957"/>
                  <a:gd name="T41" fmla="*/ 393 h 850"/>
                  <a:gd name="T42" fmla="*/ 38 w 957"/>
                  <a:gd name="T43" fmla="*/ 266 h 850"/>
                  <a:gd name="T44" fmla="*/ 127 w 957"/>
                  <a:gd name="T45" fmla="*/ 177 h 850"/>
                  <a:gd name="T46" fmla="*/ 830 w 957"/>
                  <a:gd name="T47" fmla="*/ 177 h 850"/>
                  <a:gd name="T48" fmla="*/ 919 w 957"/>
                  <a:gd name="T49" fmla="*/ 266 h 850"/>
                  <a:gd name="T50" fmla="*/ 919 w 957"/>
                  <a:gd name="T51" fmla="*/ 393 h 850"/>
                  <a:gd name="T52" fmla="*/ 830 w 957"/>
                  <a:gd name="T53" fmla="*/ 482 h 850"/>
                  <a:gd name="T54" fmla="*/ 534 w 957"/>
                  <a:gd name="T55" fmla="*/ 482 h 850"/>
                  <a:gd name="T56" fmla="*/ 534 w 957"/>
                  <a:gd name="T57" fmla="*/ 451 h 850"/>
                  <a:gd name="T58" fmla="*/ 521 w 957"/>
                  <a:gd name="T59" fmla="*/ 439 h 850"/>
                  <a:gd name="T60" fmla="*/ 509 w 957"/>
                  <a:gd name="T61" fmla="*/ 464 h 850"/>
                  <a:gd name="T62" fmla="*/ 509 w 957"/>
                  <a:gd name="T63" fmla="*/ 524 h 850"/>
                  <a:gd name="T64" fmla="*/ 448 w 957"/>
                  <a:gd name="T65" fmla="*/ 524 h 850"/>
                  <a:gd name="T66" fmla="*/ 448 w 957"/>
                  <a:gd name="T67" fmla="*/ 464 h 850"/>
                  <a:gd name="T68" fmla="*/ 509 w 957"/>
                  <a:gd name="T69" fmla="*/ 464 h 850"/>
                  <a:gd name="T70" fmla="*/ 357 w 957"/>
                  <a:gd name="T71" fmla="*/ 51 h 850"/>
                  <a:gd name="T72" fmla="*/ 600 w 957"/>
                  <a:gd name="T73" fmla="*/ 51 h 850"/>
                  <a:gd name="T74" fmla="*/ 600 w 957"/>
                  <a:gd name="T75" fmla="*/ 139 h 850"/>
                  <a:gd name="T76" fmla="*/ 357 w 957"/>
                  <a:gd name="T77" fmla="*/ 139 h 850"/>
                  <a:gd name="T78" fmla="*/ 357 w 957"/>
                  <a:gd name="T79" fmla="*/ 51 h 850"/>
                  <a:gd name="T80" fmla="*/ 830 w 957"/>
                  <a:gd name="T81" fmla="*/ 799 h 850"/>
                  <a:gd name="T82" fmla="*/ 127 w 957"/>
                  <a:gd name="T83" fmla="*/ 799 h 850"/>
                  <a:gd name="T84" fmla="*/ 51 w 957"/>
                  <a:gd name="T85" fmla="*/ 723 h 850"/>
                  <a:gd name="T86" fmla="*/ 51 w 957"/>
                  <a:gd name="T87" fmla="*/ 477 h 850"/>
                  <a:gd name="T88" fmla="*/ 127 w 957"/>
                  <a:gd name="T89" fmla="*/ 507 h 850"/>
                  <a:gd name="T90" fmla="*/ 423 w 957"/>
                  <a:gd name="T91" fmla="*/ 507 h 850"/>
                  <a:gd name="T92" fmla="*/ 423 w 957"/>
                  <a:gd name="T93" fmla="*/ 537 h 850"/>
                  <a:gd name="T94" fmla="*/ 436 w 957"/>
                  <a:gd name="T95" fmla="*/ 550 h 850"/>
                  <a:gd name="T96" fmla="*/ 521 w 957"/>
                  <a:gd name="T97" fmla="*/ 550 h 850"/>
                  <a:gd name="T98" fmla="*/ 534 w 957"/>
                  <a:gd name="T99" fmla="*/ 537 h 850"/>
                  <a:gd name="T100" fmla="*/ 534 w 957"/>
                  <a:gd name="T101" fmla="*/ 507 h 850"/>
                  <a:gd name="T102" fmla="*/ 830 w 957"/>
                  <a:gd name="T103" fmla="*/ 507 h 850"/>
                  <a:gd name="T104" fmla="*/ 906 w 957"/>
                  <a:gd name="T105" fmla="*/ 477 h 850"/>
                  <a:gd name="T106" fmla="*/ 906 w 957"/>
                  <a:gd name="T107" fmla="*/ 723 h 850"/>
                  <a:gd name="T108" fmla="*/ 830 w 957"/>
                  <a:gd name="T109" fmla="*/ 799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7" h="850">
                    <a:moveTo>
                      <a:pt x="830" y="139"/>
                    </a:moveTo>
                    <a:cubicBezTo>
                      <a:pt x="650" y="139"/>
                      <a:pt x="650" y="139"/>
                      <a:pt x="650" y="139"/>
                    </a:cubicBezTo>
                    <a:cubicBezTo>
                      <a:pt x="650" y="26"/>
                      <a:pt x="650" y="26"/>
                      <a:pt x="650" y="26"/>
                    </a:cubicBezTo>
                    <a:cubicBezTo>
                      <a:pt x="650" y="12"/>
                      <a:pt x="639" y="0"/>
                      <a:pt x="625" y="0"/>
                    </a:cubicBezTo>
                    <a:cubicBezTo>
                      <a:pt x="332" y="0"/>
                      <a:pt x="332" y="0"/>
                      <a:pt x="332" y="0"/>
                    </a:cubicBezTo>
                    <a:cubicBezTo>
                      <a:pt x="318" y="0"/>
                      <a:pt x="307" y="12"/>
                      <a:pt x="307" y="26"/>
                    </a:cubicBezTo>
                    <a:cubicBezTo>
                      <a:pt x="307" y="139"/>
                      <a:pt x="307" y="139"/>
                      <a:pt x="307" y="139"/>
                    </a:cubicBezTo>
                    <a:cubicBezTo>
                      <a:pt x="127" y="139"/>
                      <a:pt x="127" y="139"/>
                      <a:pt x="127" y="139"/>
                    </a:cubicBezTo>
                    <a:cubicBezTo>
                      <a:pt x="57" y="139"/>
                      <a:pt x="0" y="196"/>
                      <a:pt x="0" y="266"/>
                    </a:cubicBezTo>
                    <a:cubicBezTo>
                      <a:pt x="0" y="723"/>
                      <a:pt x="0" y="723"/>
                      <a:pt x="0" y="723"/>
                    </a:cubicBezTo>
                    <a:cubicBezTo>
                      <a:pt x="0" y="793"/>
                      <a:pt x="57" y="850"/>
                      <a:pt x="127" y="850"/>
                    </a:cubicBezTo>
                    <a:cubicBezTo>
                      <a:pt x="830" y="850"/>
                      <a:pt x="830" y="850"/>
                      <a:pt x="830" y="850"/>
                    </a:cubicBezTo>
                    <a:cubicBezTo>
                      <a:pt x="900" y="850"/>
                      <a:pt x="957" y="793"/>
                      <a:pt x="957" y="723"/>
                    </a:cubicBezTo>
                    <a:cubicBezTo>
                      <a:pt x="957" y="266"/>
                      <a:pt x="957" y="266"/>
                      <a:pt x="957" y="266"/>
                    </a:cubicBezTo>
                    <a:cubicBezTo>
                      <a:pt x="957" y="196"/>
                      <a:pt x="900" y="139"/>
                      <a:pt x="830" y="139"/>
                    </a:cubicBezTo>
                    <a:close/>
                    <a:moveTo>
                      <a:pt x="521" y="439"/>
                    </a:moveTo>
                    <a:cubicBezTo>
                      <a:pt x="436" y="439"/>
                      <a:pt x="436" y="439"/>
                      <a:pt x="436" y="439"/>
                    </a:cubicBezTo>
                    <a:cubicBezTo>
                      <a:pt x="429" y="439"/>
                      <a:pt x="423" y="445"/>
                      <a:pt x="423" y="451"/>
                    </a:cubicBezTo>
                    <a:cubicBezTo>
                      <a:pt x="423" y="482"/>
                      <a:pt x="423" y="482"/>
                      <a:pt x="423" y="482"/>
                    </a:cubicBezTo>
                    <a:cubicBezTo>
                      <a:pt x="127" y="482"/>
                      <a:pt x="127" y="482"/>
                      <a:pt x="127" y="482"/>
                    </a:cubicBezTo>
                    <a:cubicBezTo>
                      <a:pt x="78" y="482"/>
                      <a:pt x="38" y="442"/>
                      <a:pt x="38" y="393"/>
                    </a:cubicBezTo>
                    <a:cubicBezTo>
                      <a:pt x="38" y="266"/>
                      <a:pt x="38" y="266"/>
                      <a:pt x="38" y="266"/>
                    </a:cubicBezTo>
                    <a:cubicBezTo>
                      <a:pt x="38" y="217"/>
                      <a:pt x="78" y="177"/>
                      <a:pt x="127" y="177"/>
                    </a:cubicBezTo>
                    <a:cubicBezTo>
                      <a:pt x="830" y="177"/>
                      <a:pt x="830" y="177"/>
                      <a:pt x="830" y="177"/>
                    </a:cubicBezTo>
                    <a:cubicBezTo>
                      <a:pt x="879" y="177"/>
                      <a:pt x="919" y="217"/>
                      <a:pt x="919" y="266"/>
                    </a:cubicBezTo>
                    <a:cubicBezTo>
                      <a:pt x="919" y="393"/>
                      <a:pt x="919" y="393"/>
                      <a:pt x="919" y="393"/>
                    </a:cubicBezTo>
                    <a:cubicBezTo>
                      <a:pt x="919" y="442"/>
                      <a:pt x="879" y="482"/>
                      <a:pt x="830" y="482"/>
                    </a:cubicBezTo>
                    <a:cubicBezTo>
                      <a:pt x="534" y="482"/>
                      <a:pt x="534" y="482"/>
                      <a:pt x="534" y="482"/>
                    </a:cubicBezTo>
                    <a:cubicBezTo>
                      <a:pt x="534" y="451"/>
                      <a:pt x="534" y="451"/>
                      <a:pt x="534" y="451"/>
                    </a:cubicBezTo>
                    <a:cubicBezTo>
                      <a:pt x="534" y="445"/>
                      <a:pt x="528" y="439"/>
                      <a:pt x="521" y="439"/>
                    </a:cubicBezTo>
                    <a:close/>
                    <a:moveTo>
                      <a:pt x="509" y="464"/>
                    </a:moveTo>
                    <a:cubicBezTo>
                      <a:pt x="509" y="524"/>
                      <a:pt x="509" y="524"/>
                      <a:pt x="509" y="524"/>
                    </a:cubicBezTo>
                    <a:cubicBezTo>
                      <a:pt x="448" y="524"/>
                      <a:pt x="448" y="524"/>
                      <a:pt x="448" y="524"/>
                    </a:cubicBezTo>
                    <a:cubicBezTo>
                      <a:pt x="448" y="464"/>
                      <a:pt x="448" y="464"/>
                      <a:pt x="448" y="464"/>
                    </a:cubicBezTo>
                    <a:lnTo>
                      <a:pt x="509" y="464"/>
                    </a:lnTo>
                    <a:close/>
                    <a:moveTo>
                      <a:pt x="357" y="51"/>
                    </a:moveTo>
                    <a:cubicBezTo>
                      <a:pt x="600" y="51"/>
                      <a:pt x="600" y="51"/>
                      <a:pt x="600" y="51"/>
                    </a:cubicBezTo>
                    <a:cubicBezTo>
                      <a:pt x="600" y="139"/>
                      <a:pt x="600" y="139"/>
                      <a:pt x="600" y="139"/>
                    </a:cubicBezTo>
                    <a:cubicBezTo>
                      <a:pt x="357" y="139"/>
                      <a:pt x="357" y="139"/>
                      <a:pt x="357" y="139"/>
                    </a:cubicBezTo>
                    <a:lnTo>
                      <a:pt x="357" y="51"/>
                    </a:lnTo>
                    <a:close/>
                    <a:moveTo>
                      <a:pt x="830" y="799"/>
                    </a:moveTo>
                    <a:cubicBezTo>
                      <a:pt x="127" y="799"/>
                      <a:pt x="127" y="799"/>
                      <a:pt x="127" y="799"/>
                    </a:cubicBezTo>
                    <a:cubicBezTo>
                      <a:pt x="85" y="799"/>
                      <a:pt x="51" y="765"/>
                      <a:pt x="51" y="723"/>
                    </a:cubicBezTo>
                    <a:cubicBezTo>
                      <a:pt x="51" y="477"/>
                      <a:pt x="51" y="477"/>
                      <a:pt x="51" y="477"/>
                    </a:cubicBezTo>
                    <a:cubicBezTo>
                      <a:pt x="71" y="496"/>
                      <a:pt x="98" y="507"/>
                      <a:pt x="127" y="507"/>
                    </a:cubicBezTo>
                    <a:cubicBezTo>
                      <a:pt x="423" y="507"/>
                      <a:pt x="423" y="507"/>
                      <a:pt x="423" y="507"/>
                    </a:cubicBezTo>
                    <a:cubicBezTo>
                      <a:pt x="423" y="537"/>
                      <a:pt x="423" y="537"/>
                      <a:pt x="423" y="537"/>
                    </a:cubicBezTo>
                    <a:cubicBezTo>
                      <a:pt x="423" y="544"/>
                      <a:pt x="429" y="550"/>
                      <a:pt x="436" y="550"/>
                    </a:cubicBezTo>
                    <a:cubicBezTo>
                      <a:pt x="521" y="550"/>
                      <a:pt x="521" y="550"/>
                      <a:pt x="521" y="550"/>
                    </a:cubicBezTo>
                    <a:cubicBezTo>
                      <a:pt x="528" y="550"/>
                      <a:pt x="534" y="544"/>
                      <a:pt x="534" y="537"/>
                    </a:cubicBezTo>
                    <a:cubicBezTo>
                      <a:pt x="534" y="507"/>
                      <a:pt x="534" y="507"/>
                      <a:pt x="534" y="507"/>
                    </a:cubicBezTo>
                    <a:cubicBezTo>
                      <a:pt x="830" y="507"/>
                      <a:pt x="830" y="507"/>
                      <a:pt x="830" y="507"/>
                    </a:cubicBezTo>
                    <a:cubicBezTo>
                      <a:pt x="859" y="507"/>
                      <a:pt x="886" y="496"/>
                      <a:pt x="906" y="477"/>
                    </a:cubicBezTo>
                    <a:cubicBezTo>
                      <a:pt x="906" y="723"/>
                      <a:pt x="906" y="723"/>
                      <a:pt x="906" y="723"/>
                    </a:cubicBezTo>
                    <a:cubicBezTo>
                      <a:pt x="906" y="765"/>
                      <a:pt x="872" y="799"/>
                      <a:pt x="830" y="799"/>
                    </a:cubicBez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9" name="组合 29"/>
            <p:cNvGrpSpPr>
              <a:grpSpLocks/>
            </p:cNvGrpSpPr>
            <p:nvPr/>
          </p:nvGrpSpPr>
          <p:grpSpPr bwMode="auto">
            <a:xfrm>
              <a:off x="0" y="421260"/>
              <a:ext cx="269890" cy="269890"/>
              <a:chOff x="0" y="0"/>
              <a:chExt cx="269890" cy="269890"/>
            </a:xfrm>
          </p:grpSpPr>
          <p:sp>
            <p:nvSpPr>
              <p:cNvPr id="10260" name="圆角矩形 26"/>
              <p:cNvSpPr>
                <a:spLocks noChangeArrowheads="1"/>
              </p:cNvSpPr>
              <p:nvPr/>
            </p:nvSpPr>
            <p:spPr bwMode="auto">
              <a:xfrm>
                <a:off x="0" y="-734"/>
                <a:ext cx="269890" cy="271357"/>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61" name="Freeform 6"/>
              <p:cNvSpPr>
                <a:spLocks noEditPoints="1"/>
              </p:cNvSpPr>
              <p:nvPr/>
            </p:nvSpPr>
            <p:spPr bwMode="auto">
              <a:xfrm>
                <a:off x="15209" y="51069"/>
                <a:ext cx="239470" cy="167751"/>
              </a:xfrm>
              <a:custGeom>
                <a:avLst/>
                <a:gdLst>
                  <a:gd name="T0" fmla="*/ 981 w 1254"/>
                  <a:gd name="T1" fmla="*/ 11 h 876"/>
                  <a:gd name="T2" fmla="*/ 764 w 1254"/>
                  <a:gd name="T3" fmla="*/ 114 h 876"/>
                  <a:gd name="T4" fmla="*/ 757 w 1254"/>
                  <a:gd name="T5" fmla="*/ 152 h 876"/>
                  <a:gd name="T6" fmla="*/ 660 w 1254"/>
                  <a:gd name="T7" fmla="*/ 180 h 876"/>
                  <a:gd name="T8" fmla="*/ 629 w 1254"/>
                  <a:gd name="T9" fmla="*/ 221 h 876"/>
                  <a:gd name="T10" fmla="*/ 598 w 1254"/>
                  <a:gd name="T11" fmla="*/ 180 h 876"/>
                  <a:gd name="T12" fmla="*/ 497 w 1254"/>
                  <a:gd name="T13" fmla="*/ 157 h 876"/>
                  <a:gd name="T14" fmla="*/ 490 w 1254"/>
                  <a:gd name="T15" fmla="*/ 119 h 876"/>
                  <a:gd name="T16" fmla="*/ 273 w 1254"/>
                  <a:gd name="T17" fmla="*/ 16 h 876"/>
                  <a:gd name="T18" fmla="*/ 8 w 1254"/>
                  <a:gd name="T19" fmla="*/ 366 h 876"/>
                  <a:gd name="T20" fmla="*/ 169 w 1254"/>
                  <a:gd name="T21" fmla="*/ 534 h 876"/>
                  <a:gd name="T22" fmla="*/ 188 w 1254"/>
                  <a:gd name="T23" fmla="*/ 525 h 876"/>
                  <a:gd name="T24" fmla="*/ 451 w 1254"/>
                  <a:gd name="T25" fmla="*/ 719 h 876"/>
                  <a:gd name="T26" fmla="*/ 698 w 1254"/>
                  <a:gd name="T27" fmla="*/ 876 h 876"/>
                  <a:gd name="T28" fmla="*/ 984 w 1254"/>
                  <a:gd name="T29" fmla="*/ 668 h 876"/>
                  <a:gd name="T30" fmla="*/ 986 w 1254"/>
                  <a:gd name="T31" fmla="*/ 649 h 876"/>
                  <a:gd name="T32" fmla="*/ 1057 w 1254"/>
                  <a:gd name="T33" fmla="*/ 510 h 876"/>
                  <a:gd name="T34" fmla="*/ 1085 w 1254"/>
                  <a:gd name="T35" fmla="*/ 529 h 876"/>
                  <a:gd name="T36" fmla="*/ 1104 w 1254"/>
                  <a:gd name="T37" fmla="*/ 521 h 876"/>
                  <a:gd name="T38" fmla="*/ 1246 w 1254"/>
                  <a:gd name="T39" fmla="*/ 328 h 876"/>
                  <a:gd name="T40" fmla="*/ 61 w 1254"/>
                  <a:gd name="T41" fmla="*/ 348 h 876"/>
                  <a:gd name="T42" fmla="*/ 438 w 1254"/>
                  <a:gd name="T43" fmla="*/ 147 h 876"/>
                  <a:gd name="T44" fmla="*/ 915 w 1254"/>
                  <a:gd name="T45" fmla="*/ 688 h 876"/>
                  <a:gd name="T46" fmla="*/ 703 w 1254"/>
                  <a:gd name="T47" fmla="*/ 535 h 876"/>
                  <a:gd name="T48" fmla="*/ 837 w 1254"/>
                  <a:gd name="T49" fmla="*/ 745 h 876"/>
                  <a:gd name="T50" fmla="*/ 652 w 1254"/>
                  <a:gd name="T51" fmla="*/ 616 h 876"/>
                  <a:gd name="T52" fmla="*/ 759 w 1254"/>
                  <a:gd name="T53" fmla="*/ 803 h 876"/>
                  <a:gd name="T54" fmla="*/ 597 w 1254"/>
                  <a:gd name="T55" fmla="*/ 695 h 876"/>
                  <a:gd name="T56" fmla="*/ 698 w 1254"/>
                  <a:gd name="T57" fmla="*/ 848 h 876"/>
                  <a:gd name="T58" fmla="*/ 217 w 1254"/>
                  <a:gd name="T59" fmla="*/ 490 h 876"/>
                  <a:gd name="T60" fmla="*/ 588 w 1254"/>
                  <a:gd name="T61" fmla="*/ 204 h 876"/>
                  <a:gd name="T62" fmla="*/ 591 w 1254"/>
                  <a:gd name="T63" fmla="*/ 281 h 876"/>
                  <a:gd name="T64" fmla="*/ 504 w 1254"/>
                  <a:gd name="T65" fmla="*/ 426 h 876"/>
                  <a:gd name="T66" fmla="*/ 575 w 1254"/>
                  <a:gd name="T67" fmla="*/ 484 h 876"/>
                  <a:gd name="T68" fmla="*/ 687 w 1254"/>
                  <a:gd name="T69" fmla="*/ 360 h 876"/>
                  <a:gd name="T70" fmla="*/ 916 w 1254"/>
                  <a:gd name="T71" fmla="*/ 612 h 876"/>
                  <a:gd name="T72" fmla="*/ 958 w 1254"/>
                  <a:gd name="T73" fmla="*/ 656 h 876"/>
                  <a:gd name="T74" fmla="*/ 926 w 1254"/>
                  <a:gd name="T75" fmla="*/ 586 h 876"/>
                  <a:gd name="T76" fmla="*/ 699 w 1254"/>
                  <a:gd name="T77" fmla="*/ 332 h 876"/>
                  <a:gd name="T78" fmla="*/ 689 w 1254"/>
                  <a:gd name="T79" fmla="*/ 326 h 876"/>
                  <a:gd name="T80" fmla="*/ 573 w 1254"/>
                  <a:gd name="T81" fmla="*/ 454 h 876"/>
                  <a:gd name="T82" fmla="*/ 612 w 1254"/>
                  <a:gd name="T83" fmla="*/ 295 h 876"/>
                  <a:gd name="T84" fmla="*/ 784 w 1254"/>
                  <a:gd name="T85" fmla="*/ 184 h 876"/>
                  <a:gd name="T86" fmla="*/ 926 w 1254"/>
                  <a:gd name="T87" fmla="*/ 586 h 876"/>
                  <a:gd name="T88" fmla="*/ 815 w 1254"/>
                  <a:gd name="T89" fmla="*/ 143 h 876"/>
                  <a:gd name="T90" fmla="*/ 1193 w 1254"/>
                  <a:gd name="T91" fmla="*/ 34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4" h="876">
                    <a:moveTo>
                      <a:pt x="1246" y="328"/>
                    </a:moveTo>
                    <a:cubicBezTo>
                      <a:pt x="981" y="11"/>
                      <a:pt x="981" y="11"/>
                      <a:pt x="981" y="11"/>
                    </a:cubicBezTo>
                    <a:cubicBezTo>
                      <a:pt x="973" y="2"/>
                      <a:pt x="959" y="0"/>
                      <a:pt x="948" y="6"/>
                    </a:cubicBezTo>
                    <a:cubicBezTo>
                      <a:pt x="764" y="114"/>
                      <a:pt x="764" y="114"/>
                      <a:pt x="764" y="114"/>
                    </a:cubicBezTo>
                    <a:cubicBezTo>
                      <a:pt x="757" y="118"/>
                      <a:pt x="753" y="124"/>
                      <a:pt x="752" y="131"/>
                    </a:cubicBezTo>
                    <a:cubicBezTo>
                      <a:pt x="750" y="139"/>
                      <a:pt x="752" y="146"/>
                      <a:pt x="757" y="152"/>
                    </a:cubicBezTo>
                    <a:cubicBezTo>
                      <a:pt x="765" y="161"/>
                      <a:pt x="765" y="161"/>
                      <a:pt x="765" y="161"/>
                    </a:cubicBezTo>
                    <a:cubicBezTo>
                      <a:pt x="660" y="180"/>
                      <a:pt x="660" y="180"/>
                      <a:pt x="660" y="180"/>
                    </a:cubicBezTo>
                    <a:cubicBezTo>
                      <a:pt x="657" y="180"/>
                      <a:pt x="653" y="182"/>
                      <a:pt x="651" y="185"/>
                    </a:cubicBezTo>
                    <a:cubicBezTo>
                      <a:pt x="629" y="221"/>
                      <a:pt x="629" y="221"/>
                      <a:pt x="629" y="221"/>
                    </a:cubicBezTo>
                    <a:cubicBezTo>
                      <a:pt x="606" y="185"/>
                      <a:pt x="606" y="185"/>
                      <a:pt x="606" y="185"/>
                    </a:cubicBezTo>
                    <a:cubicBezTo>
                      <a:pt x="604" y="182"/>
                      <a:pt x="601" y="180"/>
                      <a:pt x="598" y="180"/>
                    </a:cubicBezTo>
                    <a:cubicBezTo>
                      <a:pt x="493" y="161"/>
                      <a:pt x="493" y="161"/>
                      <a:pt x="493" y="161"/>
                    </a:cubicBezTo>
                    <a:cubicBezTo>
                      <a:pt x="497" y="157"/>
                      <a:pt x="497" y="157"/>
                      <a:pt x="497" y="157"/>
                    </a:cubicBezTo>
                    <a:cubicBezTo>
                      <a:pt x="501" y="151"/>
                      <a:pt x="503" y="144"/>
                      <a:pt x="502" y="136"/>
                    </a:cubicBezTo>
                    <a:cubicBezTo>
                      <a:pt x="501" y="129"/>
                      <a:pt x="496" y="122"/>
                      <a:pt x="490" y="119"/>
                    </a:cubicBezTo>
                    <a:cubicBezTo>
                      <a:pt x="305" y="10"/>
                      <a:pt x="305" y="10"/>
                      <a:pt x="305" y="10"/>
                    </a:cubicBezTo>
                    <a:cubicBezTo>
                      <a:pt x="295" y="4"/>
                      <a:pt x="281" y="7"/>
                      <a:pt x="273" y="16"/>
                    </a:cubicBezTo>
                    <a:cubicBezTo>
                      <a:pt x="8" y="333"/>
                      <a:pt x="8" y="333"/>
                      <a:pt x="8" y="333"/>
                    </a:cubicBezTo>
                    <a:cubicBezTo>
                      <a:pt x="0" y="342"/>
                      <a:pt x="0" y="356"/>
                      <a:pt x="8" y="366"/>
                    </a:cubicBezTo>
                    <a:cubicBezTo>
                      <a:pt x="150" y="525"/>
                      <a:pt x="150" y="525"/>
                      <a:pt x="150" y="525"/>
                    </a:cubicBezTo>
                    <a:cubicBezTo>
                      <a:pt x="155" y="531"/>
                      <a:pt x="162" y="534"/>
                      <a:pt x="169" y="534"/>
                    </a:cubicBezTo>
                    <a:cubicBezTo>
                      <a:pt x="169" y="534"/>
                      <a:pt x="169" y="534"/>
                      <a:pt x="169" y="534"/>
                    </a:cubicBezTo>
                    <a:cubicBezTo>
                      <a:pt x="177" y="534"/>
                      <a:pt x="184" y="530"/>
                      <a:pt x="188" y="525"/>
                    </a:cubicBezTo>
                    <a:cubicBezTo>
                      <a:pt x="201" y="510"/>
                      <a:pt x="201" y="510"/>
                      <a:pt x="201" y="510"/>
                    </a:cubicBezTo>
                    <a:cubicBezTo>
                      <a:pt x="451" y="719"/>
                      <a:pt x="451" y="719"/>
                      <a:pt x="451" y="719"/>
                    </a:cubicBezTo>
                    <a:cubicBezTo>
                      <a:pt x="691" y="874"/>
                      <a:pt x="691" y="874"/>
                      <a:pt x="691" y="874"/>
                    </a:cubicBezTo>
                    <a:cubicBezTo>
                      <a:pt x="693" y="875"/>
                      <a:pt x="696" y="876"/>
                      <a:pt x="698" y="876"/>
                    </a:cubicBezTo>
                    <a:cubicBezTo>
                      <a:pt x="701" y="876"/>
                      <a:pt x="703" y="875"/>
                      <a:pt x="706" y="873"/>
                    </a:cubicBezTo>
                    <a:cubicBezTo>
                      <a:pt x="984" y="668"/>
                      <a:pt x="984" y="668"/>
                      <a:pt x="984" y="668"/>
                    </a:cubicBezTo>
                    <a:cubicBezTo>
                      <a:pt x="987" y="666"/>
                      <a:pt x="989" y="662"/>
                      <a:pt x="990" y="659"/>
                    </a:cubicBezTo>
                    <a:cubicBezTo>
                      <a:pt x="990" y="655"/>
                      <a:pt x="989" y="652"/>
                      <a:pt x="986" y="649"/>
                    </a:cubicBezTo>
                    <a:cubicBezTo>
                      <a:pt x="944" y="605"/>
                      <a:pt x="944" y="605"/>
                      <a:pt x="944" y="605"/>
                    </a:cubicBezTo>
                    <a:cubicBezTo>
                      <a:pt x="1057" y="510"/>
                      <a:pt x="1057" y="510"/>
                      <a:pt x="1057" y="510"/>
                    </a:cubicBezTo>
                    <a:cubicBezTo>
                      <a:pt x="1065" y="520"/>
                      <a:pt x="1065" y="520"/>
                      <a:pt x="1065" y="520"/>
                    </a:cubicBezTo>
                    <a:cubicBezTo>
                      <a:pt x="1070" y="526"/>
                      <a:pt x="1077" y="529"/>
                      <a:pt x="1085" y="529"/>
                    </a:cubicBezTo>
                    <a:cubicBezTo>
                      <a:pt x="1085" y="529"/>
                      <a:pt x="1085" y="529"/>
                      <a:pt x="1085" y="529"/>
                    </a:cubicBezTo>
                    <a:cubicBezTo>
                      <a:pt x="1092" y="529"/>
                      <a:pt x="1099" y="526"/>
                      <a:pt x="1104" y="521"/>
                    </a:cubicBezTo>
                    <a:cubicBezTo>
                      <a:pt x="1245" y="361"/>
                      <a:pt x="1245" y="361"/>
                      <a:pt x="1245" y="361"/>
                    </a:cubicBezTo>
                    <a:cubicBezTo>
                      <a:pt x="1254" y="352"/>
                      <a:pt x="1254" y="338"/>
                      <a:pt x="1246" y="328"/>
                    </a:cubicBezTo>
                    <a:close/>
                    <a:moveTo>
                      <a:pt x="168" y="470"/>
                    </a:moveTo>
                    <a:cubicBezTo>
                      <a:pt x="61" y="348"/>
                      <a:pt x="61" y="348"/>
                      <a:pt x="61" y="348"/>
                    </a:cubicBezTo>
                    <a:cubicBezTo>
                      <a:pt x="298" y="65"/>
                      <a:pt x="298" y="65"/>
                      <a:pt x="298" y="65"/>
                    </a:cubicBezTo>
                    <a:cubicBezTo>
                      <a:pt x="438" y="147"/>
                      <a:pt x="438" y="147"/>
                      <a:pt x="438" y="147"/>
                    </a:cubicBezTo>
                    <a:lnTo>
                      <a:pt x="168" y="470"/>
                    </a:lnTo>
                    <a:close/>
                    <a:moveTo>
                      <a:pt x="915" y="688"/>
                    </a:moveTo>
                    <a:cubicBezTo>
                      <a:pt x="720" y="516"/>
                      <a:pt x="720" y="516"/>
                      <a:pt x="720" y="516"/>
                    </a:cubicBezTo>
                    <a:cubicBezTo>
                      <a:pt x="703" y="535"/>
                      <a:pt x="703" y="535"/>
                      <a:pt x="703" y="535"/>
                    </a:cubicBezTo>
                    <a:cubicBezTo>
                      <a:pt x="894" y="703"/>
                      <a:pt x="894" y="703"/>
                      <a:pt x="894" y="703"/>
                    </a:cubicBezTo>
                    <a:cubicBezTo>
                      <a:pt x="837" y="745"/>
                      <a:pt x="837" y="745"/>
                      <a:pt x="837" y="745"/>
                    </a:cubicBezTo>
                    <a:cubicBezTo>
                      <a:pt x="668" y="597"/>
                      <a:pt x="668" y="597"/>
                      <a:pt x="668" y="597"/>
                    </a:cubicBezTo>
                    <a:cubicBezTo>
                      <a:pt x="652" y="616"/>
                      <a:pt x="652" y="616"/>
                      <a:pt x="652" y="616"/>
                    </a:cubicBezTo>
                    <a:cubicBezTo>
                      <a:pt x="816" y="760"/>
                      <a:pt x="816" y="760"/>
                      <a:pt x="816" y="760"/>
                    </a:cubicBezTo>
                    <a:cubicBezTo>
                      <a:pt x="759" y="803"/>
                      <a:pt x="759" y="803"/>
                      <a:pt x="759" y="803"/>
                    </a:cubicBezTo>
                    <a:cubicBezTo>
                      <a:pt x="614" y="676"/>
                      <a:pt x="614" y="676"/>
                      <a:pt x="614" y="676"/>
                    </a:cubicBezTo>
                    <a:cubicBezTo>
                      <a:pt x="597" y="695"/>
                      <a:pt x="597" y="695"/>
                      <a:pt x="597" y="695"/>
                    </a:cubicBezTo>
                    <a:cubicBezTo>
                      <a:pt x="738" y="818"/>
                      <a:pt x="738" y="818"/>
                      <a:pt x="738" y="818"/>
                    </a:cubicBezTo>
                    <a:cubicBezTo>
                      <a:pt x="698" y="848"/>
                      <a:pt x="698" y="848"/>
                      <a:pt x="698" y="848"/>
                    </a:cubicBezTo>
                    <a:cubicBezTo>
                      <a:pt x="466" y="699"/>
                      <a:pt x="466" y="699"/>
                      <a:pt x="466" y="699"/>
                    </a:cubicBezTo>
                    <a:cubicBezTo>
                      <a:pt x="217" y="490"/>
                      <a:pt x="217" y="490"/>
                      <a:pt x="217" y="490"/>
                    </a:cubicBezTo>
                    <a:cubicBezTo>
                      <a:pt x="474" y="184"/>
                      <a:pt x="474" y="184"/>
                      <a:pt x="474" y="184"/>
                    </a:cubicBezTo>
                    <a:cubicBezTo>
                      <a:pt x="588" y="204"/>
                      <a:pt x="588" y="204"/>
                      <a:pt x="588" y="204"/>
                    </a:cubicBezTo>
                    <a:cubicBezTo>
                      <a:pt x="614" y="244"/>
                      <a:pt x="614" y="244"/>
                      <a:pt x="614" y="244"/>
                    </a:cubicBezTo>
                    <a:cubicBezTo>
                      <a:pt x="591" y="281"/>
                      <a:pt x="591" y="281"/>
                      <a:pt x="591" y="281"/>
                    </a:cubicBezTo>
                    <a:cubicBezTo>
                      <a:pt x="503" y="409"/>
                      <a:pt x="503" y="409"/>
                      <a:pt x="503" y="409"/>
                    </a:cubicBezTo>
                    <a:cubicBezTo>
                      <a:pt x="499" y="415"/>
                      <a:pt x="500" y="422"/>
                      <a:pt x="504" y="426"/>
                    </a:cubicBezTo>
                    <a:cubicBezTo>
                      <a:pt x="566" y="481"/>
                      <a:pt x="566" y="481"/>
                      <a:pt x="566" y="481"/>
                    </a:cubicBezTo>
                    <a:cubicBezTo>
                      <a:pt x="569" y="484"/>
                      <a:pt x="572" y="485"/>
                      <a:pt x="575" y="484"/>
                    </a:cubicBezTo>
                    <a:cubicBezTo>
                      <a:pt x="579" y="484"/>
                      <a:pt x="582" y="483"/>
                      <a:pt x="584" y="480"/>
                    </a:cubicBezTo>
                    <a:cubicBezTo>
                      <a:pt x="687" y="360"/>
                      <a:pt x="687" y="360"/>
                      <a:pt x="687" y="360"/>
                    </a:cubicBezTo>
                    <a:cubicBezTo>
                      <a:pt x="714" y="401"/>
                      <a:pt x="714" y="401"/>
                      <a:pt x="714" y="401"/>
                    </a:cubicBezTo>
                    <a:cubicBezTo>
                      <a:pt x="916" y="612"/>
                      <a:pt x="916" y="612"/>
                      <a:pt x="916" y="612"/>
                    </a:cubicBezTo>
                    <a:cubicBezTo>
                      <a:pt x="916" y="612"/>
                      <a:pt x="916" y="612"/>
                      <a:pt x="916" y="612"/>
                    </a:cubicBezTo>
                    <a:cubicBezTo>
                      <a:pt x="958" y="656"/>
                      <a:pt x="958" y="656"/>
                      <a:pt x="958" y="656"/>
                    </a:cubicBezTo>
                    <a:lnTo>
                      <a:pt x="915" y="688"/>
                    </a:lnTo>
                    <a:close/>
                    <a:moveTo>
                      <a:pt x="926" y="586"/>
                    </a:moveTo>
                    <a:cubicBezTo>
                      <a:pt x="734" y="385"/>
                      <a:pt x="734" y="385"/>
                      <a:pt x="734" y="385"/>
                    </a:cubicBezTo>
                    <a:cubicBezTo>
                      <a:pt x="699" y="332"/>
                      <a:pt x="699" y="332"/>
                      <a:pt x="699" y="332"/>
                    </a:cubicBezTo>
                    <a:cubicBezTo>
                      <a:pt x="697" y="328"/>
                      <a:pt x="694" y="326"/>
                      <a:pt x="690" y="326"/>
                    </a:cubicBezTo>
                    <a:cubicBezTo>
                      <a:pt x="689" y="326"/>
                      <a:pt x="689" y="326"/>
                      <a:pt x="689" y="326"/>
                    </a:cubicBezTo>
                    <a:cubicBezTo>
                      <a:pt x="685" y="326"/>
                      <a:pt x="681" y="327"/>
                      <a:pt x="679" y="330"/>
                    </a:cubicBezTo>
                    <a:cubicBezTo>
                      <a:pt x="573" y="454"/>
                      <a:pt x="573" y="454"/>
                      <a:pt x="573" y="454"/>
                    </a:cubicBezTo>
                    <a:cubicBezTo>
                      <a:pt x="530" y="415"/>
                      <a:pt x="530" y="415"/>
                      <a:pt x="530" y="415"/>
                    </a:cubicBezTo>
                    <a:cubicBezTo>
                      <a:pt x="612" y="295"/>
                      <a:pt x="612" y="295"/>
                      <a:pt x="612" y="295"/>
                    </a:cubicBezTo>
                    <a:cubicBezTo>
                      <a:pt x="670" y="204"/>
                      <a:pt x="670" y="204"/>
                      <a:pt x="670" y="204"/>
                    </a:cubicBezTo>
                    <a:cubicBezTo>
                      <a:pt x="784" y="184"/>
                      <a:pt x="784" y="184"/>
                      <a:pt x="784" y="184"/>
                    </a:cubicBezTo>
                    <a:cubicBezTo>
                      <a:pt x="1041" y="490"/>
                      <a:pt x="1041" y="490"/>
                      <a:pt x="1041" y="490"/>
                    </a:cubicBezTo>
                    <a:lnTo>
                      <a:pt x="926" y="586"/>
                    </a:lnTo>
                    <a:close/>
                    <a:moveTo>
                      <a:pt x="1085" y="465"/>
                    </a:moveTo>
                    <a:cubicBezTo>
                      <a:pt x="815" y="143"/>
                      <a:pt x="815" y="143"/>
                      <a:pt x="815" y="143"/>
                    </a:cubicBezTo>
                    <a:cubicBezTo>
                      <a:pt x="956" y="61"/>
                      <a:pt x="956" y="61"/>
                      <a:pt x="956" y="61"/>
                    </a:cubicBezTo>
                    <a:cubicBezTo>
                      <a:pt x="1193" y="344"/>
                      <a:pt x="1193" y="344"/>
                      <a:pt x="1193" y="344"/>
                    </a:cubicBezTo>
                    <a:lnTo>
                      <a:pt x="1085" y="465"/>
                    </a:ln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62" name="组合 30"/>
            <p:cNvGrpSpPr>
              <a:grpSpLocks/>
            </p:cNvGrpSpPr>
            <p:nvPr/>
          </p:nvGrpSpPr>
          <p:grpSpPr bwMode="auto">
            <a:xfrm>
              <a:off x="0" y="842521"/>
              <a:ext cx="269890" cy="269890"/>
              <a:chOff x="0" y="0"/>
              <a:chExt cx="269890" cy="269890"/>
            </a:xfrm>
          </p:grpSpPr>
          <p:sp>
            <p:nvSpPr>
              <p:cNvPr id="10263" name="圆角矩形 27"/>
              <p:cNvSpPr>
                <a:spLocks noChangeArrowheads="1"/>
              </p:cNvSpPr>
              <p:nvPr/>
            </p:nvSpPr>
            <p:spPr bwMode="auto">
              <a:xfrm>
                <a:off x="0" y="119"/>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0264" name="组合 24"/>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6485" y="57691"/>
                <a:ext cx="176794" cy="164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grpSp>
        <p:nvGrpSpPr>
          <p:cNvPr id="10265" name="组合 127"/>
          <p:cNvGrpSpPr>
            <a:grpSpLocks/>
          </p:cNvGrpSpPr>
          <p:nvPr/>
        </p:nvGrpSpPr>
        <p:grpSpPr bwMode="auto">
          <a:xfrm>
            <a:off x="3324225" y="2312988"/>
            <a:ext cx="2435225" cy="1008062"/>
            <a:chOff x="0" y="0"/>
            <a:chExt cx="2435179" cy="1008678"/>
          </a:xfrm>
        </p:grpSpPr>
        <p:grpSp>
          <p:nvGrpSpPr>
            <p:cNvPr id="10266" name="组合 33"/>
            <p:cNvGrpSpPr>
              <a:grpSpLocks/>
            </p:cNvGrpSpPr>
            <p:nvPr/>
          </p:nvGrpSpPr>
          <p:grpSpPr bwMode="auto">
            <a:xfrm>
              <a:off x="0" y="0"/>
              <a:ext cx="2435179" cy="168289"/>
              <a:chOff x="0" y="0"/>
              <a:chExt cx="2330453" cy="168289"/>
            </a:xfrm>
          </p:grpSpPr>
          <p:sp>
            <p:nvSpPr>
              <p:cNvPr id="10267" name="圆角矩形 31"/>
              <p:cNvSpPr>
                <a:spLocks noChangeArrowheads="1"/>
              </p:cNvSpPr>
              <p:nvPr/>
            </p:nvSpPr>
            <p:spPr bwMode="auto">
              <a:xfrm>
                <a:off x="0" y="0"/>
                <a:ext cx="2330453"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68" name="圆角矩形 32"/>
              <p:cNvSpPr>
                <a:spLocks noChangeArrowheads="1"/>
              </p:cNvSpPr>
              <p:nvPr/>
            </p:nvSpPr>
            <p:spPr bwMode="auto">
              <a:xfrm>
                <a:off x="0" y="0"/>
                <a:ext cx="2032690"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269" name="组合 34"/>
            <p:cNvGrpSpPr>
              <a:grpSpLocks/>
            </p:cNvGrpSpPr>
            <p:nvPr/>
          </p:nvGrpSpPr>
          <p:grpSpPr bwMode="auto">
            <a:xfrm>
              <a:off x="3" y="420195"/>
              <a:ext cx="2435176" cy="168289"/>
              <a:chOff x="0" y="0"/>
              <a:chExt cx="2330450" cy="168289"/>
            </a:xfrm>
          </p:grpSpPr>
          <p:sp>
            <p:nvSpPr>
              <p:cNvPr id="10270" name="圆角矩形 35"/>
              <p:cNvSpPr>
                <a:spLocks noChangeArrowheads="1"/>
              </p:cNvSpPr>
              <p:nvPr/>
            </p:nvSpPr>
            <p:spPr bwMode="auto">
              <a:xfrm>
                <a:off x="-3" y="749"/>
                <a:ext cx="2330453"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71" name="圆角矩形 36"/>
              <p:cNvSpPr>
                <a:spLocks noChangeArrowheads="1"/>
              </p:cNvSpPr>
              <p:nvPr/>
            </p:nvSpPr>
            <p:spPr bwMode="auto">
              <a:xfrm>
                <a:off x="-3" y="749"/>
                <a:ext cx="1578449"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272" name="组合 37"/>
            <p:cNvGrpSpPr>
              <a:grpSpLocks/>
            </p:cNvGrpSpPr>
            <p:nvPr/>
          </p:nvGrpSpPr>
          <p:grpSpPr bwMode="auto">
            <a:xfrm>
              <a:off x="3" y="840389"/>
              <a:ext cx="2435176" cy="168289"/>
              <a:chOff x="0" y="0"/>
              <a:chExt cx="2330450" cy="168289"/>
            </a:xfrm>
          </p:grpSpPr>
          <p:sp>
            <p:nvSpPr>
              <p:cNvPr id="10273" name="圆角矩形 38"/>
              <p:cNvSpPr>
                <a:spLocks noChangeArrowheads="1"/>
              </p:cNvSpPr>
              <p:nvPr/>
            </p:nvSpPr>
            <p:spPr bwMode="auto">
              <a:xfrm>
                <a:off x="-3" y="-89"/>
                <a:ext cx="2330453"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74" name="圆角矩形 39"/>
              <p:cNvSpPr>
                <a:spLocks noChangeArrowheads="1"/>
              </p:cNvSpPr>
              <p:nvPr/>
            </p:nvSpPr>
            <p:spPr bwMode="auto">
              <a:xfrm>
                <a:off x="-3" y="-89"/>
                <a:ext cx="1412856"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sp>
        <p:nvSpPr>
          <p:cNvPr id="10275" name="文本框 42"/>
          <p:cNvSpPr txBox="1">
            <a:spLocks noChangeArrowheads="1"/>
          </p:cNvSpPr>
          <p:nvPr/>
        </p:nvSpPr>
        <p:spPr bwMode="auto">
          <a:xfrm>
            <a:off x="2849563" y="4257675"/>
            <a:ext cx="2682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2000" b="1">
                <a:solidFill>
                  <a:schemeClr val="bg1"/>
                </a:solidFill>
                <a:latin typeface="Arial" pitchFamily="34" charset="0"/>
                <a:cs typeface="Arial" pitchFamily="34" charset="0"/>
              </a:rPr>
              <a:t>ADD YOUR NAME</a:t>
            </a:r>
            <a:endParaRPr lang="zh-CN" altLang="en-US" sz="2000" b="1">
              <a:solidFill>
                <a:schemeClr val="bg1"/>
              </a:solidFill>
              <a:latin typeface="Arial" pitchFamily="34" charset="0"/>
              <a:cs typeface="Arial" pitchFamily="34" charset="0"/>
            </a:endParaRPr>
          </a:p>
        </p:txBody>
      </p:sp>
      <p:sp>
        <p:nvSpPr>
          <p:cNvPr id="10276" name="任意多边形 43"/>
          <p:cNvSpPr>
            <a:spLocks/>
          </p:cNvSpPr>
          <p:nvPr/>
        </p:nvSpPr>
        <p:spPr bwMode="auto">
          <a:xfrm>
            <a:off x="2952750" y="4708525"/>
            <a:ext cx="201613" cy="201613"/>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277" name="文本框 44"/>
          <p:cNvSpPr txBox="1">
            <a:spLocks noChangeArrowheads="1"/>
          </p:cNvSpPr>
          <p:nvPr/>
        </p:nvSpPr>
        <p:spPr bwMode="auto">
          <a:xfrm>
            <a:off x="3189288" y="4660900"/>
            <a:ext cx="26543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just" eaLnBrk="1" hangingPunct="1"/>
            <a:r>
              <a:rPr lang="en-US" sz="1100">
                <a:solidFill>
                  <a:schemeClr val="bg1"/>
                </a:solidFill>
                <a:latin typeface="Arial" pitchFamily="34" charset="0"/>
                <a:cs typeface="Arial" pitchFamily="34" charset="0"/>
              </a:rPr>
              <a:t>I will not be a mental loafer. I will read something that requires effort, thought and concentration.</a:t>
            </a:r>
            <a:endParaRPr lang="zh-CN" altLang="en-US" sz="1100">
              <a:solidFill>
                <a:schemeClr val="bg1"/>
              </a:solidFill>
              <a:latin typeface="Arial" pitchFamily="34" charset="0"/>
              <a:cs typeface="Arial" pitchFamily="34" charset="0"/>
            </a:endParaRPr>
          </a:p>
        </p:txBody>
      </p:sp>
      <p:grpSp>
        <p:nvGrpSpPr>
          <p:cNvPr id="10278" name="组合 125"/>
          <p:cNvGrpSpPr>
            <a:grpSpLocks/>
          </p:cNvGrpSpPr>
          <p:nvPr/>
        </p:nvGrpSpPr>
        <p:grpSpPr bwMode="auto">
          <a:xfrm>
            <a:off x="2952750" y="5311775"/>
            <a:ext cx="269875" cy="1112838"/>
            <a:chOff x="0" y="0"/>
            <a:chExt cx="269890" cy="1112411"/>
          </a:xfrm>
        </p:grpSpPr>
        <p:grpSp>
          <p:nvGrpSpPr>
            <p:cNvPr id="10279" name="组合 45"/>
            <p:cNvGrpSpPr>
              <a:grpSpLocks/>
            </p:cNvGrpSpPr>
            <p:nvPr/>
          </p:nvGrpSpPr>
          <p:grpSpPr bwMode="auto">
            <a:xfrm>
              <a:off x="0" y="0"/>
              <a:ext cx="269890" cy="269890"/>
              <a:chOff x="0" y="0"/>
              <a:chExt cx="269890" cy="269890"/>
            </a:xfrm>
          </p:grpSpPr>
          <p:sp>
            <p:nvSpPr>
              <p:cNvPr id="10280" name="圆角矩形 65"/>
              <p:cNvSpPr>
                <a:spLocks noChangeArrowheads="1"/>
              </p:cNvSpPr>
              <p:nvPr/>
            </p:nvSpPr>
            <p:spPr bwMode="auto">
              <a:xfrm>
                <a:off x="0" y="0"/>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81" name="Freeform 5"/>
              <p:cNvSpPr>
                <a:spLocks noEditPoints="1"/>
              </p:cNvSpPr>
              <p:nvPr/>
            </p:nvSpPr>
            <p:spPr bwMode="auto">
              <a:xfrm>
                <a:off x="43573" y="53501"/>
                <a:ext cx="182743" cy="162888"/>
              </a:xfrm>
              <a:custGeom>
                <a:avLst/>
                <a:gdLst>
                  <a:gd name="T0" fmla="*/ 830 w 957"/>
                  <a:gd name="T1" fmla="*/ 139 h 850"/>
                  <a:gd name="T2" fmla="*/ 650 w 957"/>
                  <a:gd name="T3" fmla="*/ 139 h 850"/>
                  <a:gd name="T4" fmla="*/ 650 w 957"/>
                  <a:gd name="T5" fmla="*/ 26 h 850"/>
                  <a:gd name="T6" fmla="*/ 625 w 957"/>
                  <a:gd name="T7" fmla="*/ 0 h 850"/>
                  <a:gd name="T8" fmla="*/ 332 w 957"/>
                  <a:gd name="T9" fmla="*/ 0 h 850"/>
                  <a:gd name="T10" fmla="*/ 307 w 957"/>
                  <a:gd name="T11" fmla="*/ 26 h 850"/>
                  <a:gd name="T12" fmla="*/ 307 w 957"/>
                  <a:gd name="T13" fmla="*/ 139 h 850"/>
                  <a:gd name="T14" fmla="*/ 127 w 957"/>
                  <a:gd name="T15" fmla="*/ 139 h 850"/>
                  <a:gd name="T16" fmla="*/ 0 w 957"/>
                  <a:gd name="T17" fmla="*/ 266 h 850"/>
                  <a:gd name="T18" fmla="*/ 0 w 957"/>
                  <a:gd name="T19" fmla="*/ 723 h 850"/>
                  <a:gd name="T20" fmla="*/ 127 w 957"/>
                  <a:gd name="T21" fmla="*/ 850 h 850"/>
                  <a:gd name="T22" fmla="*/ 830 w 957"/>
                  <a:gd name="T23" fmla="*/ 850 h 850"/>
                  <a:gd name="T24" fmla="*/ 957 w 957"/>
                  <a:gd name="T25" fmla="*/ 723 h 850"/>
                  <a:gd name="T26" fmla="*/ 957 w 957"/>
                  <a:gd name="T27" fmla="*/ 266 h 850"/>
                  <a:gd name="T28" fmla="*/ 830 w 957"/>
                  <a:gd name="T29" fmla="*/ 139 h 850"/>
                  <a:gd name="T30" fmla="*/ 521 w 957"/>
                  <a:gd name="T31" fmla="*/ 439 h 850"/>
                  <a:gd name="T32" fmla="*/ 436 w 957"/>
                  <a:gd name="T33" fmla="*/ 439 h 850"/>
                  <a:gd name="T34" fmla="*/ 423 w 957"/>
                  <a:gd name="T35" fmla="*/ 451 h 850"/>
                  <a:gd name="T36" fmla="*/ 423 w 957"/>
                  <a:gd name="T37" fmla="*/ 482 h 850"/>
                  <a:gd name="T38" fmla="*/ 127 w 957"/>
                  <a:gd name="T39" fmla="*/ 482 h 850"/>
                  <a:gd name="T40" fmla="*/ 38 w 957"/>
                  <a:gd name="T41" fmla="*/ 393 h 850"/>
                  <a:gd name="T42" fmla="*/ 38 w 957"/>
                  <a:gd name="T43" fmla="*/ 266 h 850"/>
                  <a:gd name="T44" fmla="*/ 127 w 957"/>
                  <a:gd name="T45" fmla="*/ 177 h 850"/>
                  <a:gd name="T46" fmla="*/ 830 w 957"/>
                  <a:gd name="T47" fmla="*/ 177 h 850"/>
                  <a:gd name="T48" fmla="*/ 919 w 957"/>
                  <a:gd name="T49" fmla="*/ 266 h 850"/>
                  <a:gd name="T50" fmla="*/ 919 w 957"/>
                  <a:gd name="T51" fmla="*/ 393 h 850"/>
                  <a:gd name="T52" fmla="*/ 830 w 957"/>
                  <a:gd name="T53" fmla="*/ 482 h 850"/>
                  <a:gd name="T54" fmla="*/ 534 w 957"/>
                  <a:gd name="T55" fmla="*/ 482 h 850"/>
                  <a:gd name="T56" fmla="*/ 534 w 957"/>
                  <a:gd name="T57" fmla="*/ 451 h 850"/>
                  <a:gd name="T58" fmla="*/ 521 w 957"/>
                  <a:gd name="T59" fmla="*/ 439 h 850"/>
                  <a:gd name="T60" fmla="*/ 509 w 957"/>
                  <a:gd name="T61" fmla="*/ 464 h 850"/>
                  <a:gd name="T62" fmla="*/ 509 w 957"/>
                  <a:gd name="T63" fmla="*/ 524 h 850"/>
                  <a:gd name="T64" fmla="*/ 448 w 957"/>
                  <a:gd name="T65" fmla="*/ 524 h 850"/>
                  <a:gd name="T66" fmla="*/ 448 w 957"/>
                  <a:gd name="T67" fmla="*/ 464 h 850"/>
                  <a:gd name="T68" fmla="*/ 509 w 957"/>
                  <a:gd name="T69" fmla="*/ 464 h 850"/>
                  <a:gd name="T70" fmla="*/ 357 w 957"/>
                  <a:gd name="T71" fmla="*/ 51 h 850"/>
                  <a:gd name="T72" fmla="*/ 600 w 957"/>
                  <a:gd name="T73" fmla="*/ 51 h 850"/>
                  <a:gd name="T74" fmla="*/ 600 w 957"/>
                  <a:gd name="T75" fmla="*/ 139 h 850"/>
                  <a:gd name="T76" fmla="*/ 357 w 957"/>
                  <a:gd name="T77" fmla="*/ 139 h 850"/>
                  <a:gd name="T78" fmla="*/ 357 w 957"/>
                  <a:gd name="T79" fmla="*/ 51 h 850"/>
                  <a:gd name="T80" fmla="*/ 830 w 957"/>
                  <a:gd name="T81" fmla="*/ 799 h 850"/>
                  <a:gd name="T82" fmla="*/ 127 w 957"/>
                  <a:gd name="T83" fmla="*/ 799 h 850"/>
                  <a:gd name="T84" fmla="*/ 51 w 957"/>
                  <a:gd name="T85" fmla="*/ 723 h 850"/>
                  <a:gd name="T86" fmla="*/ 51 w 957"/>
                  <a:gd name="T87" fmla="*/ 477 h 850"/>
                  <a:gd name="T88" fmla="*/ 127 w 957"/>
                  <a:gd name="T89" fmla="*/ 507 h 850"/>
                  <a:gd name="T90" fmla="*/ 423 w 957"/>
                  <a:gd name="T91" fmla="*/ 507 h 850"/>
                  <a:gd name="T92" fmla="*/ 423 w 957"/>
                  <a:gd name="T93" fmla="*/ 537 h 850"/>
                  <a:gd name="T94" fmla="*/ 436 w 957"/>
                  <a:gd name="T95" fmla="*/ 550 h 850"/>
                  <a:gd name="T96" fmla="*/ 521 w 957"/>
                  <a:gd name="T97" fmla="*/ 550 h 850"/>
                  <a:gd name="T98" fmla="*/ 534 w 957"/>
                  <a:gd name="T99" fmla="*/ 537 h 850"/>
                  <a:gd name="T100" fmla="*/ 534 w 957"/>
                  <a:gd name="T101" fmla="*/ 507 h 850"/>
                  <a:gd name="T102" fmla="*/ 830 w 957"/>
                  <a:gd name="T103" fmla="*/ 507 h 850"/>
                  <a:gd name="T104" fmla="*/ 906 w 957"/>
                  <a:gd name="T105" fmla="*/ 477 h 850"/>
                  <a:gd name="T106" fmla="*/ 906 w 957"/>
                  <a:gd name="T107" fmla="*/ 723 h 850"/>
                  <a:gd name="T108" fmla="*/ 830 w 957"/>
                  <a:gd name="T109" fmla="*/ 799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7" h="850">
                    <a:moveTo>
                      <a:pt x="830" y="139"/>
                    </a:moveTo>
                    <a:cubicBezTo>
                      <a:pt x="650" y="139"/>
                      <a:pt x="650" y="139"/>
                      <a:pt x="650" y="139"/>
                    </a:cubicBezTo>
                    <a:cubicBezTo>
                      <a:pt x="650" y="26"/>
                      <a:pt x="650" y="26"/>
                      <a:pt x="650" y="26"/>
                    </a:cubicBezTo>
                    <a:cubicBezTo>
                      <a:pt x="650" y="12"/>
                      <a:pt x="639" y="0"/>
                      <a:pt x="625" y="0"/>
                    </a:cubicBezTo>
                    <a:cubicBezTo>
                      <a:pt x="332" y="0"/>
                      <a:pt x="332" y="0"/>
                      <a:pt x="332" y="0"/>
                    </a:cubicBezTo>
                    <a:cubicBezTo>
                      <a:pt x="318" y="0"/>
                      <a:pt x="307" y="12"/>
                      <a:pt x="307" y="26"/>
                    </a:cubicBezTo>
                    <a:cubicBezTo>
                      <a:pt x="307" y="139"/>
                      <a:pt x="307" y="139"/>
                      <a:pt x="307" y="139"/>
                    </a:cubicBezTo>
                    <a:cubicBezTo>
                      <a:pt x="127" y="139"/>
                      <a:pt x="127" y="139"/>
                      <a:pt x="127" y="139"/>
                    </a:cubicBezTo>
                    <a:cubicBezTo>
                      <a:pt x="57" y="139"/>
                      <a:pt x="0" y="196"/>
                      <a:pt x="0" y="266"/>
                    </a:cubicBezTo>
                    <a:cubicBezTo>
                      <a:pt x="0" y="723"/>
                      <a:pt x="0" y="723"/>
                      <a:pt x="0" y="723"/>
                    </a:cubicBezTo>
                    <a:cubicBezTo>
                      <a:pt x="0" y="793"/>
                      <a:pt x="57" y="850"/>
                      <a:pt x="127" y="850"/>
                    </a:cubicBezTo>
                    <a:cubicBezTo>
                      <a:pt x="830" y="850"/>
                      <a:pt x="830" y="850"/>
                      <a:pt x="830" y="850"/>
                    </a:cubicBezTo>
                    <a:cubicBezTo>
                      <a:pt x="900" y="850"/>
                      <a:pt x="957" y="793"/>
                      <a:pt x="957" y="723"/>
                    </a:cubicBezTo>
                    <a:cubicBezTo>
                      <a:pt x="957" y="266"/>
                      <a:pt x="957" y="266"/>
                      <a:pt x="957" y="266"/>
                    </a:cubicBezTo>
                    <a:cubicBezTo>
                      <a:pt x="957" y="196"/>
                      <a:pt x="900" y="139"/>
                      <a:pt x="830" y="139"/>
                    </a:cubicBezTo>
                    <a:close/>
                    <a:moveTo>
                      <a:pt x="521" y="439"/>
                    </a:moveTo>
                    <a:cubicBezTo>
                      <a:pt x="436" y="439"/>
                      <a:pt x="436" y="439"/>
                      <a:pt x="436" y="439"/>
                    </a:cubicBezTo>
                    <a:cubicBezTo>
                      <a:pt x="429" y="439"/>
                      <a:pt x="423" y="445"/>
                      <a:pt x="423" y="451"/>
                    </a:cubicBezTo>
                    <a:cubicBezTo>
                      <a:pt x="423" y="482"/>
                      <a:pt x="423" y="482"/>
                      <a:pt x="423" y="482"/>
                    </a:cubicBezTo>
                    <a:cubicBezTo>
                      <a:pt x="127" y="482"/>
                      <a:pt x="127" y="482"/>
                      <a:pt x="127" y="482"/>
                    </a:cubicBezTo>
                    <a:cubicBezTo>
                      <a:pt x="78" y="482"/>
                      <a:pt x="38" y="442"/>
                      <a:pt x="38" y="393"/>
                    </a:cubicBezTo>
                    <a:cubicBezTo>
                      <a:pt x="38" y="266"/>
                      <a:pt x="38" y="266"/>
                      <a:pt x="38" y="266"/>
                    </a:cubicBezTo>
                    <a:cubicBezTo>
                      <a:pt x="38" y="217"/>
                      <a:pt x="78" y="177"/>
                      <a:pt x="127" y="177"/>
                    </a:cubicBezTo>
                    <a:cubicBezTo>
                      <a:pt x="830" y="177"/>
                      <a:pt x="830" y="177"/>
                      <a:pt x="830" y="177"/>
                    </a:cubicBezTo>
                    <a:cubicBezTo>
                      <a:pt x="879" y="177"/>
                      <a:pt x="919" y="217"/>
                      <a:pt x="919" y="266"/>
                    </a:cubicBezTo>
                    <a:cubicBezTo>
                      <a:pt x="919" y="393"/>
                      <a:pt x="919" y="393"/>
                      <a:pt x="919" y="393"/>
                    </a:cubicBezTo>
                    <a:cubicBezTo>
                      <a:pt x="919" y="442"/>
                      <a:pt x="879" y="482"/>
                      <a:pt x="830" y="482"/>
                    </a:cubicBezTo>
                    <a:cubicBezTo>
                      <a:pt x="534" y="482"/>
                      <a:pt x="534" y="482"/>
                      <a:pt x="534" y="482"/>
                    </a:cubicBezTo>
                    <a:cubicBezTo>
                      <a:pt x="534" y="451"/>
                      <a:pt x="534" y="451"/>
                      <a:pt x="534" y="451"/>
                    </a:cubicBezTo>
                    <a:cubicBezTo>
                      <a:pt x="534" y="445"/>
                      <a:pt x="528" y="439"/>
                      <a:pt x="521" y="439"/>
                    </a:cubicBezTo>
                    <a:close/>
                    <a:moveTo>
                      <a:pt x="509" y="464"/>
                    </a:moveTo>
                    <a:cubicBezTo>
                      <a:pt x="509" y="524"/>
                      <a:pt x="509" y="524"/>
                      <a:pt x="509" y="524"/>
                    </a:cubicBezTo>
                    <a:cubicBezTo>
                      <a:pt x="448" y="524"/>
                      <a:pt x="448" y="524"/>
                      <a:pt x="448" y="524"/>
                    </a:cubicBezTo>
                    <a:cubicBezTo>
                      <a:pt x="448" y="464"/>
                      <a:pt x="448" y="464"/>
                      <a:pt x="448" y="464"/>
                    </a:cubicBezTo>
                    <a:lnTo>
                      <a:pt x="509" y="464"/>
                    </a:lnTo>
                    <a:close/>
                    <a:moveTo>
                      <a:pt x="357" y="51"/>
                    </a:moveTo>
                    <a:cubicBezTo>
                      <a:pt x="600" y="51"/>
                      <a:pt x="600" y="51"/>
                      <a:pt x="600" y="51"/>
                    </a:cubicBezTo>
                    <a:cubicBezTo>
                      <a:pt x="600" y="139"/>
                      <a:pt x="600" y="139"/>
                      <a:pt x="600" y="139"/>
                    </a:cubicBezTo>
                    <a:cubicBezTo>
                      <a:pt x="357" y="139"/>
                      <a:pt x="357" y="139"/>
                      <a:pt x="357" y="139"/>
                    </a:cubicBezTo>
                    <a:lnTo>
                      <a:pt x="357" y="51"/>
                    </a:lnTo>
                    <a:close/>
                    <a:moveTo>
                      <a:pt x="830" y="799"/>
                    </a:moveTo>
                    <a:cubicBezTo>
                      <a:pt x="127" y="799"/>
                      <a:pt x="127" y="799"/>
                      <a:pt x="127" y="799"/>
                    </a:cubicBezTo>
                    <a:cubicBezTo>
                      <a:pt x="85" y="799"/>
                      <a:pt x="51" y="765"/>
                      <a:pt x="51" y="723"/>
                    </a:cubicBezTo>
                    <a:cubicBezTo>
                      <a:pt x="51" y="477"/>
                      <a:pt x="51" y="477"/>
                      <a:pt x="51" y="477"/>
                    </a:cubicBezTo>
                    <a:cubicBezTo>
                      <a:pt x="71" y="496"/>
                      <a:pt x="98" y="507"/>
                      <a:pt x="127" y="507"/>
                    </a:cubicBezTo>
                    <a:cubicBezTo>
                      <a:pt x="423" y="507"/>
                      <a:pt x="423" y="507"/>
                      <a:pt x="423" y="507"/>
                    </a:cubicBezTo>
                    <a:cubicBezTo>
                      <a:pt x="423" y="537"/>
                      <a:pt x="423" y="537"/>
                      <a:pt x="423" y="537"/>
                    </a:cubicBezTo>
                    <a:cubicBezTo>
                      <a:pt x="423" y="544"/>
                      <a:pt x="429" y="550"/>
                      <a:pt x="436" y="550"/>
                    </a:cubicBezTo>
                    <a:cubicBezTo>
                      <a:pt x="521" y="550"/>
                      <a:pt x="521" y="550"/>
                      <a:pt x="521" y="550"/>
                    </a:cubicBezTo>
                    <a:cubicBezTo>
                      <a:pt x="528" y="550"/>
                      <a:pt x="534" y="544"/>
                      <a:pt x="534" y="537"/>
                    </a:cubicBezTo>
                    <a:cubicBezTo>
                      <a:pt x="534" y="507"/>
                      <a:pt x="534" y="507"/>
                      <a:pt x="534" y="507"/>
                    </a:cubicBezTo>
                    <a:cubicBezTo>
                      <a:pt x="830" y="507"/>
                      <a:pt x="830" y="507"/>
                      <a:pt x="830" y="507"/>
                    </a:cubicBezTo>
                    <a:cubicBezTo>
                      <a:pt x="859" y="507"/>
                      <a:pt x="886" y="496"/>
                      <a:pt x="906" y="477"/>
                    </a:cubicBezTo>
                    <a:cubicBezTo>
                      <a:pt x="906" y="723"/>
                      <a:pt x="906" y="723"/>
                      <a:pt x="906" y="723"/>
                    </a:cubicBezTo>
                    <a:cubicBezTo>
                      <a:pt x="906" y="765"/>
                      <a:pt x="872" y="799"/>
                      <a:pt x="830" y="799"/>
                    </a:cubicBez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82" name="组合 46"/>
            <p:cNvGrpSpPr>
              <a:grpSpLocks/>
            </p:cNvGrpSpPr>
            <p:nvPr/>
          </p:nvGrpSpPr>
          <p:grpSpPr bwMode="auto">
            <a:xfrm>
              <a:off x="0" y="421260"/>
              <a:ext cx="269890" cy="269890"/>
              <a:chOff x="0" y="0"/>
              <a:chExt cx="269890" cy="269890"/>
            </a:xfrm>
          </p:grpSpPr>
          <p:sp>
            <p:nvSpPr>
              <p:cNvPr id="10283" name="圆角矩形 63"/>
              <p:cNvSpPr>
                <a:spLocks noChangeArrowheads="1"/>
              </p:cNvSpPr>
              <p:nvPr/>
            </p:nvSpPr>
            <p:spPr bwMode="auto">
              <a:xfrm>
                <a:off x="0" y="-734"/>
                <a:ext cx="269890" cy="271357"/>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84" name="Freeform 6"/>
              <p:cNvSpPr>
                <a:spLocks noEditPoints="1"/>
              </p:cNvSpPr>
              <p:nvPr/>
            </p:nvSpPr>
            <p:spPr bwMode="auto">
              <a:xfrm>
                <a:off x="15209" y="51069"/>
                <a:ext cx="239470" cy="167751"/>
              </a:xfrm>
              <a:custGeom>
                <a:avLst/>
                <a:gdLst>
                  <a:gd name="T0" fmla="*/ 981 w 1254"/>
                  <a:gd name="T1" fmla="*/ 11 h 876"/>
                  <a:gd name="T2" fmla="*/ 764 w 1254"/>
                  <a:gd name="T3" fmla="*/ 114 h 876"/>
                  <a:gd name="T4" fmla="*/ 757 w 1254"/>
                  <a:gd name="T5" fmla="*/ 152 h 876"/>
                  <a:gd name="T6" fmla="*/ 660 w 1254"/>
                  <a:gd name="T7" fmla="*/ 180 h 876"/>
                  <a:gd name="T8" fmla="*/ 629 w 1254"/>
                  <a:gd name="T9" fmla="*/ 221 h 876"/>
                  <a:gd name="T10" fmla="*/ 598 w 1254"/>
                  <a:gd name="T11" fmla="*/ 180 h 876"/>
                  <a:gd name="T12" fmla="*/ 497 w 1254"/>
                  <a:gd name="T13" fmla="*/ 157 h 876"/>
                  <a:gd name="T14" fmla="*/ 490 w 1254"/>
                  <a:gd name="T15" fmla="*/ 119 h 876"/>
                  <a:gd name="T16" fmla="*/ 273 w 1254"/>
                  <a:gd name="T17" fmla="*/ 16 h 876"/>
                  <a:gd name="T18" fmla="*/ 8 w 1254"/>
                  <a:gd name="T19" fmla="*/ 366 h 876"/>
                  <a:gd name="T20" fmla="*/ 169 w 1254"/>
                  <a:gd name="T21" fmla="*/ 534 h 876"/>
                  <a:gd name="T22" fmla="*/ 188 w 1254"/>
                  <a:gd name="T23" fmla="*/ 525 h 876"/>
                  <a:gd name="T24" fmla="*/ 451 w 1254"/>
                  <a:gd name="T25" fmla="*/ 719 h 876"/>
                  <a:gd name="T26" fmla="*/ 698 w 1254"/>
                  <a:gd name="T27" fmla="*/ 876 h 876"/>
                  <a:gd name="T28" fmla="*/ 984 w 1254"/>
                  <a:gd name="T29" fmla="*/ 668 h 876"/>
                  <a:gd name="T30" fmla="*/ 986 w 1254"/>
                  <a:gd name="T31" fmla="*/ 649 h 876"/>
                  <a:gd name="T32" fmla="*/ 1057 w 1254"/>
                  <a:gd name="T33" fmla="*/ 510 h 876"/>
                  <a:gd name="T34" fmla="*/ 1085 w 1254"/>
                  <a:gd name="T35" fmla="*/ 529 h 876"/>
                  <a:gd name="T36" fmla="*/ 1104 w 1254"/>
                  <a:gd name="T37" fmla="*/ 521 h 876"/>
                  <a:gd name="T38" fmla="*/ 1246 w 1254"/>
                  <a:gd name="T39" fmla="*/ 328 h 876"/>
                  <a:gd name="T40" fmla="*/ 61 w 1254"/>
                  <a:gd name="T41" fmla="*/ 348 h 876"/>
                  <a:gd name="T42" fmla="*/ 438 w 1254"/>
                  <a:gd name="T43" fmla="*/ 147 h 876"/>
                  <a:gd name="T44" fmla="*/ 915 w 1254"/>
                  <a:gd name="T45" fmla="*/ 688 h 876"/>
                  <a:gd name="T46" fmla="*/ 703 w 1254"/>
                  <a:gd name="T47" fmla="*/ 535 h 876"/>
                  <a:gd name="T48" fmla="*/ 837 w 1254"/>
                  <a:gd name="T49" fmla="*/ 745 h 876"/>
                  <a:gd name="T50" fmla="*/ 652 w 1254"/>
                  <a:gd name="T51" fmla="*/ 616 h 876"/>
                  <a:gd name="T52" fmla="*/ 759 w 1254"/>
                  <a:gd name="T53" fmla="*/ 803 h 876"/>
                  <a:gd name="T54" fmla="*/ 597 w 1254"/>
                  <a:gd name="T55" fmla="*/ 695 h 876"/>
                  <a:gd name="T56" fmla="*/ 698 w 1254"/>
                  <a:gd name="T57" fmla="*/ 848 h 876"/>
                  <a:gd name="T58" fmla="*/ 217 w 1254"/>
                  <a:gd name="T59" fmla="*/ 490 h 876"/>
                  <a:gd name="T60" fmla="*/ 588 w 1254"/>
                  <a:gd name="T61" fmla="*/ 204 h 876"/>
                  <a:gd name="T62" fmla="*/ 591 w 1254"/>
                  <a:gd name="T63" fmla="*/ 281 h 876"/>
                  <a:gd name="T64" fmla="*/ 504 w 1254"/>
                  <a:gd name="T65" fmla="*/ 426 h 876"/>
                  <a:gd name="T66" fmla="*/ 575 w 1254"/>
                  <a:gd name="T67" fmla="*/ 484 h 876"/>
                  <a:gd name="T68" fmla="*/ 687 w 1254"/>
                  <a:gd name="T69" fmla="*/ 360 h 876"/>
                  <a:gd name="T70" fmla="*/ 916 w 1254"/>
                  <a:gd name="T71" fmla="*/ 612 h 876"/>
                  <a:gd name="T72" fmla="*/ 958 w 1254"/>
                  <a:gd name="T73" fmla="*/ 656 h 876"/>
                  <a:gd name="T74" fmla="*/ 926 w 1254"/>
                  <a:gd name="T75" fmla="*/ 586 h 876"/>
                  <a:gd name="T76" fmla="*/ 699 w 1254"/>
                  <a:gd name="T77" fmla="*/ 332 h 876"/>
                  <a:gd name="T78" fmla="*/ 689 w 1254"/>
                  <a:gd name="T79" fmla="*/ 326 h 876"/>
                  <a:gd name="T80" fmla="*/ 573 w 1254"/>
                  <a:gd name="T81" fmla="*/ 454 h 876"/>
                  <a:gd name="T82" fmla="*/ 612 w 1254"/>
                  <a:gd name="T83" fmla="*/ 295 h 876"/>
                  <a:gd name="T84" fmla="*/ 784 w 1254"/>
                  <a:gd name="T85" fmla="*/ 184 h 876"/>
                  <a:gd name="T86" fmla="*/ 926 w 1254"/>
                  <a:gd name="T87" fmla="*/ 586 h 876"/>
                  <a:gd name="T88" fmla="*/ 815 w 1254"/>
                  <a:gd name="T89" fmla="*/ 143 h 876"/>
                  <a:gd name="T90" fmla="*/ 1193 w 1254"/>
                  <a:gd name="T91" fmla="*/ 34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4" h="876">
                    <a:moveTo>
                      <a:pt x="1246" y="328"/>
                    </a:moveTo>
                    <a:cubicBezTo>
                      <a:pt x="981" y="11"/>
                      <a:pt x="981" y="11"/>
                      <a:pt x="981" y="11"/>
                    </a:cubicBezTo>
                    <a:cubicBezTo>
                      <a:pt x="973" y="2"/>
                      <a:pt x="959" y="0"/>
                      <a:pt x="948" y="6"/>
                    </a:cubicBezTo>
                    <a:cubicBezTo>
                      <a:pt x="764" y="114"/>
                      <a:pt x="764" y="114"/>
                      <a:pt x="764" y="114"/>
                    </a:cubicBezTo>
                    <a:cubicBezTo>
                      <a:pt x="757" y="118"/>
                      <a:pt x="753" y="124"/>
                      <a:pt x="752" y="131"/>
                    </a:cubicBezTo>
                    <a:cubicBezTo>
                      <a:pt x="750" y="139"/>
                      <a:pt x="752" y="146"/>
                      <a:pt x="757" y="152"/>
                    </a:cubicBezTo>
                    <a:cubicBezTo>
                      <a:pt x="765" y="161"/>
                      <a:pt x="765" y="161"/>
                      <a:pt x="765" y="161"/>
                    </a:cubicBezTo>
                    <a:cubicBezTo>
                      <a:pt x="660" y="180"/>
                      <a:pt x="660" y="180"/>
                      <a:pt x="660" y="180"/>
                    </a:cubicBezTo>
                    <a:cubicBezTo>
                      <a:pt x="657" y="180"/>
                      <a:pt x="653" y="182"/>
                      <a:pt x="651" y="185"/>
                    </a:cubicBezTo>
                    <a:cubicBezTo>
                      <a:pt x="629" y="221"/>
                      <a:pt x="629" y="221"/>
                      <a:pt x="629" y="221"/>
                    </a:cubicBezTo>
                    <a:cubicBezTo>
                      <a:pt x="606" y="185"/>
                      <a:pt x="606" y="185"/>
                      <a:pt x="606" y="185"/>
                    </a:cubicBezTo>
                    <a:cubicBezTo>
                      <a:pt x="604" y="182"/>
                      <a:pt x="601" y="180"/>
                      <a:pt x="598" y="180"/>
                    </a:cubicBezTo>
                    <a:cubicBezTo>
                      <a:pt x="493" y="161"/>
                      <a:pt x="493" y="161"/>
                      <a:pt x="493" y="161"/>
                    </a:cubicBezTo>
                    <a:cubicBezTo>
                      <a:pt x="497" y="157"/>
                      <a:pt x="497" y="157"/>
                      <a:pt x="497" y="157"/>
                    </a:cubicBezTo>
                    <a:cubicBezTo>
                      <a:pt x="501" y="151"/>
                      <a:pt x="503" y="144"/>
                      <a:pt x="502" y="136"/>
                    </a:cubicBezTo>
                    <a:cubicBezTo>
                      <a:pt x="501" y="129"/>
                      <a:pt x="496" y="122"/>
                      <a:pt x="490" y="119"/>
                    </a:cubicBezTo>
                    <a:cubicBezTo>
                      <a:pt x="305" y="10"/>
                      <a:pt x="305" y="10"/>
                      <a:pt x="305" y="10"/>
                    </a:cubicBezTo>
                    <a:cubicBezTo>
                      <a:pt x="295" y="4"/>
                      <a:pt x="281" y="7"/>
                      <a:pt x="273" y="16"/>
                    </a:cubicBezTo>
                    <a:cubicBezTo>
                      <a:pt x="8" y="333"/>
                      <a:pt x="8" y="333"/>
                      <a:pt x="8" y="333"/>
                    </a:cubicBezTo>
                    <a:cubicBezTo>
                      <a:pt x="0" y="342"/>
                      <a:pt x="0" y="356"/>
                      <a:pt x="8" y="366"/>
                    </a:cubicBezTo>
                    <a:cubicBezTo>
                      <a:pt x="150" y="525"/>
                      <a:pt x="150" y="525"/>
                      <a:pt x="150" y="525"/>
                    </a:cubicBezTo>
                    <a:cubicBezTo>
                      <a:pt x="155" y="531"/>
                      <a:pt x="162" y="534"/>
                      <a:pt x="169" y="534"/>
                    </a:cubicBezTo>
                    <a:cubicBezTo>
                      <a:pt x="169" y="534"/>
                      <a:pt x="169" y="534"/>
                      <a:pt x="169" y="534"/>
                    </a:cubicBezTo>
                    <a:cubicBezTo>
                      <a:pt x="177" y="534"/>
                      <a:pt x="184" y="530"/>
                      <a:pt x="188" y="525"/>
                    </a:cubicBezTo>
                    <a:cubicBezTo>
                      <a:pt x="201" y="510"/>
                      <a:pt x="201" y="510"/>
                      <a:pt x="201" y="510"/>
                    </a:cubicBezTo>
                    <a:cubicBezTo>
                      <a:pt x="451" y="719"/>
                      <a:pt x="451" y="719"/>
                      <a:pt x="451" y="719"/>
                    </a:cubicBezTo>
                    <a:cubicBezTo>
                      <a:pt x="691" y="874"/>
                      <a:pt x="691" y="874"/>
                      <a:pt x="691" y="874"/>
                    </a:cubicBezTo>
                    <a:cubicBezTo>
                      <a:pt x="693" y="875"/>
                      <a:pt x="696" y="876"/>
                      <a:pt x="698" y="876"/>
                    </a:cubicBezTo>
                    <a:cubicBezTo>
                      <a:pt x="701" y="876"/>
                      <a:pt x="703" y="875"/>
                      <a:pt x="706" y="873"/>
                    </a:cubicBezTo>
                    <a:cubicBezTo>
                      <a:pt x="984" y="668"/>
                      <a:pt x="984" y="668"/>
                      <a:pt x="984" y="668"/>
                    </a:cubicBezTo>
                    <a:cubicBezTo>
                      <a:pt x="987" y="666"/>
                      <a:pt x="989" y="662"/>
                      <a:pt x="990" y="659"/>
                    </a:cubicBezTo>
                    <a:cubicBezTo>
                      <a:pt x="990" y="655"/>
                      <a:pt x="989" y="652"/>
                      <a:pt x="986" y="649"/>
                    </a:cubicBezTo>
                    <a:cubicBezTo>
                      <a:pt x="944" y="605"/>
                      <a:pt x="944" y="605"/>
                      <a:pt x="944" y="605"/>
                    </a:cubicBezTo>
                    <a:cubicBezTo>
                      <a:pt x="1057" y="510"/>
                      <a:pt x="1057" y="510"/>
                      <a:pt x="1057" y="510"/>
                    </a:cubicBezTo>
                    <a:cubicBezTo>
                      <a:pt x="1065" y="520"/>
                      <a:pt x="1065" y="520"/>
                      <a:pt x="1065" y="520"/>
                    </a:cubicBezTo>
                    <a:cubicBezTo>
                      <a:pt x="1070" y="526"/>
                      <a:pt x="1077" y="529"/>
                      <a:pt x="1085" y="529"/>
                    </a:cubicBezTo>
                    <a:cubicBezTo>
                      <a:pt x="1085" y="529"/>
                      <a:pt x="1085" y="529"/>
                      <a:pt x="1085" y="529"/>
                    </a:cubicBezTo>
                    <a:cubicBezTo>
                      <a:pt x="1092" y="529"/>
                      <a:pt x="1099" y="526"/>
                      <a:pt x="1104" y="521"/>
                    </a:cubicBezTo>
                    <a:cubicBezTo>
                      <a:pt x="1245" y="361"/>
                      <a:pt x="1245" y="361"/>
                      <a:pt x="1245" y="361"/>
                    </a:cubicBezTo>
                    <a:cubicBezTo>
                      <a:pt x="1254" y="352"/>
                      <a:pt x="1254" y="338"/>
                      <a:pt x="1246" y="328"/>
                    </a:cubicBezTo>
                    <a:close/>
                    <a:moveTo>
                      <a:pt x="168" y="470"/>
                    </a:moveTo>
                    <a:cubicBezTo>
                      <a:pt x="61" y="348"/>
                      <a:pt x="61" y="348"/>
                      <a:pt x="61" y="348"/>
                    </a:cubicBezTo>
                    <a:cubicBezTo>
                      <a:pt x="298" y="65"/>
                      <a:pt x="298" y="65"/>
                      <a:pt x="298" y="65"/>
                    </a:cubicBezTo>
                    <a:cubicBezTo>
                      <a:pt x="438" y="147"/>
                      <a:pt x="438" y="147"/>
                      <a:pt x="438" y="147"/>
                    </a:cubicBezTo>
                    <a:lnTo>
                      <a:pt x="168" y="470"/>
                    </a:lnTo>
                    <a:close/>
                    <a:moveTo>
                      <a:pt x="915" y="688"/>
                    </a:moveTo>
                    <a:cubicBezTo>
                      <a:pt x="720" y="516"/>
                      <a:pt x="720" y="516"/>
                      <a:pt x="720" y="516"/>
                    </a:cubicBezTo>
                    <a:cubicBezTo>
                      <a:pt x="703" y="535"/>
                      <a:pt x="703" y="535"/>
                      <a:pt x="703" y="535"/>
                    </a:cubicBezTo>
                    <a:cubicBezTo>
                      <a:pt x="894" y="703"/>
                      <a:pt x="894" y="703"/>
                      <a:pt x="894" y="703"/>
                    </a:cubicBezTo>
                    <a:cubicBezTo>
                      <a:pt x="837" y="745"/>
                      <a:pt x="837" y="745"/>
                      <a:pt x="837" y="745"/>
                    </a:cubicBezTo>
                    <a:cubicBezTo>
                      <a:pt x="668" y="597"/>
                      <a:pt x="668" y="597"/>
                      <a:pt x="668" y="597"/>
                    </a:cubicBezTo>
                    <a:cubicBezTo>
                      <a:pt x="652" y="616"/>
                      <a:pt x="652" y="616"/>
                      <a:pt x="652" y="616"/>
                    </a:cubicBezTo>
                    <a:cubicBezTo>
                      <a:pt x="816" y="760"/>
                      <a:pt x="816" y="760"/>
                      <a:pt x="816" y="760"/>
                    </a:cubicBezTo>
                    <a:cubicBezTo>
                      <a:pt x="759" y="803"/>
                      <a:pt x="759" y="803"/>
                      <a:pt x="759" y="803"/>
                    </a:cubicBezTo>
                    <a:cubicBezTo>
                      <a:pt x="614" y="676"/>
                      <a:pt x="614" y="676"/>
                      <a:pt x="614" y="676"/>
                    </a:cubicBezTo>
                    <a:cubicBezTo>
                      <a:pt x="597" y="695"/>
                      <a:pt x="597" y="695"/>
                      <a:pt x="597" y="695"/>
                    </a:cubicBezTo>
                    <a:cubicBezTo>
                      <a:pt x="738" y="818"/>
                      <a:pt x="738" y="818"/>
                      <a:pt x="738" y="818"/>
                    </a:cubicBezTo>
                    <a:cubicBezTo>
                      <a:pt x="698" y="848"/>
                      <a:pt x="698" y="848"/>
                      <a:pt x="698" y="848"/>
                    </a:cubicBezTo>
                    <a:cubicBezTo>
                      <a:pt x="466" y="699"/>
                      <a:pt x="466" y="699"/>
                      <a:pt x="466" y="699"/>
                    </a:cubicBezTo>
                    <a:cubicBezTo>
                      <a:pt x="217" y="490"/>
                      <a:pt x="217" y="490"/>
                      <a:pt x="217" y="490"/>
                    </a:cubicBezTo>
                    <a:cubicBezTo>
                      <a:pt x="474" y="184"/>
                      <a:pt x="474" y="184"/>
                      <a:pt x="474" y="184"/>
                    </a:cubicBezTo>
                    <a:cubicBezTo>
                      <a:pt x="588" y="204"/>
                      <a:pt x="588" y="204"/>
                      <a:pt x="588" y="204"/>
                    </a:cubicBezTo>
                    <a:cubicBezTo>
                      <a:pt x="614" y="244"/>
                      <a:pt x="614" y="244"/>
                      <a:pt x="614" y="244"/>
                    </a:cubicBezTo>
                    <a:cubicBezTo>
                      <a:pt x="591" y="281"/>
                      <a:pt x="591" y="281"/>
                      <a:pt x="591" y="281"/>
                    </a:cubicBezTo>
                    <a:cubicBezTo>
                      <a:pt x="503" y="409"/>
                      <a:pt x="503" y="409"/>
                      <a:pt x="503" y="409"/>
                    </a:cubicBezTo>
                    <a:cubicBezTo>
                      <a:pt x="499" y="415"/>
                      <a:pt x="500" y="422"/>
                      <a:pt x="504" y="426"/>
                    </a:cubicBezTo>
                    <a:cubicBezTo>
                      <a:pt x="566" y="481"/>
                      <a:pt x="566" y="481"/>
                      <a:pt x="566" y="481"/>
                    </a:cubicBezTo>
                    <a:cubicBezTo>
                      <a:pt x="569" y="484"/>
                      <a:pt x="572" y="485"/>
                      <a:pt x="575" y="484"/>
                    </a:cubicBezTo>
                    <a:cubicBezTo>
                      <a:pt x="579" y="484"/>
                      <a:pt x="582" y="483"/>
                      <a:pt x="584" y="480"/>
                    </a:cubicBezTo>
                    <a:cubicBezTo>
                      <a:pt x="687" y="360"/>
                      <a:pt x="687" y="360"/>
                      <a:pt x="687" y="360"/>
                    </a:cubicBezTo>
                    <a:cubicBezTo>
                      <a:pt x="714" y="401"/>
                      <a:pt x="714" y="401"/>
                      <a:pt x="714" y="401"/>
                    </a:cubicBezTo>
                    <a:cubicBezTo>
                      <a:pt x="916" y="612"/>
                      <a:pt x="916" y="612"/>
                      <a:pt x="916" y="612"/>
                    </a:cubicBezTo>
                    <a:cubicBezTo>
                      <a:pt x="916" y="612"/>
                      <a:pt x="916" y="612"/>
                      <a:pt x="916" y="612"/>
                    </a:cubicBezTo>
                    <a:cubicBezTo>
                      <a:pt x="958" y="656"/>
                      <a:pt x="958" y="656"/>
                      <a:pt x="958" y="656"/>
                    </a:cubicBezTo>
                    <a:lnTo>
                      <a:pt x="915" y="688"/>
                    </a:lnTo>
                    <a:close/>
                    <a:moveTo>
                      <a:pt x="926" y="586"/>
                    </a:moveTo>
                    <a:cubicBezTo>
                      <a:pt x="734" y="385"/>
                      <a:pt x="734" y="385"/>
                      <a:pt x="734" y="385"/>
                    </a:cubicBezTo>
                    <a:cubicBezTo>
                      <a:pt x="699" y="332"/>
                      <a:pt x="699" y="332"/>
                      <a:pt x="699" y="332"/>
                    </a:cubicBezTo>
                    <a:cubicBezTo>
                      <a:pt x="697" y="328"/>
                      <a:pt x="694" y="326"/>
                      <a:pt x="690" y="326"/>
                    </a:cubicBezTo>
                    <a:cubicBezTo>
                      <a:pt x="689" y="326"/>
                      <a:pt x="689" y="326"/>
                      <a:pt x="689" y="326"/>
                    </a:cubicBezTo>
                    <a:cubicBezTo>
                      <a:pt x="685" y="326"/>
                      <a:pt x="681" y="327"/>
                      <a:pt x="679" y="330"/>
                    </a:cubicBezTo>
                    <a:cubicBezTo>
                      <a:pt x="573" y="454"/>
                      <a:pt x="573" y="454"/>
                      <a:pt x="573" y="454"/>
                    </a:cubicBezTo>
                    <a:cubicBezTo>
                      <a:pt x="530" y="415"/>
                      <a:pt x="530" y="415"/>
                      <a:pt x="530" y="415"/>
                    </a:cubicBezTo>
                    <a:cubicBezTo>
                      <a:pt x="612" y="295"/>
                      <a:pt x="612" y="295"/>
                      <a:pt x="612" y="295"/>
                    </a:cubicBezTo>
                    <a:cubicBezTo>
                      <a:pt x="670" y="204"/>
                      <a:pt x="670" y="204"/>
                      <a:pt x="670" y="204"/>
                    </a:cubicBezTo>
                    <a:cubicBezTo>
                      <a:pt x="784" y="184"/>
                      <a:pt x="784" y="184"/>
                      <a:pt x="784" y="184"/>
                    </a:cubicBezTo>
                    <a:cubicBezTo>
                      <a:pt x="1041" y="490"/>
                      <a:pt x="1041" y="490"/>
                      <a:pt x="1041" y="490"/>
                    </a:cubicBezTo>
                    <a:lnTo>
                      <a:pt x="926" y="586"/>
                    </a:lnTo>
                    <a:close/>
                    <a:moveTo>
                      <a:pt x="1085" y="465"/>
                    </a:moveTo>
                    <a:cubicBezTo>
                      <a:pt x="815" y="143"/>
                      <a:pt x="815" y="143"/>
                      <a:pt x="815" y="143"/>
                    </a:cubicBezTo>
                    <a:cubicBezTo>
                      <a:pt x="956" y="61"/>
                      <a:pt x="956" y="61"/>
                      <a:pt x="956" y="61"/>
                    </a:cubicBezTo>
                    <a:cubicBezTo>
                      <a:pt x="1193" y="344"/>
                      <a:pt x="1193" y="344"/>
                      <a:pt x="1193" y="344"/>
                    </a:cubicBezTo>
                    <a:lnTo>
                      <a:pt x="1085" y="465"/>
                    </a:ln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85" name="组合 47"/>
            <p:cNvGrpSpPr>
              <a:grpSpLocks/>
            </p:cNvGrpSpPr>
            <p:nvPr/>
          </p:nvGrpSpPr>
          <p:grpSpPr bwMode="auto">
            <a:xfrm>
              <a:off x="0" y="842521"/>
              <a:ext cx="269890" cy="269890"/>
              <a:chOff x="0" y="0"/>
              <a:chExt cx="269890" cy="269890"/>
            </a:xfrm>
          </p:grpSpPr>
          <p:sp>
            <p:nvSpPr>
              <p:cNvPr id="10286" name="圆角矩形 57"/>
              <p:cNvSpPr>
                <a:spLocks noChangeArrowheads="1"/>
              </p:cNvSpPr>
              <p:nvPr/>
            </p:nvSpPr>
            <p:spPr bwMode="auto">
              <a:xfrm>
                <a:off x="0" y="119"/>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0287" name="组合 58"/>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6485" y="57183"/>
                <a:ext cx="176794" cy="170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grpSp>
        <p:nvGrpSpPr>
          <p:cNvPr id="10288" name="组合 129"/>
          <p:cNvGrpSpPr>
            <a:grpSpLocks/>
          </p:cNvGrpSpPr>
          <p:nvPr/>
        </p:nvGrpSpPr>
        <p:grpSpPr bwMode="auto">
          <a:xfrm>
            <a:off x="3324225" y="5373688"/>
            <a:ext cx="2435225" cy="1008062"/>
            <a:chOff x="0" y="0"/>
            <a:chExt cx="2435176" cy="1008678"/>
          </a:xfrm>
        </p:grpSpPr>
        <p:grpSp>
          <p:nvGrpSpPr>
            <p:cNvPr id="10289" name="组合 48"/>
            <p:cNvGrpSpPr>
              <a:grpSpLocks/>
            </p:cNvGrpSpPr>
            <p:nvPr/>
          </p:nvGrpSpPr>
          <p:grpSpPr bwMode="auto">
            <a:xfrm>
              <a:off x="0" y="0"/>
              <a:ext cx="2435176" cy="168289"/>
              <a:chOff x="0" y="0"/>
              <a:chExt cx="2330450" cy="168289"/>
            </a:xfrm>
          </p:grpSpPr>
          <p:sp>
            <p:nvSpPr>
              <p:cNvPr id="10290" name="圆角矩形 55"/>
              <p:cNvSpPr>
                <a:spLocks noChangeArrowheads="1"/>
              </p:cNvSpPr>
              <p:nvPr/>
            </p:nvSpPr>
            <p:spPr bwMode="auto">
              <a:xfrm>
                <a:off x="0" y="0"/>
                <a:ext cx="2330450"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91" name="圆角矩形 56"/>
              <p:cNvSpPr>
                <a:spLocks noChangeArrowheads="1"/>
              </p:cNvSpPr>
              <p:nvPr/>
            </p:nvSpPr>
            <p:spPr bwMode="auto">
              <a:xfrm>
                <a:off x="0" y="0"/>
                <a:ext cx="689716"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292" name="组合 49"/>
            <p:cNvGrpSpPr>
              <a:grpSpLocks/>
            </p:cNvGrpSpPr>
            <p:nvPr/>
          </p:nvGrpSpPr>
          <p:grpSpPr bwMode="auto">
            <a:xfrm>
              <a:off x="0" y="420195"/>
              <a:ext cx="2435176" cy="168289"/>
              <a:chOff x="0" y="0"/>
              <a:chExt cx="2330450" cy="168289"/>
            </a:xfrm>
          </p:grpSpPr>
          <p:sp>
            <p:nvSpPr>
              <p:cNvPr id="10293" name="圆角矩形 53"/>
              <p:cNvSpPr>
                <a:spLocks noChangeArrowheads="1"/>
              </p:cNvSpPr>
              <p:nvPr/>
            </p:nvSpPr>
            <p:spPr bwMode="auto">
              <a:xfrm>
                <a:off x="0" y="749"/>
                <a:ext cx="2330450"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94" name="圆角矩形 54"/>
              <p:cNvSpPr>
                <a:spLocks noChangeArrowheads="1"/>
              </p:cNvSpPr>
              <p:nvPr/>
            </p:nvSpPr>
            <p:spPr bwMode="auto">
              <a:xfrm>
                <a:off x="0" y="749"/>
                <a:ext cx="1929382"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295" name="组合 50"/>
            <p:cNvGrpSpPr>
              <a:grpSpLocks/>
            </p:cNvGrpSpPr>
            <p:nvPr/>
          </p:nvGrpSpPr>
          <p:grpSpPr bwMode="auto">
            <a:xfrm>
              <a:off x="0" y="840389"/>
              <a:ext cx="2435176" cy="168289"/>
              <a:chOff x="0" y="0"/>
              <a:chExt cx="2330450" cy="168289"/>
            </a:xfrm>
          </p:grpSpPr>
          <p:sp>
            <p:nvSpPr>
              <p:cNvPr id="10296" name="圆角矩形 51"/>
              <p:cNvSpPr>
                <a:spLocks noChangeArrowheads="1"/>
              </p:cNvSpPr>
              <p:nvPr/>
            </p:nvSpPr>
            <p:spPr bwMode="auto">
              <a:xfrm>
                <a:off x="0" y="-89"/>
                <a:ext cx="2330450"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297" name="圆角矩形 52"/>
              <p:cNvSpPr>
                <a:spLocks noChangeArrowheads="1"/>
              </p:cNvSpPr>
              <p:nvPr/>
            </p:nvSpPr>
            <p:spPr bwMode="auto">
              <a:xfrm>
                <a:off x="0" y="-89"/>
                <a:ext cx="1516160"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sp>
        <p:nvSpPr>
          <p:cNvPr id="10298" name="文本框 68"/>
          <p:cNvSpPr txBox="1">
            <a:spLocks noChangeArrowheads="1"/>
          </p:cNvSpPr>
          <p:nvPr/>
        </p:nvSpPr>
        <p:spPr bwMode="auto">
          <a:xfrm>
            <a:off x="8702675" y="1196975"/>
            <a:ext cx="2681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2000" b="1">
                <a:solidFill>
                  <a:schemeClr val="bg1"/>
                </a:solidFill>
                <a:latin typeface="Arial" pitchFamily="34" charset="0"/>
                <a:cs typeface="Arial" pitchFamily="34" charset="0"/>
              </a:rPr>
              <a:t>ADD YOUR NAME</a:t>
            </a:r>
            <a:endParaRPr lang="zh-CN" altLang="en-US" sz="2000" b="1">
              <a:solidFill>
                <a:schemeClr val="bg1"/>
              </a:solidFill>
              <a:latin typeface="Arial" pitchFamily="34" charset="0"/>
              <a:cs typeface="Arial" pitchFamily="34" charset="0"/>
            </a:endParaRPr>
          </a:p>
        </p:txBody>
      </p:sp>
      <p:sp>
        <p:nvSpPr>
          <p:cNvPr id="10299" name="任意多边形 69"/>
          <p:cNvSpPr>
            <a:spLocks/>
          </p:cNvSpPr>
          <p:nvPr/>
        </p:nvSpPr>
        <p:spPr bwMode="auto">
          <a:xfrm>
            <a:off x="8804275" y="1647825"/>
            <a:ext cx="201613" cy="201613"/>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300" name="文本框 70"/>
          <p:cNvSpPr txBox="1">
            <a:spLocks noChangeArrowheads="1"/>
          </p:cNvSpPr>
          <p:nvPr/>
        </p:nvSpPr>
        <p:spPr bwMode="auto">
          <a:xfrm>
            <a:off x="9042400" y="1600200"/>
            <a:ext cx="26543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just" eaLnBrk="1" hangingPunct="1"/>
            <a:r>
              <a:rPr lang="en-US" sz="1100">
                <a:solidFill>
                  <a:schemeClr val="bg1"/>
                </a:solidFill>
                <a:latin typeface="Arial" pitchFamily="34" charset="0"/>
                <a:cs typeface="Arial" pitchFamily="34" charset="0"/>
              </a:rPr>
              <a:t>I will not be a mental loafer. I will read something that requires effort, thought and concentration.</a:t>
            </a:r>
            <a:endParaRPr lang="zh-CN" altLang="en-US" sz="1100">
              <a:solidFill>
                <a:schemeClr val="bg1"/>
              </a:solidFill>
              <a:latin typeface="Arial" pitchFamily="34" charset="0"/>
              <a:cs typeface="Arial" pitchFamily="34" charset="0"/>
            </a:endParaRPr>
          </a:p>
        </p:txBody>
      </p:sp>
      <p:grpSp>
        <p:nvGrpSpPr>
          <p:cNvPr id="10301" name="组合 124"/>
          <p:cNvGrpSpPr>
            <a:grpSpLocks/>
          </p:cNvGrpSpPr>
          <p:nvPr/>
        </p:nvGrpSpPr>
        <p:grpSpPr bwMode="auto">
          <a:xfrm>
            <a:off x="8804275" y="2251075"/>
            <a:ext cx="269875" cy="1112838"/>
            <a:chOff x="0" y="0"/>
            <a:chExt cx="269890" cy="1112411"/>
          </a:xfrm>
        </p:grpSpPr>
        <p:grpSp>
          <p:nvGrpSpPr>
            <p:cNvPr id="10302" name="组合 71"/>
            <p:cNvGrpSpPr>
              <a:grpSpLocks/>
            </p:cNvGrpSpPr>
            <p:nvPr/>
          </p:nvGrpSpPr>
          <p:grpSpPr bwMode="auto">
            <a:xfrm>
              <a:off x="0" y="0"/>
              <a:ext cx="269890" cy="269890"/>
              <a:chOff x="0" y="0"/>
              <a:chExt cx="269890" cy="269890"/>
            </a:xfrm>
          </p:grpSpPr>
          <p:sp>
            <p:nvSpPr>
              <p:cNvPr id="10303" name="圆角矩形 91"/>
              <p:cNvSpPr>
                <a:spLocks noChangeArrowheads="1"/>
              </p:cNvSpPr>
              <p:nvPr/>
            </p:nvSpPr>
            <p:spPr bwMode="auto">
              <a:xfrm>
                <a:off x="0" y="0"/>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04" name="Freeform 5"/>
              <p:cNvSpPr>
                <a:spLocks noEditPoints="1"/>
              </p:cNvSpPr>
              <p:nvPr/>
            </p:nvSpPr>
            <p:spPr bwMode="auto">
              <a:xfrm>
                <a:off x="43573" y="53501"/>
                <a:ext cx="182743" cy="162888"/>
              </a:xfrm>
              <a:custGeom>
                <a:avLst/>
                <a:gdLst>
                  <a:gd name="T0" fmla="*/ 830 w 957"/>
                  <a:gd name="T1" fmla="*/ 139 h 850"/>
                  <a:gd name="T2" fmla="*/ 650 w 957"/>
                  <a:gd name="T3" fmla="*/ 139 h 850"/>
                  <a:gd name="T4" fmla="*/ 650 w 957"/>
                  <a:gd name="T5" fmla="*/ 26 h 850"/>
                  <a:gd name="T6" fmla="*/ 625 w 957"/>
                  <a:gd name="T7" fmla="*/ 0 h 850"/>
                  <a:gd name="T8" fmla="*/ 332 w 957"/>
                  <a:gd name="T9" fmla="*/ 0 h 850"/>
                  <a:gd name="T10" fmla="*/ 307 w 957"/>
                  <a:gd name="T11" fmla="*/ 26 h 850"/>
                  <a:gd name="T12" fmla="*/ 307 w 957"/>
                  <a:gd name="T13" fmla="*/ 139 h 850"/>
                  <a:gd name="T14" fmla="*/ 127 w 957"/>
                  <a:gd name="T15" fmla="*/ 139 h 850"/>
                  <a:gd name="T16" fmla="*/ 0 w 957"/>
                  <a:gd name="T17" fmla="*/ 266 h 850"/>
                  <a:gd name="T18" fmla="*/ 0 w 957"/>
                  <a:gd name="T19" fmla="*/ 723 h 850"/>
                  <a:gd name="T20" fmla="*/ 127 w 957"/>
                  <a:gd name="T21" fmla="*/ 850 h 850"/>
                  <a:gd name="T22" fmla="*/ 830 w 957"/>
                  <a:gd name="T23" fmla="*/ 850 h 850"/>
                  <a:gd name="T24" fmla="*/ 957 w 957"/>
                  <a:gd name="T25" fmla="*/ 723 h 850"/>
                  <a:gd name="T26" fmla="*/ 957 w 957"/>
                  <a:gd name="T27" fmla="*/ 266 h 850"/>
                  <a:gd name="T28" fmla="*/ 830 w 957"/>
                  <a:gd name="T29" fmla="*/ 139 h 850"/>
                  <a:gd name="T30" fmla="*/ 521 w 957"/>
                  <a:gd name="T31" fmla="*/ 439 h 850"/>
                  <a:gd name="T32" fmla="*/ 436 w 957"/>
                  <a:gd name="T33" fmla="*/ 439 h 850"/>
                  <a:gd name="T34" fmla="*/ 423 w 957"/>
                  <a:gd name="T35" fmla="*/ 451 h 850"/>
                  <a:gd name="T36" fmla="*/ 423 w 957"/>
                  <a:gd name="T37" fmla="*/ 482 h 850"/>
                  <a:gd name="T38" fmla="*/ 127 w 957"/>
                  <a:gd name="T39" fmla="*/ 482 h 850"/>
                  <a:gd name="T40" fmla="*/ 38 w 957"/>
                  <a:gd name="T41" fmla="*/ 393 h 850"/>
                  <a:gd name="T42" fmla="*/ 38 w 957"/>
                  <a:gd name="T43" fmla="*/ 266 h 850"/>
                  <a:gd name="T44" fmla="*/ 127 w 957"/>
                  <a:gd name="T45" fmla="*/ 177 h 850"/>
                  <a:gd name="T46" fmla="*/ 830 w 957"/>
                  <a:gd name="T47" fmla="*/ 177 h 850"/>
                  <a:gd name="T48" fmla="*/ 919 w 957"/>
                  <a:gd name="T49" fmla="*/ 266 h 850"/>
                  <a:gd name="T50" fmla="*/ 919 w 957"/>
                  <a:gd name="T51" fmla="*/ 393 h 850"/>
                  <a:gd name="T52" fmla="*/ 830 w 957"/>
                  <a:gd name="T53" fmla="*/ 482 h 850"/>
                  <a:gd name="T54" fmla="*/ 534 w 957"/>
                  <a:gd name="T55" fmla="*/ 482 h 850"/>
                  <a:gd name="T56" fmla="*/ 534 w 957"/>
                  <a:gd name="T57" fmla="*/ 451 h 850"/>
                  <a:gd name="T58" fmla="*/ 521 w 957"/>
                  <a:gd name="T59" fmla="*/ 439 h 850"/>
                  <a:gd name="T60" fmla="*/ 509 w 957"/>
                  <a:gd name="T61" fmla="*/ 464 h 850"/>
                  <a:gd name="T62" fmla="*/ 509 w 957"/>
                  <a:gd name="T63" fmla="*/ 524 h 850"/>
                  <a:gd name="T64" fmla="*/ 448 w 957"/>
                  <a:gd name="T65" fmla="*/ 524 h 850"/>
                  <a:gd name="T66" fmla="*/ 448 w 957"/>
                  <a:gd name="T67" fmla="*/ 464 h 850"/>
                  <a:gd name="T68" fmla="*/ 509 w 957"/>
                  <a:gd name="T69" fmla="*/ 464 h 850"/>
                  <a:gd name="T70" fmla="*/ 357 w 957"/>
                  <a:gd name="T71" fmla="*/ 51 h 850"/>
                  <a:gd name="T72" fmla="*/ 600 w 957"/>
                  <a:gd name="T73" fmla="*/ 51 h 850"/>
                  <a:gd name="T74" fmla="*/ 600 w 957"/>
                  <a:gd name="T75" fmla="*/ 139 h 850"/>
                  <a:gd name="T76" fmla="*/ 357 w 957"/>
                  <a:gd name="T77" fmla="*/ 139 h 850"/>
                  <a:gd name="T78" fmla="*/ 357 w 957"/>
                  <a:gd name="T79" fmla="*/ 51 h 850"/>
                  <a:gd name="T80" fmla="*/ 830 w 957"/>
                  <a:gd name="T81" fmla="*/ 799 h 850"/>
                  <a:gd name="T82" fmla="*/ 127 w 957"/>
                  <a:gd name="T83" fmla="*/ 799 h 850"/>
                  <a:gd name="T84" fmla="*/ 51 w 957"/>
                  <a:gd name="T85" fmla="*/ 723 h 850"/>
                  <a:gd name="T86" fmla="*/ 51 w 957"/>
                  <a:gd name="T87" fmla="*/ 477 h 850"/>
                  <a:gd name="T88" fmla="*/ 127 w 957"/>
                  <a:gd name="T89" fmla="*/ 507 h 850"/>
                  <a:gd name="T90" fmla="*/ 423 w 957"/>
                  <a:gd name="T91" fmla="*/ 507 h 850"/>
                  <a:gd name="T92" fmla="*/ 423 w 957"/>
                  <a:gd name="T93" fmla="*/ 537 h 850"/>
                  <a:gd name="T94" fmla="*/ 436 w 957"/>
                  <a:gd name="T95" fmla="*/ 550 h 850"/>
                  <a:gd name="T96" fmla="*/ 521 w 957"/>
                  <a:gd name="T97" fmla="*/ 550 h 850"/>
                  <a:gd name="T98" fmla="*/ 534 w 957"/>
                  <a:gd name="T99" fmla="*/ 537 h 850"/>
                  <a:gd name="T100" fmla="*/ 534 w 957"/>
                  <a:gd name="T101" fmla="*/ 507 h 850"/>
                  <a:gd name="T102" fmla="*/ 830 w 957"/>
                  <a:gd name="T103" fmla="*/ 507 h 850"/>
                  <a:gd name="T104" fmla="*/ 906 w 957"/>
                  <a:gd name="T105" fmla="*/ 477 h 850"/>
                  <a:gd name="T106" fmla="*/ 906 w 957"/>
                  <a:gd name="T107" fmla="*/ 723 h 850"/>
                  <a:gd name="T108" fmla="*/ 830 w 957"/>
                  <a:gd name="T109" fmla="*/ 799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7" h="850">
                    <a:moveTo>
                      <a:pt x="830" y="139"/>
                    </a:moveTo>
                    <a:cubicBezTo>
                      <a:pt x="650" y="139"/>
                      <a:pt x="650" y="139"/>
                      <a:pt x="650" y="139"/>
                    </a:cubicBezTo>
                    <a:cubicBezTo>
                      <a:pt x="650" y="26"/>
                      <a:pt x="650" y="26"/>
                      <a:pt x="650" y="26"/>
                    </a:cubicBezTo>
                    <a:cubicBezTo>
                      <a:pt x="650" y="12"/>
                      <a:pt x="639" y="0"/>
                      <a:pt x="625" y="0"/>
                    </a:cubicBezTo>
                    <a:cubicBezTo>
                      <a:pt x="332" y="0"/>
                      <a:pt x="332" y="0"/>
                      <a:pt x="332" y="0"/>
                    </a:cubicBezTo>
                    <a:cubicBezTo>
                      <a:pt x="318" y="0"/>
                      <a:pt x="307" y="12"/>
                      <a:pt x="307" y="26"/>
                    </a:cubicBezTo>
                    <a:cubicBezTo>
                      <a:pt x="307" y="139"/>
                      <a:pt x="307" y="139"/>
                      <a:pt x="307" y="139"/>
                    </a:cubicBezTo>
                    <a:cubicBezTo>
                      <a:pt x="127" y="139"/>
                      <a:pt x="127" y="139"/>
                      <a:pt x="127" y="139"/>
                    </a:cubicBezTo>
                    <a:cubicBezTo>
                      <a:pt x="57" y="139"/>
                      <a:pt x="0" y="196"/>
                      <a:pt x="0" y="266"/>
                    </a:cubicBezTo>
                    <a:cubicBezTo>
                      <a:pt x="0" y="723"/>
                      <a:pt x="0" y="723"/>
                      <a:pt x="0" y="723"/>
                    </a:cubicBezTo>
                    <a:cubicBezTo>
                      <a:pt x="0" y="793"/>
                      <a:pt x="57" y="850"/>
                      <a:pt x="127" y="850"/>
                    </a:cubicBezTo>
                    <a:cubicBezTo>
                      <a:pt x="830" y="850"/>
                      <a:pt x="830" y="850"/>
                      <a:pt x="830" y="850"/>
                    </a:cubicBezTo>
                    <a:cubicBezTo>
                      <a:pt x="900" y="850"/>
                      <a:pt x="957" y="793"/>
                      <a:pt x="957" y="723"/>
                    </a:cubicBezTo>
                    <a:cubicBezTo>
                      <a:pt x="957" y="266"/>
                      <a:pt x="957" y="266"/>
                      <a:pt x="957" y="266"/>
                    </a:cubicBezTo>
                    <a:cubicBezTo>
                      <a:pt x="957" y="196"/>
                      <a:pt x="900" y="139"/>
                      <a:pt x="830" y="139"/>
                    </a:cubicBezTo>
                    <a:close/>
                    <a:moveTo>
                      <a:pt x="521" y="439"/>
                    </a:moveTo>
                    <a:cubicBezTo>
                      <a:pt x="436" y="439"/>
                      <a:pt x="436" y="439"/>
                      <a:pt x="436" y="439"/>
                    </a:cubicBezTo>
                    <a:cubicBezTo>
                      <a:pt x="429" y="439"/>
                      <a:pt x="423" y="445"/>
                      <a:pt x="423" y="451"/>
                    </a:cubicBezTo>
                    <a:cubicBezTo>
                      <a:pt x="423" y="482"/>
                      <a:pt x="423" y="482"/>
                      <a:pt x="423" y="482"/>
                    </a:cubicBezTo>
                    <a:cubicBezTo>
                      <a:pt x="127" y="482"/>
                      <a:pt x="127" y="482"/>
                      <a:pt x="127" y="482"/>
                    </a:cubicBezTo>
                    <a:cubicBezTo>
                      <a:pt x="78" y="482"/>
                      <a:pt x="38" y="442"/>
                      <a:pt x="38" y="393"/>
                    </a:cubicBezTo>
                    <a:cubicBezTo>
                      <a:pt x="38" y="266"/>
                      <a:pt x="38" y="266"/>
                      <a:pt x="38" y="266"/>
                    </a:cubicBezTo>
                    <a:cubicBezTo>
                      <a:pt x="38" y="217"/>
                      <a:pt x="78" y="177"/>
                      <a:pt x="127" y="177"/>
                    </a:cubicBezTo>
                    <a:cubicBezTo>
                      <a:pt x="830" y="177"/>
                      <a:pt x="830" y="177"/>
                      <a:pt x="830" y="177"/>
                    </a:cubicBezTo>
                    <a:cubicBezTo>
                      <a:pt x="879" y="177"/>
                      <a:pt x="919" y="217"/>
                      <a:pt x="919" y="266"/>
                    </a:cubicBezTo>
                    <a:cubicBezTo>
                      <a:pt x="919" y="393"/>
                      <a:pt x="919" y="393"/>
                      <a:pt x="919" y="393"/>
                    </a:cubicBezTo>
                    <a:cubicBezTo>
                      <a:pt x="919" y="442"/>
                      <a:pt x="879" y="482"/>
                      <a:pt x="830" y="482"/>
                    </a:cubicBezTo>
                    <a:cubicBezTo>
                      <a:pt x="534" y="482"/>
                      <a:pt x="534" y="482"/>
                      <a:pt x="534" y="482"/>
                    </a:cubicBezTo>
                    <a:cubicBezTo>
                      <a:pt x="534" y="451"/>
                      <a:pt x="534" y="451"/>
                      <a:pt x="534" y="451"/>
                    </a:cubicBezTo>
                    <a:cubicBezTo>
                      <a:pt x="534" y="445"/>
                      <a:pt x="528" y="439"/>
                      <a:pt x="521" y="439"/>
                    </a:cubicBezTo>
                    <a:close/>
                    <a:moveTo>
                      <a:pt x="509" y="464"/>
                    </a:moveTo>
                    <a:cubicBezTo>
                      <a:pt x="509" y="524"/>
                      <a:pt x="509" y="524"/>
                      <a:pt x="509" y="524"/>
                    </a:cubicBezTo>
                    <a:cubicBezTo>
                      <a:pt x="448" y="524"/>
                      <a:pt x="448" y="524"/>
                      <a:pt x="448" y="524"/>
                    </a:cubicBezTo>
                    <a:cubicBezTo>
                      <a:pt x="448" y="464"/>
                      <a:pt x="448" y="464"/>
                      <a:pt x="448" y="464"/>
                    </a:cubicBezTo>
                    <a:lnTo>
                      <a:pt x="509" y="464"/>
                    </a:lnTo>
                    <a:close/>
                    <a:moveTo>
                      <a:pt x="357" y="51"/>
                    </a:moveTo>
                    <a:cubicBezTo>
                      <a:pt x="600" y="51"/>
                      <a:pt x="600" y="51"/>
                      <a:pt x="600" y="51"/>
                    </a:cubicBezTo>
                    <a:cubicBezTo>
                      <a:pt x="600" y="139"/>
                      <a:pt x="600" y="139"/>
                      <a:pt x="600" y="139"/>
                    </a:cubicBezTo>
                    <a:cubicBezTo>
                      <a:pt x="357" y="139"/>
                      <a:pt x="357" y="139"/>
                      <a:pt x="357" y="139"/>
                    </a:cubicBezTo>
                    <a:lnTo>
                      <a:pt x="357" y="51"/>
                    </a:lnTo>
                    <a:close/>
                    <a:moveTo>
                      <a:pt x="830" y="799"/>
                    </a:moveTo>
                    <a:cubicBezTo>
                      <a:pt x="127" y="799"/>
                      <a:pt x="127" y="799"/>
                      <a:pt x="127" y="799"/>
                    </a:cubicBezTo>
                    <a:cubicBezTo>
                      <a:pt x="85" y="799"/>
                      <a:pt x="51" y="765"/>
                      <a:pt x="51" y="723"/>
                    </a:cubicBezTo>
                    <a:cubicBezTo>
                      <a:pt x="51" y="477"/>
                      <a:pt x="51" y="477"/>
                      <a:pt x="51" y="477"/>
                    </a:cubicBezTo>
                    <a:cubicBezTo>
                      <a:pt x="71" y="496"/>
                      <a:pt x="98" y="507"/>
                      <a:pt x="127" y="507"/>
                    </a:cubicBezTo>
                    <a:cubicBezTo>
                      <a:pt x="423" y="507"/>
                      <a:pt x="423" y="507"/>
                      <a:pt x="423" y="507"/>
                    </a:cubicBezTo>
                    <a:cubicBezTo>
                      <a:pt x="423" y="537"/>
                      <a:pt x="423" y="537"/>
                      <a:pt x="423" y="537"/>
                    </a:cubicBezTo>
                    <a:cubicBezTo>
                      <a:pt x="423" y="544"/>
                      <a:pt x="429" y="550"/>
                      <a:pt x="436" y="550"/>
                    </a:cubicBezTo>
                    <a:cubicBezTo>
                      <a:pt x="521" y="550"/>
                      <a:pt x="521" y="550"/>
                      <a:pt x="521" y="550"/>
                    </a:cubicBezTo>
                    <a:cubicBezTo>
                      <a:pt x="528" y="550"/>
                      <a:pt x="534" y="544"/>
                      <a:pt x="534" y="537"/>
                    </a:cubicBezTo>
                    <a:cubicBezTo>
                      <a:pt x="534" y="507"/>
                      <a:pt x="534" y="507"/>
                      <a:pt x="534" y="507"/>
                    </a:cubicBezTo>
                    <a:cubicBezTo>
                      <a:pt x="830" y="507"/>
                      <a:pt x="830" y="507"/>
                      <a:pt x="830" y="507"/>
                    </a:cubicBezTo>
                    <a:cubicBezTo>
                      <a:pt x="859" y="507"/>
                      <a:pt x="886" y="496"/>
                      <a:pt x="906" y="477"/>
                    </a:cubicBezTo>
                    <a:cubicBezTo>
                      <a:pt x="906" y="723"/>
                      <a:pt x="906" y="723"/>
                      <a:pt x="906" y="723"/>
                    </a:cubicBezTo>
                    <a:cubicBezTo>
                      <a:pt x="906" y="765"/>
                      <a:pt x="872" y="799"/>
                      <a:pt x="830" y="799"/>
                    </a:cubicBez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305" name="组合 72"/>
            <p:cNvGrpSpPr>
              <a:grpSpLocks/>
            </p:cNvGrpSpPr>
            <p:nvPr/>
          </p:nvGrpSpPr>
          <p:grpSpPr bwMode="auto">
            <a:xfrm>
              <a:off x="0" y="421260"/>
              <a:ext cx="269890" cy="269890"/>
              <a:chOff x="0" y="0"/>
              <a:chExt cx="269890" cy="269890"/>
            </a:xfrm>
          </p:grpSpPr>
          <p:sp>
            <p:nvSpPr>
              <p:cNvPr id="10306" name="圆角矩形 89"/>
              <p:cNvSpPr>
                <a:spLocks noChangeArrowheads="1"/>
              </p:cNvSpPr>
              <p:nvPr/>
            </p:nvSpPr>
            <p:spPr bwMode="auto">
              <a:xfrm>
                <a:off x="0" y="-734"/>
                <a:ext cx="269890" cy="271357"/>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07" name="Freeform 6"/>
              <p:cNvSpPr>
                <a:spLocks noEditPoints="1"/>
              </p:cNvSpPr>
              <p:nvPr/>
            </p:nvSpPr>
            <p:spPr bwMode="auto">
              <a:xfrm>
                <a:off x="15209" y="51069"/>
                <a:ext cx="239470" cy="167751"/>
              </a:xfrm>
              <a:custGeom>
                <a:avLst/>
                <a:gdLst>
                  <a:gd name="T0" fmla="*/ 981 w 1254"/>
                  <a:gd name="T1" fmla="*/ 11 h 876"/>
                  <a:gd name="T2" fmla="*/ 764 w 1254"/>
                  <a:gd name="T3" fmla="*/ 114 h 876"/>
                  <a:gd name="T4" fmla="*/ 757 w 1254"/>
                  <a:gd name="T5" fmla="*/ 152 h 876"/>
                  <a:gd name="T6" fmla="*/ 660 w 1254"/>
                  <a:gd name="T7" fmla="*/ 180 h 876"/>
                  <a:gd name="T8" fmla="*/ 629 w 1254"/>
                  <a:gd name="T9" fmla="*/ 221 h 876"/>
                  <a:gd name="T10" fmla="*/ 598 w 1254"/>
                  <a:gd name="T11" fmla="*/ 180 h 876"/>
                  <a:gd name="T12" fmla="*/ 497 w 1254"/>
                  <a:gd name="T13" fmla="*/ 157 h 876"/>
                  <a:gd name="T14" fmla="*/ 490 w 1254"/>
                  <a:gd name="T15" fmla="*/ 119 h 876"/>
                  <a:gd name="T16" fmla="*/ 273 w 1254"/>
                  <a:gd name="T17" fmla="*/ 16 h 876"/>
                  <a:gd name="T18" fmla="*/ 8 w 1254"/>
                  <a:gd name="T19" fmla="*/ 366 h 876"/>
                  <a:gd name="T20" fmla="*/ 169 w 1254"/>
                  <a:gd name="T21" fmla="*/ 534 h 876"/>
                  <a:gd name="T22" fmla="*/ 188 w 1254"/>
                  <a:gd name="T23" fmla="*/ 525 h 876"/>
                  <a:gd name="T24" fmla="*/ 451 w 1254"/>
                  <a:gd name="T25" fmla="*/ 719 h 876"/>
                  <a:gd name="T26" fmla="*/ 698 w 1254"/>
                  <a:gd name="T27" fmla="*/ 876 h 876"/>
                  <a:gd name="T28" fmla="*/ 984 w 1254"/>
                  <a:gd name="T29" fmla="*/ 668 h 876"/>
                  <a:gd name="T30" fmla="*/ 986 w 1254"/>
                  <a:gd name="T31" fmla="*/ 649 h 876"/>
                  <a:gd name="T32" fmla="*/ 1057 w 1254"/>
                  <a:gd name="T33" fmla="*/ 510 h 876"/>
                  <a:gd name="T34" fmla="*/ 1085 w 1254"/>
                  <a:gd name="T35" fmla="*/ 529 h 876"/>
                  <a:gd name="T36" fmla="*/ 1104 w 1254"/>
                  <a:gd name="T37" fmla="*/ 521 h 876"/>
                  <a:gd name="T38" fmla="*/ 1246 w 1254"/>
                  <a:gd name="T39" fmla="*/ 328 h 876"/>
                  <a:gd name="T40" fmla="*/ 61 w 1254"/>
                  <a:gd name="T41" fmla="*/ 348 h 876"/>
                  <a:gd name="T42" fmla="*/ 438 w 1254"/>
                  <a:gd name="T43" fmla="*/ 147 h 876"/>
                  <a:gd name="T44" fmla="*/ 915 w 1254"/>
                  <a:gd name="T45" fmla="*/ 688 h 876"/>
                  <a:gd name="T46" fmla="*/ 703 w 1254"/>
                  <a:gd name="T47" fmla="*/ 535 h 876"/>
                  <a:gd name="T48" fmla="*/ 837 w 1254"/>
                  <a:gd name="T49" fmla="*/ 745 h 876"/>
                  <a:gd name="T50" fmla="*/ 652 w 1254"/>
                  <a:gd name="T51" fmla="*/ 616 h 876"/>
                  <a:gd name="T52" fmla="*/ 759 w 1254"/>
                  <a:gd name="T53" fmla="*/ 803 h 876"/>
                  <a:gd name="T54" fmla="*/ 597 w 1254"/>
                  <a:gd name="T55" fmla="*/ 695 h 876"/>
                  <a:gd name="T56" fmla="*/ 698 w 1254"/>
                  <a:gd name="T57" fmla="*/ 848 h 876"/>
                  <a:gd name="T58" fmla="*/ 217 w 1254"/>
                  <a:gd name="T59" fmla="*/ 490 h 876"/>
                  <a:gd name="T60" fmla="*/ 588 w 1254"/>
                  <a:gd name="T61" fmla="*/ 204 h 876"/>
                  <a:gd name="T62" fmla="*/ 591 w 1254"/>
                  <a:gd name="T63" fmla="*/ 281 h 876"/>
                  <a:gd name="T64" fmla="*/ 504 w 1254"/>
                  <a:gd name="T65" fmla="*/ 426 h 876"/>
                  <a:gd name="T66" fmla="*/ 575 w 1254"/>
                  <a:gd name="T67" fmla="*/ 484 h 876"/>
                  <a:gd name="T68" fmla="*/ 687 w 1254"/>
                  <a:gd name="T69" fmla="*/ 360 h 876"/>
                  <a:gd name="T70" fmla="*/ 916 w 1254"/>
                  <a:gd name="T71" fmla="*/ 612 h 876"/>
                  <a:gd name="T72" fmla="*/ 958 w 1254"/>
                  <a:gd name="T73" fmla="*/ 656 h 876"/>
                  <a:gd name="T74" fmla="*/ 926 w 1254"/>
                  <a:gd name="T75" fmla="*/ 586 h 876"/>
                  <a:gd name="T76" fmla="*/ 699 w 1254"/>
                  <a:gd name="T77" fmla="*/ 332 h 876"/>
                  <a:gd name="T78" fmla="*/ 689 w 1254"/>
                  <a:gd name="T79" fmla="*/ 326 h 876"/>
                  <a:gd name="T80" fmla="*/ 573 w 1254"/>
                  <a:gd name="T81" fmla="*/ 454 h 876"/>
                  <a:gd name="T82" fmla="*/ 612 w 1254"/>
                  <a:gd name="T83" fmla="*/ 295 h 876"/>
                  <a:gd name="T84" fmla="*/ 784 w 1254"/>
                  <a:gd name="T85" fmla="*/ 184 h 876"/>
                  <a:gd name="T86" fmla="*/ 926 w 1254"/>
                  <a:gd name="T87" fmla="*/ 586 h 876"/>
                  <a:gd name="T88" fmla="*/ 815 w 1254"/>
                  <a:gd name="T89" fmla="*/ 143 h 876"/>
                  <a:gd name="T90" fmla="*/ 1193 w 1254"/>
                  <a:gd name="T91" fmla="*/ 34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4" h="876">
                    <a:moveTo>
                      <a:pt x="1246" y="328"/>
                    </a:moveTo>
                    <a:cubicBezTo>
                      <a:pt x="981" y="11"/>
                      <a:pt x="981" y="11"/>
                      <a:pt x="981" y="11"/>
                    </a:cubicBezTo>
                    <a:cubicBezTo>
                      <a:pt x="973" y="2"/>
                      <a:pt x="959" y="0"/>
                      <a:pt x="948" y="6"/>
                    </a:cubicBezTo>
                    <a:cubicBezTo>
                      <a:pt x="764" y="114"/>
                      <a:pt x="764" y="114"/>
                      <a:pt x="764" y="114"/>
                    </a:cubicBezTo>
                    <a:cubicBezTo>
                      <a:pt x="757" y="118"/>
                      <a:pt x="753" y="124"/>
                      <a:pt x="752" y="131"/>
                    </a:cubicBezTo>
                    <a:cubicBezTo>
                      <a:pt x="750" y="139"/>
                      <a:pt x="752" y="146"/>
                      <a:pt x="757" y="152"/>
                    </a:cubicBezTo>
                    <a:cubicBezTo>
                      <a:pt x="765" y="161"/>
                      <a:pt x="765" y="161"/>
                      <a:pt x="765" y="161"/>
                    </a:cubicBezTo>
                    <a:cubicBezTo>
                      <a:pt x="660" y="180"/>
                      <a:pt x="660" y="180"/>
                      <a:pt x="660" y="180"/>
                    </a:cubicBezTo>
                    <a:cubicBezTo>
                      <a:pt x="657" y="180"/>
                      <a:pt x="653" y="182"/>
                      <a:pt x="651" y="185"/>
                    </a:cubicBezTo>
                    <a:cubicBezTo>
                      <a:pt x="629" y="221"/>
                      <a:pt x="629" y="221"/>
                      <a:pt x="629" y="221"/>
                    </a:cubicBezTo>
                    <a:cubicBezTo>
                      <a:pt x="606" y="185"/>
                      <a:pt x="606" y="185"/>
                      <a:pt x="606" y="185"/>
                    </a:cubicBezTo>
                    <a:cubicBezTo>
                      <a:pt x="604" y="182"/>
                      <a:pt x="601" y="180"/>
                      <a:pt x="598" y="180"/>
                    </a:cubicBezTo>
                    <a:cubicBezTo>
                      <a:pt x="493" y="161"/>
                      <a:pt x="493" y="161"/>
                      <a:pt x="493" y="161"/>
                    </a:cubicBezTo>
                    <a:cubicBezTo>
                      <a:pt x="497" y="157"/>
                      <a:pt x="497" y="157"/>
                      <a:pt x="497" y="157"/>
                    </a:cubicBezTo>
                    <a:cubicBezTo>
                      <a:pt x="501" y="151"/>
                      <a:pt x="503" y="144"/>
                      <a:pt x="502" y="136"/>
                    </a:cubicBezTo>
                    <a:cubicBezTo>
                      <a:pt x="501" y="129"/>
                      <a:pt x="496" y="122"/>
                      <a:pt x="490" y="119"/>
                    </a:cubicBezTo>
                    <a:cubicBezTo>
                      <a:pt x="305" y="10"/>
                      <a:pt x="305" y="10"/>
                      <a:pt x="305" y="10"/>
                    </a:cubicBezTo>
                    <a:cubicBezTo>
                      <a:pt x="295" y="4"/>
                      <a:pt x="281" y="7"/>
                      <a:pt x="273" y="16"/>
                    </a:cubicBezTo>
                    <a:cubicBezTo>
                      <a:pt x="8" y="333"/>
                      <a:pt x="8" y="333"/>
                      <a:pt x="8" y="333"/>
                    </a:cubicBezTo>
                    <a:cubicBezTo>
                      <a:pt x="0" y="342"/>
                      <a:pt x="0" y="356"/>
                      <a:pt x="8" y="366"/>
                    </a:cubicBezTo>
                    <a:cubicBezTo>
                      <a:pt x="150" y="525"/>
                      <a:pt x="150" y="525"/>
                      <a:pt x="150" y="525"/>
                    </a:cubicBezTo>
                    <a:cubicBezTo>
                      <a:pt x="155" y="531"/>
                      <a:pt x="162" y="534"/>
                      <a:pt x="169" y="534"/>
                    </a:cubicBezTo>
                    <a:cubicBezTo>
                      <a:pt x="169" y="534"/>
                      <a:pt x="169" y="534"/>
                      <a:pt x="169" y="534"/>
                    </a:cubicBezTo>
                    <a:cubicBezTo>
                      <a:pt x="177" y="534"/>
                      <a:pt x="184" y="530"/>
                      <a:pt x="188" y="525"/>
                    </a:cubicBezTo>
                    <a:cubicBezTo>
                      <a:pt x="201" y="510"/>
                      <a:pt x="201" y="510"/>
                      <a:pt x="201" y="510"/>
                    </a:cubicBezTo>
                    <a:cubicBezTo>
                      <a:pt x="451" y="719"/>
                      <a:pt x="451" y="719"/>
                      <a:pt x="451" y="719"/>
                    </a:cubicBezTo>
                    <a:cubicBezTo>
                      <a:pt x="691" y="874"/>
                      <a:pt x="691" y="874"/>
                      <a:pt x="691" y="874"/>
                    </a:cubicBezTo>
                    <a:cubicBezTo>
                      <a:pt x="693" y="875"/>
                      <a:pt x="696" y="876"/>
                      <a:pt x="698" y="876"/>
                    </a:cubicBezTo>
                    <a:cubicBezTo>
                      <a:pt x="701" y="876"/>
                      <a:pt x="703" y="875"/>
                      <a:pt x="706" y="873"/>
                    </a:cubicBezTo>
                    <a:cubicBezTo>
                      <a:pt x="984" y="668"/>
                      <a:pt x="984" y="668"/>
                      <a:pt x="984" y="668"/>
                    </a:cubicBezTo>
                    <a:cubicBezTo>
                      <a:pt x="987" y="666"/>
                      <a:pt x="989" y="662"/>
                      <a:pt x="990" y="659"/>
                    </a:cubicBezTo>
                    <a:cubicBezTo>
                      <a:pt x="990" y="655"/>
                      <a:pt x="989" y="652"/>
                      <a:pt x="986" y="649"/>
                    </a:cubicBezTo>
                    <a:cubicBezTo>
                      <a:pt x="944" y="605"/>
                      <a:pt x="944" y="605"/>
                      <a:pt x="944" y="605"/>
                    </a:cubicBezTo>
                    <a:cubicBezTo>
                      <a:pt x="1057" y="510"/>
                      <a:pt x="1057" y="510"/>
                      <a:pt x="1057" y="510"/>
                    </a:cubicBezTo>
                    <a:cubicBezTo>
                      <a:pt x="1065" y="520"/>
                      <a:pt x="1065" y="520"/>
                      <a:pt x="1065" y="520"/>
                    </a:cubicBezTo>
                    <a:cubicBezTo>
                      <a:pt x="1070" y="526"/>
                      <a:pt x="1077" y="529"/>
                      <a:pt x="1085" y="529"/>
                    </a:cubicBezTo>
                    <a:cubicBezTo>
                      <a:pt x="1085" y="529"/>
                      <a:pt x="1085" y="529"/>
                      <a:pt x="1085" y="529"/>
                    </a:cubicBezTo>
                    <a:cubicBezTo>
                      <a:pt x="1092" y="529"/>
                      <a:pt x="1099" y="526"/>
                      <a:pt x="1104" y="521"/>
                    </a:cubicBezTo>
                    <a:cubicBezTo>
                      <a:pt x="1245" y="361"/>
                      <a:pt x="1245" y="361"/>
                      <a:pt x="1245" y="361"/>
                    </a:cubicBezTo>
                    <a:cubicBezTo>
                      <a:pt x="1254" y="352"/>
                      <a:pt x="1254" y="338"/>
                      <a:pt x="1246" y="328"/>
                    </a:cubicBezTo>
                    <a:close/>
                    <a:moveTo>
                      <a:pt x="168" y="470"/>
                    </a:moveTo>
                    <a:cubicBezTo>
                      <a:pt x="61" y="348"/>
                      <a:pt x="61" y="348"/>
                      <a:pt x="61" y="348"/>
                    </a:cubicBezTo>
                    <a:cubicBezTo>
                      <a:pt x="298" y="65"/>
                      <a:pt x="298" y="65"/>
                      <a:pt x="298" y="65"/>
                    </a:cubicBezTo>
                    <a:cubicBezTo>
                      <a:pt x="438" y="147"/>
                      <a:pt x="438" y="147"/>
                      <a:pt x="438" y="147"/>
                    </a:cubicBezTo>
                    <a:lnTo>
                      <a:pt x="168" y="470"/>
                    </a:lnTo>
                    <a:close/>
                    <a:moveTo>
                      <a:pt x="915" y="688"/>
                    </a:moveTo>
                    <a:cubicBezTo>
                      <a:pt x="720" y="516"/>
                      <a:pt x="720" y="516"/>
                      <a:pt x="720" y="516"/>
                    </a:cubicBezTo>
                    <a:cubicBezTo>
                      <a:pt x="703" y="535"/>
                      <a:pt x="703" y="535"/>
                      <a:pt x="703" y="535"/>
                    </a:cubicBezTo>
                    <a:cubicBezTo>
                      <a:pt x="894" y="703"/>
                      <a:pt x="894" y="703"/>
                      <a:pt x="894" y="703"/>
                    </a:cubicBezTo>
                    <a:cubicBezTo>
                      <a:pt x="837" y="745"/>
                      <a:pt x="837" y="745"/>
                      <a:pt x="837" y="745"/>
                    </a:cubicBezTo>
                    <a:cubicBezTo>
                      <a:pt x="668" y="597"/>
                      <a:pt x="668" y="597"/>
                      <a:pt x="668" y="597"/>
                    </a:cubicBezTo>
                    <a:cubicBezTo>
                      <a:pt x="652" y="616"/>
                      <a:pt x="652" y="616"/>
                      <a:pt x="652" y="616"/>
                    </a:cubicBezTo>
                    <a:cubicBezTo>
                      <a:pt x="816" y="760"/>
                      <a:pt x="816" y="760"/>
                      <a:pt x="816" y="760"/>
                    </a:cubicBezTo>
                    <a:cubicBezTo>
                      <a:pt x="759" y="803"/>
                      <a:pt x="759" y="803"/>
                      <a:pt x="759" y="803"/>
                    </a:cubicBezTo>
                    <a:cubicBezTo>
                      <a:pt x="614" y="676"/>
                      <a:pt x="614" y="676"/>
                      <a:pt x="614" y="676"/>
                    </a:cubicBezTo>
                    <a:cubicBezTo>
                      <a:pt x="597" y="695"/>
                      <a:pt x="597" y="695"/>
                      <a:pt x="597" y="695"/>
                    </a:cubicBezTo>
                    <a:cubicBezTo>
                      <a:pt x="738" y="818"/>
                      <a:pt x="738" y="818"/>
                      <a:pt x="738" y="818"/>
                    </a:cubicBezTo>
                    <a:cubicBezTo>
                      <a:pt x="698" y="848"/>
                      <a:pt x="698" y="848"/>
                      <a:pt x="698" y="848"/>
                    </a:cubicBezTo>
                    <a:cubicBezTo>
                      <a:pt x="466" y="699"/>
                      <a:pt x="466" y="699"/>
                      <a:pt x="466" y="699"/>
                    </a:cubicBezTo>
                    <a:cubicBezTo>
                      <a:pt x="217" y="490"/>
                      <a:pt x="217" y="490"/>
                      <a:pt x="217" y="490"/>
                    </a:cubicBezTo>
                    <a:cubicBezTo>
                      <a:pt x="474" y="184"/>
                      <a:pt x="474" y="184"/>
                      <a:pt x="474" y="184"/>
                    </a:cubicBezTo>
                    <a:cubicBezTo>
                      <a:pt x="588" y="204"/>
                      <a:pt x="588" y="204"/>
                      <a:pt x="588" y="204"/>
                    </a:cubicBezTo>
                    <a:cubicBezTo>
                      <a:pt x="614" y="244"/>
                      <a:pt x="614" y="244"/>
                      <a:pt x="614" y="244"/>
                    </a:cubicBezTo>
                    <a:cubicBezTo>
                      <a:pt x="591" y="281"/>
                      <a:pt x="591" y="281"/>
                      <a:pt x="591" y="281"/>
                    </a:cubicBezTo>
                    <a:cubicBezTo>
                      <a:pt x="503" y="409"/>
                      <a:pt x="503" y="409"/>
                      <a:pt x="503" y="409"/>
                    </a:cubicBezTo>
                    <a:cubicBezTo>
                      <a:pt x="499" y="415"/>
                      <a:pt x="500" y="422"/>
                      <a:pt x="504" y="426"/>
                    </a:cubicBezTo>
                    <a:cubicBezTo>
                      <a:pt x="566" y="481"/>
                      <a:pt x="566" y="481"/>
                      <a:pt x="566" y="481"/>
                    </a:cubicBezTo>
                    <a:cubicBezTo>
                      <a:pt x="569" y="484"/>
                      <a:pt x="572" y="485"/>
                      <a:pt x="575" y="484"/>
                    </a:cubicBezTo>
                    <a:cubicBezTo>
                      <a:pt x="579" y="484"/>
                      <a:pt x="582" y="483"/>
                      <a:pt x="584" y="480"/>
                    </a:cubicBezTo>
                    <a:cubicBezTo>
                      <a:pt x="687" y="360"/>
                      <a:pt x="687" y="360"/>
                      <a:pt x="687" y="360"/>
                    </a:cubicBezTo>
                    <a:cubicBezTo>
                      <a:pt x="714" y="401"/>
                      <a:pt x="714" y="401"/>
                      <a:pt x="714" y="401"/>
                    </a:cubicBezTo>
                    <a:cubicBezTo>
                      <a:pt x="916" y="612"/>
                      <a:pt x="916" y="612"/>
                      <a:pt x="916" y="612"/>
                    </a:cubicBezTo>
                    <a:cubicBezTo>
                      <a:pt x="916" y="612"/>
                      <a:pt x="916" y="612"/>
                      <a:pt x="916" y="612"/>
                    </a:cubicBezTo>
                    <a:cubicBezTo>
                      <a:pt x="958" y="656"/>
                      <a:pt x="958" y="656"/>
                      <a:pt x="958" y="656"/>
                    </a:cubicBezTo>
                    <a:lnTo>
                      <a:pt x="915" y="688"/>
                    </a:lnTo>
                    <a:close/>
                    <a:moveTo>
                      <a:pt x="926" y="586"/>
                    </a:moveTo>
                    <a:cubicBezTo>
                      <a:pt x="734" y="385"/>
                      <a:pt x="734" y="385"/>
                      <a:pt x="734" y="385"/>
                    </a:cubicBezTo>
                    <a:cubicBezTo>
                      <a:pt x="699" y="332"/>
                      <a:pt x="699" y="332"/>
                      <a:pt x="699" y="332"/>
                    </a:cubicBezTo>
                    <a:cubicBezTo>
                      <a:pt x="697" y="328"/>
                      <a:pt x="694" y="326"/>
                      <a:pt x="690" y="326"/>
                    </a:cubicBezTo>
                    <a:cubicBezTo>
                      <a:pt x="689" y="326"/>
                      <a:pt x="689" y="326"/>
                      <a:pt x="689" y="326"/>
                    </a:cubicBezTo>
                    <a:cubicBezTo>
                      <a:pt x="685" y="326"/>
                      <a:pt x="681" y="327"/>
                      <a:pt x="679" y="330"/>
                    </a:cubicBezTo>
                    <a:cubicBezTo>
                      <a:pt x="573" y="454"/>
                      <a:pt x="573" y="454"/>
                      <a:pt x="573" y="454"/>
                    </a:cubicBezTo>
                    <a:cubicBezTo>
                      <a:pt x="530" y="415"/>
                      <a:pt x="530" y="415"/>
                      <a:pt x="530" y="415"/>
                    </a:cubicBezTo>
                    <a:cubicBezTo>
                      <a:pt x="612" y="295"/>
                      <a:pt x="612" y="295"/>
                      <a:pt x="612" y="295"/>
                    </a:cubicBezTo>
                    <a:cubicBezTo>
                      <a:pt x="670" y="204"/>
                      <a:pt x="670" y="204"/>
                      <a:pt x="670" y="204"/>
                    </a:cubicBezTo>
                    <a:cubicBezTo>
                      <a:pt x="784" y="184"/>
                      <a:pt x="784" y="184"/>
                      <a:pt x="784" y="184"/>
                    </a:cubicBezTo>
                    <a:cubicBezTo>
                      <a:pt x="1041" y="490"/>
                      <a:pt x="1041" y="490"/>
                      <a:pt x="1041" y="490"/>
                    </a:cubicBezTo>
                    <a:lnTo>
                      <a:pt x="926" y="586"/>
                    </a:lnTo>
                    <a:close/>
                    <a:moveTo>
                      <a:pt x="1085" y="465"/>
                    </a:moveTo>
                    <a:cubicBezTo>
                      <a:pt x="815" y="143"/>
                      <a:pt x="815" y="143"/>
                      <a:pt x="815" y="143"/>
                    </a:cubicBezTo>
                    <a:cubicBezTo>
                      <a:pt x="956" y="61"/>
                      <a:pt x="956" y="61"/>
                      <a:pt x="956" y="61"/>
                    </a:cubicBezTo>
                    <a:cubicBezTo>
                      <a:pt x="1193" y="344"/>
                      <a:pt x="1193" y="344"/>
                      <a:pt x="1193" y="344"/>
                    </a:cubicBezTo>
                    <a:lnTo>
                      <a:pt x="1085" y="465"/>
                    </a:ln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308" name="组合 73"/>
            <p:cNvGrpSpPr>
              <a:grpSpLocks/>
            </p:cNvGrpSpPr>
            <p:nvPr/>
          </p:nvGrpSpPr>
          <p:grpSpPr bwMode="auto">
            <a:xfrm>
              <a:off x="0" y="842521"/>
              <a:ext cx="269890" cy="269890"/>
              <a:chOff x="0" y="0"/>
              <a:chExt cx="269890" cy="269890"/>
            </a:xfrm>
          </p:grpSpPr>
          <p:sp>
            <p:nvSpPr>
              <p:cNvPr id="10309" name="圆角矩形 83"/>
              <p:cNvSpPr>
                <a:spLocks noChangeArrowheads="1"/>
              </p:cNvSpPr>
              <p:nvPr/>
            </p:nvSpPr>
            <p:spPr bwMode="auto">
              <a:xfrm>
                <a:off x="0" y="119"/>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0310" name="组合 84"/>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7120" y="57691"/>
                <a:ext cx="176794" cy="164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grpSp>
        <p:nvGrpSpPr>
          <p:cNvPr id="10311" name="组合 128"/>
          <p:cNvGrpSpPr>
            <a:grpSpLocks/>
          </p:cNvGrpSpPr>
          <p:nvPr/>
        </p:nvGrpSpPr>
        <p:grpSpPr bwMode="auto">
          <a:xfrm>
            <a:off x="9175750" y="2312988"/>
            <a:ext cx="2435225" cy="1008062"/>
            <a:chOff x="0" y="0"/>
            <a:chExt cx="2435179" cy="1008678"/>
          </a:xfrm>
        </p:grpSpPr>
        <p:grpSp>
          <p:nvGrpSpPr>
            <p:cNvPr id="10312" name="组合 74"/>
            <p:cNvGrpSpPr>
              <a:grpSpLocks/>
            </p:cNvGrpSpPr>
            <p:nvPr/>
          </p:nvGrpSpPr>
          <p:grpSpPr bwMode="auto">
            <a:xfrm>
              <a:off x="3" y="0"/>
              <a:ext cx="2435176" cy="168289"/>
              <a:chOff x="0" y="0"/>
              <a:chExt cx="2330450" cy="168289"/>
            </a:xfrm>
          </p:grpSpPr>
          <p:sp>
            <p:nvSpPr>
              <p:cNvPr id="10313" name="圆角矩形 81"/>
              <p:cNvSpPr>
                <a:spLocks noChangeArrowheads="1"/>
              </p:cNvSpPr>
              <p:nvPr/>
            </p:nvSpPr>
            <p:spPr bwMode="auto">
              <a:xfrm>
                <a:off x="-3" y="0"/>
                <a:ext cx="2330453"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14" name="圆角矩形 82"/>
              <p:cNvSpPr>
                <a:spLocks noChangeArrowheads="1"/>
              </p:cNvSpPr>
              <p:nvPr/>
            </p:nvSpPr>
            <p:spPr bwMode="auto">
              <a:xfrm>
                <a:off x="-3" y="0"/>
                <a:ext cx="1067998"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315" name="组合 75"/>
            <p:cNvGrpSpPr>
              <a:grpSpLocks/>
            </p:cNvGrpSpPr>
            <p:nvPr/>
          </p:nvGrpSpPr>
          <p:grpSpPr bwMode="auto">
            <a:xfrm>
              <a:off x="3" y="420195"/>
              <a:ext cx="2435176" cy="168289"/>
              <a:chOff x="0" y="0"/>
              <a:chExt cx="2330450" cy="168289"/>
            </a:xfrm>
          </p:grpSpPr>
          <p:sp>
            <p:nvSpPr>
              <p:cNvPr id="10316" name="圆角矩形 79"/>
              <p:cNvSpPr>
                <a:spLocks noChangeArrowheads="1"/>
              </p:cNvSpPr>
              <p:nvPr/>
            </p:nvSpPr>
            <p:spPr bwMode="auto">
              <a:xfrm>
                <a:off x="-3" y="749"/>
                <a:ext cx="2330453"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17" name="圆角矩形 80"/>
              <p:cNvSpPr>
                <a:spLocks noChangeArrowheads="1"/>
              </p:cNvSpPr>
              <p:nvPr/>
            </p:nvSpPr>
            <p:spPr bwMode="auto">
              <a:xfrm>
                <a:off x="-3" y="749"/>
                <a:ext cx="1578449"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318" name="组合 76"/>
            <p:cNvGrpSpPr>
              <a:grpSpLocks/>
            </p:cNvGrpSpPr>
            <p:nvPr/>
          </p:nvGrpSpPr>
          <p:grpSpPr bwMode="auto">
            <a:xfrm>
              <a:off x="0" y="840389"/>
              <a:ext cx="2435179" cy="168289"/>
              <a:chOff x="0" y="0"/>
              <a:chExt cx="2330453" cy="168289"/>
            </a:xfrm>
          </p:grpSpPr>
          <p:sp>
            <p:nvSpPr>
              <p:cNvPr id="10319" name="圆角矩形 77"/>
              <p:cNvSpPr>
                <a:spLocks noChangeArrowheads="1"/>
              </p:cNvSpPr>
              <p:nvPr/>
            </p:nvSpPr>
            <p:spPr bwMode="auto">
              <a:xfrm>
                <a:off x="0" y="-89"/>
                <a:ext cx="2330453"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20" name="圆角矩形 78"/>
              <p:cNvSpPr>
                <a:spLocks noChangeArrowheads="1"/>
              </p:cNvSpPr>
              <p:nvPr/>
            </p:nvSpPr>
            <p:spPr bwMode="auto">
              <a:xfrm>
                <a:off x="0" y="-89"/>
                <a:ext cx="1791137"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sp>
        <p:nvSpPr>
          <p:cNvPr id="10321" name="文本框 94"/>
          <p:cNvSpPr txBox="1">
            <a:spLocks noChangeArrowheads="1"/>
          </p:cNvSpPr>
          <p:nvPr/>
        </p:nvSpPr>
        <p:spPr bwMode="auto">
          <a:xfrm>
            <a:off x="8702675" y="4257675"/>
            <a:ext cx="2681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2000" b="1">
                <a:solidFill>
                  <a:schemeClr val="bg1"/>
                </a:solidFill>
                <a:latin typeface="Arial" pitchFamily="34" charset="0"/>
                <a:cs typeface="Arial" pitchFamily="34" charset="0"/>
              </a:rPr>
              <a:t>ADD YOUR NAME</a:t>
            </a:r>
            <a:endParaRPr lang="zh-CN" altLang="en-US" sz="2000" b="1">
              <a:solidFill>
                <a:schemeClr val="bg1"/>
              </a:solidFill>
              <a:latin typeface="Arial" pitchFamily="34" charset="0"/>
              <a:cs typeface="Arial" pitchFamily="34" charset="0"/>
            </a:endParaRPr>
          </a:p>
        </p:txBody>
      </p:sp>
      <p:sp>
        <p:nvSpPr>
          <p:cNvPr id="10322" name="任意多边形 95"/>
          <p:cNvSpPr>
            <a:spLocks/>
          </p:cNvSpPr>
          <p:nvPr/>
        </p:nvSpPr>
        <p:spPr bwMode="auto">
          <a:xfrm>
            <a:off x="8804275" y="4708525"/>
            <a:ext cx="201613" cy="201613"/>
          </a:xfrm>
          <a:custGeom>
            <a:avLst/>
            <a:gdLst>
              <a:gd name="T0" fmla="*/ 154927 w 406684"/>
              <a:gd name="T1" fmla="*/ 127389 h 406684"/>
              <a:gd name="T2" fmla="*/ 154927 w 406684"/>
              <a:gd name="T3" fmla="*/ 289314 h 406684"/>
              <a:gd name="T4" fmla="*/ 294518 w 406684"/>
              <a:gd name="T5" fmla="*/ 208352 h 406684"/>
              <a:gd name="T6" fmla="*/ 154927 w 406684"/>
              <a:gd name="T7" fmla="*/ 127389 h 406684"/>
              <a:gd name="T8" fmla="*/ 203342 w 406684"/>
              <a:gd name="T9" fmla="*/ 0 h 406684"/>
              <a:gd name="T10" fmla="*/ 406684 w 406684"/>
              <a:gd name="T11" fmla="*/ 203342 h 406684"/>
              <a:gd name="T12" fmla="*/ 203342 w 406684"/>
              <a:gd name="T13" fmla="*/ 406684 h 406684"/>
              <a:gd name="T14" fmla="*/ 0 w 406684"/>
              <a:gd name="T15" fmla="*/ 203342 h 406684"/>
              <a:gd name="T16" fmla="*/ 203342 w 406684"/>
              <a:gd name="T17" fmla="*/ 0 h 40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6684" h="406684">
                <a:moveTo>
                  <a:pt x="154927" y="127389"/>
                </a:moveTo>
                <a:lnTo>
                  <a:pt x="154927" y="289314"/>
                </a:lnTo>
                <a:lnTo>
                  <a:pt x="294518" y="208352"/>
                </a:lnTo>
                <a:lnTo>
                  <a:pt x="154927" y="127389"/>
                </a:lnTo>
                <a:close/>
                <a:moveTo>
                  <a:pt x="203342" y="0"/>
                </a:moveTo>
                <a:cubicBezTo>
                  <a:pt x="315645" y="0"/>
                  <a:pt x="406684" y="91039"/>
                  <a:pt x="406684" y="203342"/>
                </a:cubicBezTo>
                <a:cubicBezTo>
                  <a:pt x="406684" y="315645"/>
                  <a:pt x="315645" y="406684"/>
                  <a:pt x="203342" y="406684"/>
                </a:cubicBezTo>
                <a:cubicBezTo>
                  <a:pt x="91039" y="406684"/>
                  <a:pt x="0" y="315645"/>
                  <a:pt x="0" y="203342"/>
                </a:cubicBezTo>
                <a:cubicBezTo>
                  <a:pt x="0" y="91039"/>
                  <a:pt x="91039" y="0"/>
                  <a:pt x="203342" y="0"/>
                </a:cubicBez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0323" name="文本框 96"/>
          <p:cNvSpPr txBox="1">
            <a:spLocks noChangeArrowheads="1"/>
          </p:cNvSpPr>
          <p:nvPr/>
        </p:nvSpPr>
        <p:spPr bwMode="auto">
          <a:xfrm>
            <a:off x="9042400" y="4660900"/>
            <a:ext cx="26543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just" eaLnBrk="1" hangingPunct="1"/>
            <a:r>
              <a:rPr lang="en-US" sz="1100">
                <a:solidFill>
                  <a:schemeClr val="bg1"/>
                </a:solidFill>
                <a:latin typeface="Arial" pitchFamily="34" charset="0"/>
                <a:cs typeface="Arial" pitchFamily="34" charset="0"/>
              </a:rPr>
              <a:t>I will not be a mental loafer. I will read something that requires effort, thought and concentration.</a:t>
            </a:r>
            <a:endParaRPr lang="zh-CN" altLang="en-US" sz="1100">
              <a:solidFill>
                <a:schemeClr val="bg1"/>
              </a:solidFill>
              <a:latin typeface="Arial" pitchFamily="34" charset="0"/>
              <a:cs typeface="Arial" pitchFamily="34" charset="0"/>
            </a:endParaRPr>
          </a:p>
        </p:txBody>
      </p:sp>
      <p:grpSp>
        <p:nvGrpSpPr>
          <p:cNvPr id="10324" name="组合 126"/>
          <p:cNvGrpSpPr>
            <a:grpSpLocks/>
          </p:cNvGrpSpPr>
          <p:nvPr/>
        </p:nvGrpSpPr>
        <p:grpSpPr bwMode="auto">
          <a:xfrm>
            <a:off x="8804275" y="5311775"/>
            <a:ext cx="269875" cy="1112838"/>
            <a:chOff x="0" y="0"/>
            <a:chExt cx="269890" cy="1112411"/>
          </a:xfrm>
        </p:grpSpPr>
        <p:grpSp>
          <p:nvGrpSpPr>
            <p:cNvPr id="10325" name="组合 97"/>
            <p:cNvGrpSpPr>
              <a:grpSpLocks/>
            </p:cNvGrpSpPr>
            <p:nvPr/>
          </p:nvGrpSpPr>
          <p:grpSpPr bwMode="auto">
            <a:xfrm>
              <a:off x="0" y="0"/>
              <a:ext cx="269890" cy="269890"/>
              <a:chOff x="0" y="0"/>
              <a:chExt cx="269890" cy="269890"/>
            </a:xfrm>
          </p:grpSpPr>
          <p:sp>
            <p:nvSpPr>
              <p:cNvPr id="10326" name="圆角矩形 117"/>
              <p:cNvSpPr>
                <a:spLocks noChangeArrowheads="1"/>
              </p:cNvSpPr>
              <p:nvPr/>
            </p:nvSpPr>
            <p:spPr bwMode="auto">
              <a:xfrm>
                <a:off x="0" y="0"/>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27" name="Freeform 5"/>
              <p:cNvSpPr>
                <a:spLocks noEditPoints="1"/>
              </p:cNvSpPr>
              <p:nvPr/>
            </p:nvSpPr>
            <p:spPr bwMode="auto">
              <a:xfrm>
                <a:off x="43573" y="53501"/>
                <a:ext cx="182743" cy="162888"/>
              </a:xfrm>
              <a:custGeom>
                <a:avLst/>
                <a:gdLst>
                  <a:gd name="T0" fmla="*/ 830 w 957"/>
                  <a:gd name="T1" fmla="*/ 139 h 850"/>
                  <a:gd name="T2" fmla="*/ 650 w 957"/>
                  <a:gd name="T3" fmla="*/ 139 h 850"/>
                  <a:gd name="T4" fmla="*/ 650 w 957"/>
                  <a:gd name="T5" fmla="*/ 26 h 850"/>
                  <a:gd name="T6" fmla="*/ 625 w 957"/>
                  <a:gd name="T7" fmla="*/ 0 h 850"/>
                  <a:gd name="T8" fmla="*/ 332 w 957"/>
                  <a:gd name="T9" fmla="*/ 0 h 850"/>
                  <a:gd name="T10" fmla="*/ 307 w 957"/>
                  <a:gd name="T11" fmla="*/ 26 h 850"/>
                  <a:gd name="T12" fmla="*/ 307 w 957"/>
                  <a:gd name="T13" fmla="*/ 139 h 850"/>
                  <a:gd name="T14" fmla="*/ 127 w 957"/>
                  <a:gd name="T15" fmla="*/ 139 h 850"/>
                  <a:gd name="T16" fmla="*/ 0 w 957"/>
                  <a:gd name="T17" fmla="*/ 266 h 850"/>
                  <a:gd name="T18" fmla="*/ 0 w 957"/>
                  <a:gd name="T19" fmla="*/ 723 h 850"/>
                  <a:gd name="T20" fmla="*/ 127 w 957"/>
                  <a:gd name="T21" fmla="*/ 850 h 850"/>
                  <a:gd name="T22" fmla="*/ 830 w 957"/>
                  <a:gd name="T23" fmla="*/ 850 h 850"/>
                  <a:gd name="T24" fmla="*/ 957 w 957"/>
                  <a:gd name="T25" fmla="*/ 723 h 850"/>
                  <a:gd name="T26" fmla="*/ 957 w 957"/>
                  <a:gd name="T27" fmla="*/ 266 h 850"/>
                  <a:gd name="T28" fmla="*/ 830 w 957"/>
                  <a:gd name="T29" fmla="*/ 139 h 850"/>
                  <a:gd name="T30" fmla="*/ 521 w 957"/>
                  <a:gd name="T31" fmla="*/ 439 h 850"/>
                  <a:gd name="T32" fmla="*/ 436 w 957"/>
                  <a:gd name="T33" fmla="*/ 439 h 850"/>
                  <a:gd name="T34" fmla="*/ 423 w 957"/>
                  <a:gd name="T35" fmla="*/ 451 h 850"/>
                  <a:gd name="T36" fmla="*/ 423 w 957"/>
                  <a:gd name="T37" fmla="*/ 482 h 850"/>
                  <a:gd name="T38" fmla="*/ 127 w 957"/>
                  <a:gd name="T39" fmla="*/ 482 h 850"/>
                  <a:gd name="T40" fmla="*/ 38 w 957"/>
                  <a:gd name="T41" fmla="*/ 393 h 850"/>
                  <a:gd name="T42" fmla="*/ 38 w 957"/>
                  <a:gd name="T43" fmla="*/ 266 h 850"/>
                  <a:gd name="T44" fmla="*/ 127 w 957"/>
                  <a:gd name="T45" fmla="*/ 177 h 850"/>
                  <a:gd name="T46" fmla="*/ 830 w 957"/>
                  <a:gd name="T47" fmla="*/ 177 h 850"/>
                  <a:gd name="T48" fmla="*/ 919 w 957"/>
                  <a:gd name="T49" fmla="*/ 266 h 850"/>
                  <a:gd name="T50" fmla="*/ 919 w 957"/>
                  <a:gd name="T51" fmla="*/ 393 h 850"/>
                  <a:gd name="T52" fmla="*/ 830 w 957"/>
                  <a:gd name="T53" fmla="*/ 482 h 850"/>
                  <a:gd name="T54" fmla="*/ 534 w 957"/>
                  <a:gd name="T55" fmla="*/ 482 h 850"/>
                  <a:gd name="T56" fmla="*/ 534 w 957"/>
                  <a:gd name="T57" fmla="*/ 451 h 850"/>
                  <a:gd name="T58" fmla="*/ 521 w 957"/>
                  <a:gd name="T59" fmla="*/ 439 h 850"/>
                  <a:gd name="T60" fmla="*/ 509 w 957"/>
                  <a:gd name="T61" fmla="*/ 464 h 850"/>
                  <a:gd name="T62" fmla="*/ 509 w 957"/>
                  <a:gd name="T63" fmla="*/ 524 h 850"/>
                  <a:gd name="T64" fmla="*/ 448 w 957"/>
                  <a:gd name="T65" fmla="*/ 524 h 850"/>
                  <a:gd name="T66" fmla="*/ 448 w 957"/>
                  <a:gd name="T67" fmla="*/ 464 h 850"/>
                  <a:gd name="T68" fmla="*/ 509 w 957"/>
                  <a:gd name="T69" fmla="*/ 464 h 850"/>
                  <a:gd name="T70" fmla="*/ 357 w 957"/>
                  <a:gd name="T71" fmla="*/ 51 h 850"/>
                  <a:gd name="T72" fmla="*/ 600 w 957"/>
                  <a:gd name="T73" fmla="*/ 51 h 850"/>
                  <a:gd name="T74" fmla="*/ 600 w 957"/>
                  <a:gd name="T75" fmla="*/ 139 h 850"/>
                  <a:gd name="T76" fmla="*/ 357 w 957"/>
                  <a:gd name="T77" fmla="*/ 139 h 850"/>
                  <a:gd name="T78" fmla="*/ 357 w 957"/>
                  <a:gd name="T79" fmla="*/ 51 h 850"/>
                  <a:gd name="T80" fmla="*/ 830 w 957"/>
                  <a:gd name="T81" fmla="*/ 799 h 850"/>
                  <a:gd name="T82" fmla="*/ 127 w 957"/>
                  <a:gd name="T83" fmla="*/ 799 h 850"/>
                  <a:gd name="T84" fmla="*/ 51 w 957"/>
                  <a:gd name="T85" fmla="*/ 723 h 850"/>
                  <a:gd name="T86" fmla="*/ 51 w 957"/>
                  <a:gd name="T87" fmla="*/ 477 h 850"/>
                  <a:gd name="T88" fmla="*/ 127 w 957"/>
                  <a:gd name="T89" fmla="*/ 507 h 850"/>
                  <a:gd name="T90" fmla="*/ 423 w 957"/>
                  <a:gd name="T91" fmla="*/ 507 h 850"/>
                  <a:gd name="T92" fmla="*/ 423 w 957"/>
                  <a:gd name="T93" fmla="*/ 537 h 850"/>
                  <a:gd name="T94" fmla="*/ 436 w 957"/>
                  <a:gd name="T95" fmla="*/ 550 h 850"/>
                  <a:gd name="T96" fmla="*/ 521 w 957"/>
                  <a:gd name="T97" fmla="*/ 550 h 850"/>
                  <a:gd name="T98" fmla="*/ 534 w 957"/>
                  <a:gd name="T99" fmla="*/ 537 h 850"/>
                  <a:gd name="T100" fmla="*/ 534 w 957"/>
                  <a:gd name="T101" fmla="*/ 507 h 850"/>
                  <a:gd name="T102" fmla="*/ 830 w 957"/>
                  <a:gd name="T103" fmla="*/ 507 h 850"/>
                  <a:gd name="T104" fmla="*/ 906 w 957"/>
                  <a:gd name="T105" fmla="*/ 477 h 850"/>
                  <a:gd name="T106" fmla="*/ 906 w 957"/>
                  <a:gd name="T107" fmla="*/ 723 h 850"/>
                  <a:gd name="T108" fmla="*/ 830 w 957"/>
                  <a:gd name="T109" fmla="*/ 799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7" h="850">
                    <a:moveTo>
                      <a:pt x="830" y="139"/>
                    </a:moveTo>
                    <a:cubicBezTo>
                      <a:pt x="650" y="139"/>
                      <a:pt x="650" y="139"/>
                      <a:pt x="650" y="139"/>
                    </a:cubicBezTo>
                    <a:cubicBezTo>
                      <a:pt x="650" y="26"/>
                      <a:pt x="650" y="26"/>
                      <a:pt x="650" y="26"/>
                    </a:cubicBezTo>
                    <a:cubicBezTo>
                      <a:pt x="650" y="12"/>
                      <a:pt x="639" y="0"/>
                      <a:pt x="625" y="0"/>
                    </a:cubicBezTo>
                    <a:cubicBezTo>
                      <a:pt x="332" y="0"/>
                      <a:pt x="332" y="0"/>
                      <a:pt x="332" y="0"/>
                    </a:cubicBezTo>
                    <a:cubicBezTo>
                      <a:pt x="318" y="0"/>
                      <a:pt x="307" y="12"/>
                      <a:pt x="307" y="26"/>
                    </a:cubicBezTo>
                    <a:cubicBezTo>
                      <a:pt x="307" y="139"/>
                      <a:pt x="307" y="139"/>
                      <a:pt x="307" y="139"/>
                    </a:cubicBezTo>
                    <a:cubicBezTo>
                      <a:pt x="127" y="139"/>
                      <a:pt x="127" y="139"/>
                      <a:pt x="127" y="139"/>
                    </a:cubicBezTo>
                    <a:cubicBezTo>
                      <a:pt x="57" y="139"/>
                      <a:pt x="0" y="196"/>
                      <a:pt x="0" y="266"/>
                    </a:cubicBezTo>
                    <a:cubicBezTo>
                      <a:pt x="0" y="723"/>
                      <a:pt x="0" y="723"/>
                      <a:pt x="0" y="723"/>
                    </a:cubicBezTo>
                    <a:cubicBezTo>
                      <a:pt x="0" y="793"/>
                      <a:pt x="57" y="850"/>
                      <a:pt x="127" y="850"/>
                    </a:cubicBezTo>
                    <a:cubicBezTo>
                      <a:pt x="830" y="850"/>
                      <a:pt x="830" y="850"/>
                      <a:pt x="830" y="850"/>
                    </a:cubicBezTo>
                    <a:cubicBezTo>
                      <a:pt x="900" y="850"/>
                      <a:pt x="957" y="793"/>
                      <a:pt x="957" y="723"/>
                    </a:cubicBezTo>
                    <a:cubicBezTo>
                      <a:pt x="957" y="266"/>
                      <a:pt x="957" y="266"/>
                      <a:pt x="957" y="266"/>
                    </a:cubicBezTo>
                    <a:cubicBezTo>
                      <a:pt x="957" y="196"/>
                      <a:pt x="900" y="139"/>
                      <a:pt x="830" y="139"/>
                    </a:cubicBezTo>
                    <a:close/>
                    <a:moveTo>
                      <a:pt x="521" y="439"/>
                    </a:moveTo>
                    <a:cubicBezTo>
                      <a:pt x="436" y="439"/>
                      <a:pt x="436" y="439"/>
                      <a:pt x="436" y="439"/>
                    </a:cubicBezTo>
                    <a:cubicBezTo>
                      <a:pt x="429" y="439"/>
                      <a:pt x="423" y="445"/>
                      <a:pt x="423" y="451"/>
                    </a:cubicBezTo>
                    <a:cubicBezTo>
                      <a:pt x="423" y="482"/>
                      <a:pt x="423" y="482"/>
                      <a:pt x="423" y="482"/>
                    </a:cubicBezTo>
                    <a:cubicBezTo>
                      <a:pt x="127" y="482"/>
                      <a:pt x="127" y="482"/>
                      <a:pt x="127" y="482"/>
                    </a:cubicBezTo>
                    <a:cubicBezTo>
                      <a:pt x="78" y="482"/>
                      <a:pt x="38" y="442"/>
                      <a:pt x="38" y="393"/>
                    </a:cubicBezTo>
                    <a:cubicBezTo>
                      <a:pt x="38" y="266"/>
                      <a:pt x="38" y="266"/>
                      <a:pt x="38" y="266"/>
                    </a:cubicBezTo>
                    <a:cubicBezTo>
                      <a:pt x="38" y="217"/>
                      <a:pt x="78" y="177"/>
                      <a:pt x="127" y="177"/>
                    </a:cubicBezTo>
                    <a:cubicBezTo>
                      <a:pt x="830" y="177"/>
                      <a:pt x="830" y="177"/>
                      <a:pt x="830" y="177"/>
                    </a:cubicBezTo>
                    <a:cubicBezTo>
                      <a:pt x="879" y="177"/>
                      <a:pt x="919" y="217"/>
                      <a:pt x="919" y="266"/>
                    </a:cubicBezTo>
                    <a:cubicBezTo>
                      <a:pt x="919" y="393"/>
                      <a:pt x="919" y="393"/>
                      <a:pt x="919" y="393"/>
                    </a:cubicBezTo>
                    <a:cubicBezTo>
                      <a:pt x="919" y="442"/>
                      <a:pt x="879" y="482"/>
                      <a:pt x="830" y="482"/>
                    </a:cubicBezTo>
                    <a:cubicBezTo>
                      <a:pt x="534" y="482"/>
                      <a:pt x="534" y="482"/>
                      <a:pt x="534" y="482"/>
                    </a:cubicBezTo>
                    <a:cubicBezTo>
                      <a:pt x="534" y="451"/>
                      <a:pt x="534" y="451"/>
                      <a:pt x="534" y="451"/>
                    </a:cubicBezTo>
                    <a:cubicBezTo>
                      <a:pt x="534" y="445"/>
                      <a:pt x="528" y="439"/>
                      <a:pt x="521" y="439"/>
                    </a:cubicBezTo>
                    <a:close/>
                    <a:moveTo>
                      <a:pt x="509" y="464"/>
                    </a:moveTo>
                    <a:cubicBezTo>
                      <a:pt x="509" y="524"/>
                      <a:pt x="509" y="524"/>
                      <a:pt x="509" y="524"/>
                    </a:cubicBezTo>
                    <a:cubicBezTo>
                      <a:pt x="448" y="524"/>
                      <a:pt x="448" y="524"/>
                      <a:pt x="448" y="524"/>
                    </a:cubicBezTo>
                    <a:cubicBezTo>
                      <a:pt x="448" y="464"/>
                      <a:pt x="448" y="464"/>
                      <a:pt x="448" y="464"/>
                    </a:cubicBezTo>
                    <a:lnTo>
                      <a:pt x="509" y="464"/>
                    </a:lnTo>
                    <a:close/>
                    <a:moveTo>
                      <a:pt x="357" y="51"/>
                    </a:moveTo>
                    <a:cubicBezTo>
                      <a:pt x="600" y="51"/>
                      <a:pt x="600" y="51"/>
                      <a:pt x="600" y="51"/>
                    </a:cubicBezTo>
                    <a:cubicBezTo>
                      <a:pt x="600" y="139"/>
                      <a:pt x="600" y="139"/>
                      <a:pt x="600" y="139"/>
                    </a:cubicBezTo>
                    <a:cubicBezTo>
                      <a:pt x="357" y="139"/>
                      <a:pt x="357" y="139"/>
                      <a:pt x="357" y="139"/>
                    </a:cubicBezTo>
                    <a:lnTo>
                      <a:pt x="357" y="51"/>
                    </a:lnTo>
                    <a:close/>
                    <a:moveTo>
                      <a:pt x="830" y="799"/>
                    </a:moveTo>
                    <a:cubicBezTo>
                      <a:pt x="127" y="799"/>
                      <a:pt x="127" y="799"/>
                      <a:pt x="127" y="799"/>
                    </a:cubicBezTo>
                    <a:cubicBezTo>
                      <a:pt x="85" y="799"/>
                      <a:pt x="51" y="765"/>
                      <a:pt x="51" y="723"/>
                    </a:cubicBezTo>
                    <a:cubicBezTo>
                      <a:pt x="51" y="477"/>
                      <a:pt x="51" y="477"/>
                      <a:pt x="51" y="477"/>
                    </a:cubicBezTo>
                    <a:cubicBezTo>
                      <a:pt x="71" y="496"/>
                      <a:pt x="98" y="507"/>
                      <a:pt x="127" y="507"/>
                    </a:cubicBezTo>
                    <a:cubicBezTo>
                      <a:pt x="423" y="507"/>
                      <a:pt x="423" y="507"/>
                      <a:pt x="423" y="507"/>
                    </a:cubicBezTo>
                    <a:cubicBezTo>
                      <a:pt x="423" y="537"/>
                      <a:pt x="423" y="537"/>
                      <a:pt x="423" y="537"/>
                    </a:cubicBezTo>
                    <a:cubicBezTo>
                      <a:pt x="423" y="544"/>
                      <a:pt x="429" y="550"/>
                      <a:pt x="436" y="550"/>
                    </a:cubicBezTo>
                    <a:cubicBezTo>
                      <a:pt x="521" y="550"/>
                      <a:pt x="521" y="550"/>
                      <a:pt x="521" y="550"/>
                    </a:cubicBezTo>
                    <a:cubicBezTo>
                      <a:pt x="528" y="550"/>
                      <a:pt x="534" y="544"/>
                      <a:pt x="534" y="537"/>
                    </a:cubicBezTo>
                    <a:cubicBezTo>
                      <a:pt x="534" y="507"/>
                      <a:pt x="534" y="507"/>
                      <a:pt x="534" y="507"/>
                    </a:cubicBezTo>
                    <a:cubicBezTo>
                      <a:pt x="830" y="507"/>
                      <a:pt x="830" y="507"/>
                      <a:pt x="830" y="507"/>
                    </a:cubicBezTo>
                    <a:cubicBezTo>
                      <a:pt x="859" y="507"/>
                      <a:pt x="886" y="496"/>
                      <a:pt x="906" y="477"/>
                    </a:cubicBezTo>
                    <a:cubicBezTo>
                      <a:pt x="906" y="723"/>
                      <a:pt x="906" y="723"/>
                      <a:pt x="906" y="723"/>
                    </a:cubicBezTo>
                    <a:cubicBezTo>
                      <a:pt x="906" y="765"/>
                      <a:pt x="872" y="799"/>
                      <a:pt x="830" y="799"/>
                    </a:cubicBez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328" name="组合 98"/>
            <p:cNvGrpSpPr>
              <a:grpSpLocks/>
            </p:cNvGrpSpPr>
            <p:nvPr/>
          </p:nvGrpSpPr>
          <p:grpSpPr bwMode="auto">
            <a:xfrm>
              <a:off x="0" y="421260"/>
              <a:ext cx="269890" cy="269890"/>
              <a:chOff x="0" y="0"/>
              <a:chExt cx="269890" cy="269890"/>
            </a:xfrm>
          </p:grpSpPr>
          <p:sp>
            <p:nvSpPr>
              <p:cNvPr id="10329" name="圆角矩形 115"/>
              <p:cNvSpPr>
                <a:spLocks noChangeArrowheads="1"/>
              </p:cNvSpPr>
              <p:nvPr/>
            </p:nvSpPr>
            <p:spPr bwMode="auto">
              <a:xfrm>
                <a:off x="0" y="-734"/>
                <a:ext cx="269890" cy="271357"/>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30" name="Freeform 6"/>
              <p:cNvSpPr>
                <a:spLocks noEditPoints="1"/>
              </p:cNvSpPr>
              <p:nvPr/>
            </p:nvSpPr>
            <p:spPr bwMode="auto">
              <a:xfrm>
                <a:off x="15209" y="51069"/>
                <a:ext cx="239470" cy="167751"/>
              </a:xfrm>
              <a:custGeom>
                <a:avLst/>
                <a:gdLst>
                  <a:gd name="T0" fmla="*/ 981 w 1254"/>
                  <a:gd name="T1" fmla="*/ 11 h 876"/>
                  <a:gd name="T2" fmla="*/ 764 w 1254"/>
                  <a:gd name="T3" fmla="*/ 114 h 876"/>
                  <a:gd name="T4" fmla="*/ 757 w 1254"/>
                  <a:gd name="T5" fmla="*/ 152 h 876"/>
                  <a:gd name="T6" fmla="*/ 660 w 1254"/>
                  <a:gd name="T7" fmla="*/ 180 h 876"/>
                  <a:gd name="T8" fmla="*/ 629 w 1254"/>
                  <a:gd name="T9" fmla="*/ 221 h 876"/>
                  <a:gd name="T10" fmla="*/ 598 w 1254"/>
                  <a:gd name="T11" fmla="*/ 180 h 876"/>
                  <a:gd name="T12" fmla="*/ 497 w 1254"/>
                  <a:gd name="T13" fmla="*/ 157 h 876"/>
                  <a:gd name="T14" fmla="*/ 490 w 1254"/>
                  <a:gd name="T15" fmla="*/ 119 h 876"/>
                  <a:gd name="T16" fmla="*/ 273 w 1254"/>
                  <a:gd name="T17" fmla="*/ 16 h 876"/>
                  <a:gd name="T18" fmla="*/ 8 w 1254"/>
                  <a:gd name="T19" fmla="*/ 366 h 876"/>
                  <a:gd name="T20" fmla="*/ 169 w 1254"/>
                  <a:gd name="T21" fmla="*/ 534 h 876"/>
                  <a:gd name="T22" fmla="*/ 188 w 1254"/>
                  <a:gd name="T23" fmla="*/ 525 h 876"/>
                  <a:gd name="T24" fmla="*/ 451 w 1254"/>
                  <a:gd name="T25" fmla="*/ 719 h 876"/>
                  <a:gd name="T26" fmla="*/ 698 w 1254"/>
                  <a:gd name="T27" fmla="*/ 876 h 876"/>
                  <a:gd name="T28" fmla="*/ 984 w 1254"/>
                  <a:gd name="T29" fmla="*/ 668 h 876"/>
                  <a:gd name="T30" fmla="*/ 986 w 1254"/>
                  <a:gd name="T31" fmla="*/ 649 h 876"/>
                  <a:gd name="T32" fmla="*/ 1057 w 1254"/>
                  <a:gd name="T33" fmla="*/ 510 h 876"/>
                  <a:gd name="T34" fmla="*/ 1085 w 1254"/>
                  <a:gd name="T35" fmla="*/ 529 h 876"/>
                  <a:gd name="T36" fmla="*/ 1104 w 1254"/>
                  <a:gd name="T37" fmla="*/ 521 h 876"/>
                  <a:gd name="T38" fmla="*/ 1246 w 1254"/>
                  <a:gd name="T39" fmla="*/ 328 h 876"/>
                  <a:gd name="T40" fmla="*/ 61 w 1254"/>
                  <a:gd name="T41" fmla="*/ 348 h 876"/>
                  <a:gd name="T42" fmla="*/ 438 w 1254"/>
                  <a:gd name="T43" fmla="*/ 147 h 876"/>
                  <a:gd name="T44" fmla="*/ 915 w 1254"/>
                  <a:gd name="T45" fmla="*/ 688 h 876"/>
                  <a:gd name="T46" fmla="*/ 703 w 1254"/>
                  <a:gd name="T47" fmla="*/ 535 h 876"/>
                  <a:gd name="T48" fmla="*/ 837 w 1254"/>
                  <a:gd name="T49" fmla="*/ 745 h 876"/>
                  <a:gd name="T50" fmla="*/ 652 w 1254"/>
                  <a:gd name="T51" fmla="*/ 616 h 876"/>
                  <a:gd name="T52" fmla="*/ 759 w 1254"/>
                  <a:gd name="T53" fmla="*/ 803 h 876"/>
                  <a:gd name="T54" fmla="*/ 597 w 1254"/>
                  <a:gd name="T55" fmla="*/ 695 h 876"/>
                  <a:gd name="T56" fmla="*/ 698 w 1254"/>
                  <a:gd name="T57" fmla="*/ 848 h 876"/>
                  <a:gd name="T58" fmla="*/ 217 w 1254"/>
                  <a:gd name="T59" fmla="*/ 490 h 876"/>
                  <a:gd name="T60" fmla="*/ 588 w 1254"/>
                  <a:gd name="T61" fmla="*/ 204 h 876"/>
                  <a:gd name="T62" fmla="*/ 591 w 1254"/>
                  <a:gd name="T63" fmla="*/ 281 h 876"/>
                  <a:gd name="T64" fmla="*/ 504 w 1254"/>
                  <a:gd name="T65" fmla="*/ 426 h 876"/>
                  <a:gd name="T66" fmla="*/ 575 w 1254"/>
                  <a:gd name="T67" fmla="*/ 484 h 876"/>
                  <a:gd name="T68" fmla="*/ 687 w 1254"/>
                  <a:gd name="T69" fmla="*/ 360 h 876"/>
                  <a:gd name="T70" fmla="*/ 916 w 1254"/>
                  <a:gd name="T71" fmla="*/ 612 h 876"/>
                  <a:gd name="T72" fmla="*/ 958 w 1254"/>
                  <a:gd name="T73" fmla="*/ 656 h 876"/>
                  <a:gd name="T74" fmla="*/ 926 w 1254"/>
                  <a:gd name="T75" fmla="*/ 586 h 876"/>
                  <a:gd name="T76" fmla="*/ 699 w 1254"/>
                  <a:gd name="T77" fmla="*/ 332 h 876"/>
                  <a:gd name="T78" fmla="*/ 689 w 1254"/>
                  <a:gd name="T79" fmla="*/ 326 h 876"/>
                  <a:gd name="T80" fmla="*/ 573 w 1254"/>
                  <a:gd name="T81" fmla="*/ 454 h 876"/>
                  <a:gd name="T82" fmla="*/ 612 w 1254"/>
                  <a:gd name="T83" fmla="*/ 295 h 876"/>
                  <a:gd name="T84" fmla="*/ 784 w 1254"/>
                  <a:gd name="T85" fmla="*/ 184 h 876"/>
                  <a:gd name="T86" fmla="*/ 926 w 1254"/>
                  <a:gd name="T87" fmla="*/ 586 h 876"/>
                  <a:gd name="T88" fmla="*/ 815 w 1254"/>
                  <a:gd name="T89" fmla="*/ 143 h 876"/>
                  <a:gd name="T90" fmla="*/ 1193 w 1254"/>
                  <a:gd name="T91" fmla="*/ 344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4" h="876">
                    <a:moveTo>
                      <a:pt x="1246" y="328"/>
                    </a:moveTo>
                    <a:cubicBezTo>
                      <a:pt x="981" y="11"/>
                      <a:pt x="981" y="11"/>
                      <a:pt x="981" y="11"/>
                    </a:cubicBezTo>
                    <a:cubicBezTo>
                      <a:pt x="973" y="2"/>
                      <a:pt x="959" y="0"/>
                      <a:pt x="948" y="6"/>
                    </a:cubicBezTo>
                    <a:cubicBezTo>
                      <a:pt x="764" y="114"/>
                      <a:pt x="764" y="114"/>
                      <a:pt x="764" y="114"/>
                    </a:cubicBezTo>
                    <a:cubicBezTo>
                      <a:pt x="757" y="118"/>
                      <a:pt x="753" y="124"/>
                      <a:pt x="752" y="131"/>
                    </a:cubicBezTo>
                    <a:cubicBezTo>
                      <a:pt x="750" y="139"/>
                      <a:pt x="752" y="146"/>
                      <a:pt x="757" y="152"/>
                    </a:cubicBezTo>
                    <a:cubicBezTo>
                      <a:pt x="765" y="161"/>
                      <a:pt x="765" y="161"/>
                      <a:pt x="765" y="161"/>
                    </a:cubicBezTo>
                    <a:cubicBezTo>
                      <a:pt x="660" y="180"/>
                      <a:pt x="660" y="180"/>
                      <a:pt x="660" y="180"/>
                    </a:cubicBezTo>
                    <a:cubicBezTo>
                      <a:pt x="657" y="180"/>
                      <a:pt x="653" y="182"/>
                      <a:pt x="651" y="185"/>
                    </a:cubicBezTo>
                    <a:cubicBezTo>
                      <a:pt x="629" y="221"/>
                      <a:pt x="629" y="221"/>
                      <a:pt x="629" y="221"/>
                    </a:cubicBezTo>
                    <a:cubicBezTo>
                      <a:pt x="606" y="185"/>
                      <a:pt x="606" y="185"/>
                      <a:pt x="606" y="185"/>
                    </a:cubicBezTo>
                    <a:cubicBezTo>
                      <a:pt x="604" y="182"/>
                      <a:pt x="601" y="180"/>
                      <a:pt x="598" y="180"/>
                    </a:cubicBezTo>
                    <a:cubicBezTo>
                      <a:pt x="493" y="161"/>
                      <a:pt x="493" y="161"/>
                      <a:pt x="493" y="161"/>
                    </a:cubicBezTo>
                    <a:cubicBezTo>
                      <a:pt x="497" y="157"/>
                      <a:pt x="497" y="157"/>
                      <a:pt x="497" y="157"/>
                    </a:cubicBezTo>
                    <a:cubicBezTo>
                      <a:pt x="501" y="151"/>
                      <a:pt x="503" y="144"/>
                      <a:pt x="502" y="136"/>
                    </a:cubicBezTo>
                    <a:cubicBezTo>
                      <a:pt x="501" y="129"/>
                      <a:pt x="496" y="122"/>
                      <a:pt x="490" y="119"/>
                    </a:cubicBezTo>
                    <a:cubicBezTo>
                      <a:pt x="305" y="10"/>
                      <a:pt x="305" y="10"/>
                      <a:pt x="305" y="10"/>
                    </a:cubicBezTo>
                    <a:cubicBezTo>
                      <a:pt x="295" y="4"/>
                      <a:pt x="281" y="7"/>
                      <a:pt x="273" y="16"/>
                    </a:cubicBezTo>
                    <a:cubicBezTo>
                      <a:pt x="8" y="333"/>
                      <a:pt x="8" y="333"/>
                      <a:pt x="8" y="333"/>
                    </a:cubicBezTo>
                    <a:cubicBezTo>
                      <a:pt x="0" y="342"/>
                      <a:pt x="0" y="356"/>
                      <a:pt x="8" y="366"/>
                    </a:cubicBezTo>
                    <a:cubicBezTo>
                      <a:pt x="150" y="525"/>
                      <a:pt x="150" y="525"/>
                      <a:pt x="150" y="525"/>
                    </a:cubicBezTo>
                    <a:cubicBezTo>
                      <a:pt x="155" y="531"/>
                      <a:pt x="162" y="534"/>
                      <a:pt x="169" y="534"/>
                    </a:cubicBezTo>
                    <a:cubicBezTo>
                      <a:pt x="169" y="534"/>
                      <a:pt x="169" y="534"/>
                      <a:pt x="169" y="534"/>
                    </a:cubicBezTo>
                    <a:cubicBezTo>
                      <a:pt x="177" y="534"/>
                      <a:pt x="184" y="530"/>
                      <a:pt x="188" y="525"/>
                    </a:cubicBezTo>
                    <a:cubicBezTo>
                      <a:pt x="201" y="510"/>
                      <a:pt x="201" y="510"/>
                      <a:pt x="201" y="510"/>
                    </a:cubicBezTo>
                    <a:cubicBezTo>
                      <a:pt x="451" y="719"/>
                      <a:pt x="451" y="719"/>
                      <a:pt x="451" y="719"/>
                    </a:cubicBezTo>
                    <a:cubicBezTo>
                      <a:pt x="691" y="874"/>
                      <a:pt x="691" y="874"/>
                      <a:pt x="691" y="874"/>
                    </a:cubicBezTo>
                    <a:cubicBezTo>
                      <a:pt x="693" y="875"/>
                      <a:pt x="696" y="876"/>
                      <a:pt x="698" y="876"/>
                    </a:cubicBezTo>
                    <a:cubicBezTo>
                      <a:pt x="701" y="876"/>
                      <a:pt x="703" y="875"/>
                      <a:pt x="706" y="873"/>
                    </a:cubicBezTo>
                    <a:cubicBezTo>
                      <a:pt x="984" y="668"/>
                      <a:pt x="984" y="668"/>
                      <a:pt x="984" y="668"/>
                    </a:cubicBezTo>
                    <a:cubicBezTo>
                      <a:pt x="987" y="666"/>
                      <a:pt x="989" y="662"/>
                      <a:pt x="990" y="659"/>
                    </a:cubicBezTo>
                    <a:cubicBezTo>
                      <a:pt x="990" y="655"/>
                      <a:pt x="989" y="652"/>
                      <a:pt x="986" y="649"/>
                    </a:cubicBezTo>
                    <a:cubicBezTo>
                      <a:pt x="944" y="605"/>
                      <a:pt x="944" y="605"/>
                      <a:pt x="944" y="605"/>
                    </a:cubicBezTo>
                    <a:cubicBezTo>
                      <a:pt x="1057" y="510"/>
                      <a:pt x="1057" y="510"/>
                      <a:pt x="1057" y="510"/>
                    </a:cubicBezTo>
                    <a:cubicBezTo>
                      <a:pt x="1065" y="520"/>
                      <a:pt x="1065" y="520"/>
                      <a:pt x="1065" y="520"/>
                    </a:cubicBezTo>
                    <a:cubicBezTo>
                      <a:pt x="1070" y="526"/>
                      <a:pt x="1077" y="529"/>
                      <a:pt x="1085" y="529"/>
                    </a:cubicBezTo>
                    <a:cubicBezTo>
                      <a:pt x="1085" y="529"/>
                      <a:pt x="1085" y="529"/>
                      <a:pt x="1085" y="529"/>
                    </a:cubicBezTo>
                    <a:cubicBezTo>
                      <a:pt x="1092" y="529"/>
                      <a:pt x="1099" y="526"/>
                      <a:pt x="1104" y="521"/>
                    </a:cubicBezTo>
                    <a:cubicBezTo>
                      <a:pt x="1245" y="361"/>
                      <a:pt x="1245" y="361"/>
                      <a:pt x="1245" y="361"/>
                    </a:cubicBezTo>
                    <a:cubicBezTo>
                      <a:pt x="1254" y="352"/>
                      <a:pt x="1254" y="338"/>
                      <a:pt x="1246" y="328"/>
                    </a:cubicBezTo>
                    <a:close/>
                    <a:moveTo>
                      <a:pt x="168" y="470"/>
                    </a:moveTo>
                    <a:cubicBezTo>
                      <a:pt x="61" y="348"/>
                      <a:pt x="61" y="348"/>
                      <a:pt x="61" y="348"/>
                    </a:cubicBezTo>
                    <a:cubicBezTo>
                      <a:pt x="298" y="65"/>
                      <a:pt x="298" y="65"/>
                      <a:pt x="298" y="65"/>
                    </a:cubicBezTo>
                    <a:cubicBezTo>
                      <a:pt x="438" y="147"/>
                      <a:pt x="438" y="147"/>
                      <a:pt x="438" y="147"/>
                    </a:cubicBezTo>
                    <a:lnTo>
                      <a:pt x="168" y="470"/>
                    </a:lnTo>
                    <a:close/>
                    <a:moveTo>
                      <a:pt x="915" y="688"/>
                    </a:moveTo>
                    <a:cubicBezTo>
                      <a:pt x="720" y="516"/>
                      <a:pt x="720" y="516"/>
                      <a:pt x="720" y="516"/>
                    </a:cubicBezTo>
                    <a:cubicBezTo>
                      <a:pt x="703" y="535"/>
                      <a:pt x="703" y="535"/>
                      <a:pt x="703" y="535"/>
                    </a:cubicBezTo>
                    <a:cubicBezTo>
                      <a:pt x="894" y="703"/>
                      <a:pt x="894" y="703"/>
                      <a:pt x="894" y="703"/>
                    </a:cubicBezTo>
                    <a:cubicBezTo>
                      <a:pt x="837" y="745"/>
                      <a:pt x="837" y="745"/>
                      <a:pt x="837" y="745"/>
                    </a:cubicBezTo>
                    <a:cubicBezTo>
                      <a:pt x="668" y="597"/>
                      <a:pt x="668" y="597"/>
                      <a:pt x="668" y="597"/>
                    </a:cubicBezTo>
                    <a:cubicBezTo>
                      <a:pt x="652" y="616"/>
                      <a:pt x="652" y="616"/>
                      <a:pt x="652" y="616"/>
                    </a:cubicBezTo>
                    <a:cubicBezTo>
                      <a:pt x="816" y="760"/>
                      <a:pt x="816" y="760"/>
                      <a:pt x="816" y="760"/>
                    </a:cubicBezTo>
                    <a:cubicBezTo>
                      <a:pt x="759" y="803"/>
                      <a:pt x="759" y="803"/>
                      <a:pt x="759" y="803"/>
                    </a:cubicBezTo>
                    <a:cubicBezTo>
                      <a:pt x="614" y="676"/>
                      <a:pt x="614" y="676"/>
                      <a:pt x="614" y="676"/>
                    </a:cubicBezTo>
                    <a:cubicBezTo>
                      <a:pt x="597" y="695"/>
                      <a:pt x="597" y="695"/>
                      <a:pt x="597" y="695"/>
                    </a:cubicBezTo>
                    <a:cubicBezTo>
                      <a:pt x="738" y="818"/>
                      <a:pt x="738" y="818"/>
                      <a:pt x="738" y="818"/>
                    </a:cubicBezTo>
                    <a:cubicBezTo>
                      <a:pt x="698" y="848"/>
                      <a:pt x="698" y="848"/>
                      <a:pt x="698" y="848"/>
                    </a:cubicBezTo>
                    <a:cubicBezTo>
                      <a:pt x="466" y="699"/>
                      <a:pt x="466" y="699"/>
                      <a:pt x="466" y="699"/>
                    </a:cubicBezTo>
                    <a:cubicBezTo>
                      <a:pt x="217" y="490"/>
                      <a:pt x="217" y="490"/>
                      <a:pt x="217" y="490"/>
                    </a:cubicBezTo>
                    <a:cubicBezTo>
                      <a:pt x="474" y="184"/>
                      <a:pt x="474" y="184"/>
                      <a:pt x="474" y="184"/>
                    </a:cubicBezTo>
                    <a:cubicBezTo>
                      <a:pt x="588" y="204"/>
                      <a:pt x="588" y="204"/>
                      <a:pt x="588" y="204"/>
                    </a:cubicBezTo>
                    <a:cubicBezTo>
                      <a:pt x="614" y="244"/>
                      <a:pt x="614" y="244"/>
                      <a:pt x="614" y="244"/>
                    </a:cubicBezTo>
                    <a:cubicBezTo>
                      <a:pt x="591" y="281"/>
                      <a:pt x="591" y="281"/>
                      <a:pt x="591" y="281"/>
                    </a:cubicBezTo>
                    <a:cubicBezTo>
                      <a:pt x="503" y="409"/>
                      <a:pt x="503" y="409"/>
                      <a:pt x="503" y="409"/>
                    </a:cubicBezTo>
                    <a:cubicBezTo>
                      <a:pt x="499" y="415"/>
                      <a:pt x="500" y="422"/>
                      <a:pt x="504" y="426"/>
                    </a:cubicBezTo>
                    <a:cubicBezTo>
                      <a:pt x="566" y="481"/>
                      <a:pt x="566" y="481"/>
                      <a:pt x="566" y="481"/>
                    </a:cubicBezTo>
                    <a:cubicBezTo>
                      <a:pt x="569" y="484"/>
                      <a:pt x="572" y="485"/>
                      <a:pt x="575" y="484"/>
                    </a:cubicBezTo>
                    <a:cubicBezTo>
                      <a:pt x="579" y="484"/>
                      <a:pt x="582" y="483"/>
                      <a:pt x="584" y="480"/>
                    </a:cubicBezTo>
                    <a:cubicBezTo>
                      <a:pt x="687" y="360"/>
                      <a:pt x="687" y="360"/>
                      <a:pt x="687" y="360"/>
                    </a:cubicBezTo>
                    <a:cubicBezTo>
                      <a:pt x="714" y="401"/>
                      <a:pt x="714" y="401"/>
                      <a:pt x="714" y="401"/>
                    </a:cubicBezTo>
                    <a:cubicBezTo>
                      <a:pt x="916" y="612"/>
                      <a:pt x="916" y="612"/>
                      <a:pt x="916" y="612"/>
                    </a:cubicBezTo>
                    <a:cubicBezTo>
                      <a:pt x="916" y="612"/>
                      <a:pt x="916" y="612"/>
                      <a:pt x="916" y="612"/>
                    </a:cubicBezTo>
                    <a:cubicBezTo>
                      <a:pt x="958" y="656"/>
                      <a:pt x="958" y="656"/>
                      <a:pt x="958" y="656"/>
                    </a:cubicBezTo>
                    <a:lnTo>
                      <a:pt x="915" y="688"/>
                    </a:lnTo>
                    <a:close/>
                    <a:moveTo>
                      <a:pt x="926" y="586"/>
                    </a:moveTo>
                    <a:cubicBezTo>
                      <a:pt x="734" y="385"/>
                      <a:pt x="734" y="385"/>
                      <a:pt x="734" y="385"/>
                    </a:cubicBezTo>
                    <a:cubicBezTo>
                      <a:pt x="699" y="332"/>
                      <a:pt x="699" y="332"/>
                      <a:pt x="699" y="332"/>
                    </a:cubicBezTo>
                    <a:cubicBezTo>
                      <a:pt x="697" y="328"/>
                      <a:pt x="694" y="326"/>
                      <a:pt x="690" y="326"/>
                    </a:cubicBezTo>
                    <a:cubicBezTo>
                      <a:pt x="689" y="326"/>
                      <a:pt x="689" y="326"/>
                      <a:pt x="689" y="326"/>
                    </a:cubicBezTo>
                    <a:cubicBezTo>
                      <a:pt x="685" y="326"/>
                      <a:pt x="681" y="327"/>
                      <a:pt x="679" y="330"/>
                    </a:cubicBezTo>
                    <a:cubicBezTo>
                      <a:pt x="573" y="454"/>
                      <a:pt x="573" y="454"/>
                      <a:pt x="573" y="454"/>
                    </a:cubicBezTo>
                    <a:cubicBezTo>
                      <a:pt x="530" y="415"/>
                      <a:pt x="530" y="415"/>
                      <a:pt x="530" y="415"/>
                    </a:cubicBezTo>
                    <a:cubicBezTo>
                      <a:pt x="612" y="295"/>
                      <a:pt x="612" y="295"/>
                      <a:pt x="612" y="295"/>
                    </a:cubicBezTo>
                    <a:cubicBezTo>
                      <a:pt x="670" y="204"/>
                      <a:pt x="670" y="204"/>
                      <a:pt x="670" y="204"/>
                    </a:cubicBezTo>
                    <a:cubicBezTo>
                      <a:pt x="784" y="184"/>
                      <a:pt x="784" y="184"/>
                      <a:pt x="784" y="184"/>
                    </a:cubicBezTo>
                    <a:cubicBezTo>
                      <a:pt x="1041" y="490"/>
                      <a:pt x="1041" y="490"/>
                      <a:pt x="1041" y="490"/>
                    </a:cubicBezTo>
                    <a:lnTo>
                      <a:pt x="926" y="586"/>
                    </a:lnTo>
                    <a:close/>
                    <a:moveTo>
                      <a:pt x="1085" y="465"/>
                    </a:moveTo>
                    <a:cubicBezTo>
                      <a:pt x="815" y="143"/>
                      <a:pt x="815" y="143"/>
                      <a:pt x="815" y="143"/>
                    </a:cubicBezTo>
                    <a:cubicBezTo>
                      <a:pt x="956" y="61"/>
                      <a:pt x="956" y="61"/>
                      <a:pt x="956" y="61"/>
                    </a:cubicBezTo>
                    <a:cubicBezTo>
                      <a:pt x="1193" y="344"/>
                      <a:pt x="1193" y="344"/>
                      <a:pt x="1193" y="344"/>
                    </a:cubicBezTo>
                    <a:lnTo>
                      <a:pt x="1085" y="465"/>
                    </a:lnTo>
                    <a:close/>
                  </a:path>
                </a:pathLst>
              </a:custGeom>
              <a:solidFill>
                <a:srgbClr val="183D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331" name="组合 99"/>
            <p:cNvGrpSpPr>
              <a:grpSpLocks/>
            </p:cNvGrpSpPr>
            <p:nvPr/>
          </p:nvGrpSpPr>
          <p:grpSpPr bwMode="auto">
            <a:xfrm>
              <a:off x="0" y="842521"/>
              <a:ext cx="269890" cy="269890"/>
              <a:chOff x="0" y="0"/>
              <a:chExt cx="269890" cy="269890"/>
            </a:xfrm>
          </p:grpSpPr>
          <p:sp>
            <p:nvSpPr>
              <p:cNvPr id="10332" name="圆角矩形 109"/>
              <p:cNvSpPr>
                <a:spLocks noChangeArrowheads="1"/>
              </p:cNvSpPr>
              <p:nvPr/>
            </p:nvSpPr>
            <p:spPr bwMode="auto">
              <a:xfrm>
                <a:off x="0" y="119"/>
                <a:ext cx="269890" cy="269771"/>
              </a:xfrm>
              <a:prstGeom prst="roundRect">
                <a:avLst>
                  <a:gd name="adj" fmla="val 16667"/>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0333" name="组合 110"/>
              <p:cNvPicPr>
                <a:picLocks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47120" y="57183"/>
                <a:ext cx="176794" cy="170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grpSp>
        <p:nvGrpSpPr>
          <p:cNvPr id="10334" name="组合 130"/>
          <p:cNvGrpSpPr>
            <a:grpSpLocks/>
          </p:cNvGrpSpPr>
          <p:nvPr/>
        </p:nvGrpSpPr>
        <p:grpSpPr bwMode="auto">
          <a:xfrm>
            <a:off x="9175750" y="5373688"/>
            <a:ext cx="2435225" cy="1008062"/>
            <a:chOff x="0" y="0"/>
            <a:chExt cx="2435179" cy="1008678"/>
          </a:xfrm>
        </p:grpSpPr>
        <p:grpSp>
          <p:nvGrpSpPr>
            <p:cNvPr id="10335" name="组合 100"/>
            <p:cNvGrpSpPr>
              <a:grpSpLocks/>
            </p:cNvGrpSpPr>
            <p:nvPr/>
          </p:nvGrpSpPr>
          <p:grpSpPr bwMode="auto">
            <a:xfrm>
              <a:off x="3" y="0"/>
              <a:ext cx="2435176" cy="168289"/>
              <a:chOff x="0" y="0"/>
              <a:chExt cx="2330450" cy="168289"/>
            </a:xfrm>
          </p:grpSpPr>
          <p:sp>
            <p:nvSpPr>
              <p:cNvPr id="10336" name="圆角矩形 107"/>
              <p:cNvSpPr>
                <a:spLocks noChangeArrowheads="1"/>
              </p:cNvSpPr>
              <p:nvPr/>
            </p:nvSpPr>
            <p:spPr bwMode="auto">
              <a:xfrm>
                <a:off x="-3" y="0"/>
                <a:ext cx="2330453"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37" name="圆角矩形 108"/>
              <p:cNvSpPr>
                <a:spLocks noChangeArrowheads="1"/>
              </p:cNvSpPr>
              <p:nvPr/>
            </p:nvSpPr>
            <p:spPr bwMode="auto">
              <a:xfrm>
                <a:off x="-3" y="0"/>
                <a:ext cx="1578449"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338" name="组合 101"/>
            <p:cNvGrpSpPr>
              <a:grpSpLocks/>
            </p:cNvGrpSpPr>
            <p:nvPr/>
          </p:nvGrpSpPr>
          <p:grpSpPr bwMode="auto">
            <a:xfrm>
              <a:off x="0" y="420195"/>
              <a:ext cx="2435179" cy="168289"/>
              <a:chOff x="0" y="0"/>
              <a:chExt cx="2330453" cy="168289"/>
            </a:xfrm>
          </p:grpSpPr>
          <p:sp>
            <p:nvSpPr>
              <p:cNvPr id="10339" name="圆角矩形 105"/>
              <p:cNvSpPr>
                <a:spLocks noChangeArrowheads="1"/>
              </p:cNvSpPr>
              <p:nvPr/>
            </p:nvSpPr>
            <p:spPr bwMode="auto">
              <a:xfrm>
                <a:off x="0" y="749"/>
                <a:ext cx="2330453"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40" name="圆角矩形 106"/>
              <p:cNvSpPr>
                <a:spLocks noChangeArrowheads="1"/>
              </p:cNvSpPr>
              <p:nvPr/>
            </p:nvSpPr>
            <p:spPr bwMode="auto">
              <a:xfrm>
                <a:off x="0" y="749"/>
                <a:ext cx="1894443" cy="166790"/>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0341" name="组合 102"/>
            <p:cNvGrpSpPr>
              <a:grpSpLocks/>
            </p:cNvGrpSpPr>
            <p:nvPr/>
          </p:nvGrpSpPr>
          <p:grpSpPr bwMode="auto">
            <a:xfrm>
              <a:off x="3" y="840389"/>
              <a:ext cx="2435176" cy="168289"/>
              <a:chOff x="0" y="0"/>
              <a:chExt cx="2330450" cy="168289"/>
            </a:xfrm>
          </p:grpSpPr>
          <p:sp>
            <p:nvSpPr>
              <p:cNvPr id="10342" name="圆角矩形 103"/>
              <p:cNvSpPr>
                <a:spLocks noChangeArrowheads="1"/>
              </p:cNvSpPr>
              <p:nvPr/>
            </p:nvSpPr>
            <p:spPr bwMode="auto">
              <a:xfrm>
                <a:off x="-3" y="-89"/>
                <a:ext cx="2330453"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0343" name="圆角矩形 104"/>
              <p:cNvSpPr>
                <a:spLocks noChangeArrowheads="1"/>
              </p:cNvSpPr>
              <p:nvPr/>
            </p:nvSpPr>
            <p:spPr bwMode="auto">
              <a:xfrm>
                <a:off x="-3" y="-89"/>
                <a:ext cx="1239667" cy="168378"/>
              </a:xfrm>
              <a:prstGeom prst="roundRect">
                <a:avLst>
                  <a:gd name="adj" fmla="val 50000"/>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0248"/>
                                        </p:tgtEl>
                                        <p:attrNameLst>
                                          <p:attrName>style.visibility</p:attrName>
                                        </p:attrNameLst>
                                      </p:cBhvr>
                                      <p:to>
                                        <p:strVal val="visible"/>
                                      </p:to>
                                    </p:set>
                                    <p:anim calcmode="lin" valueType="num">
                                      <p:cBhvr>
                                        <p:cTn id="7" dur="500" fill="hold"/>
                                        <p:tgtEl>
                                          <p:spTgt spid="10248"/>
                                        </p:tgtEl>
                                        <p:attrNameLst>
                                          <p:attrName>ppt_w</p:attrName>
                                        </p:attrNameLst>
                                      </p:cBhvr>
                                      <p:tavLst>
                                        <p:tav tm="0">
                                          <p:val>
                                            <p:fltVal val="0"/>
                                          </p:val>
                                        </p:tav>
                                        <p:tav tm="100000">
                                          <p:val>
                                            <p:strVal val="#ppt_w"/>
                                          </p:val>
                                        </p:tav>
                                      </p:tavLst>
                                    </p:anim>
                                    <p:anim calcmode="lin" valueType="num">
                                      <p:cBhvr>
                                        <p:cTn id="8" dur="500" fill="hold"/>
                                        <p:tgtEl>
                                          <p:spTgt spid="10248"/>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0250"/>
                                        </p:tgtEl>
                                        <p:attrNameLst>
                                          <p:attrName>style.visibility</p:attrName>
                                        </p:attrNameLst>
                                      </p:cBhvr>
                                      <p:to>
                                        <p:strVal val="visible"/>
                                      </p:to>
                                    </p:set>
                                    <p:anim calcmode="lin" valueType="num">
                                      <p:cBhvr>
                                        <p:cTn id="11" dur="500" fill="hold"/>
                                        <p:tgtEl>
                                          <p:spTgt spid="10250"/>
                                        </p:tgtEl>
                                        <p:attrNameLst>
                                          <p:attrName>ppt_w</p:attrName>
                                        </p:attrNameLst>
                                      </p:cBhvr>
                                      <p:tavLst>
                                        <p:tav tm="0">
                                          <p:val>
                                            <p:fltVal val="0"/>
                                          </p:val>
                                        </p:tav>
                                        <p:tav tm="100000">
                                          <p:val>
                                            <p:strVal val="#ppt_w"/>
                                          </p:val>
                                        </p:tav>
                                      </p:tavLst>
                                    </p:anim>
                                    <p:anim calcmode="lin" valueType="num">
                                      <p:cBhvr>
                                        <p:cTn id="12" dur="500" fill="hold"/>
                                        <p:tgtEl>
                                          <p:spTgt spid="10250"/>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10249"/>
                                        </p:tgtEl>
                                        <p:attrNameLst>
                                          <p:attrName>style.visibility</p:attrName>
                                        </p:attrNameLst>
                                      </p:cBhvr>
                                      <p:to>
                                        <p:strVal val="visible"/>
                                      </p:to>
                                    </p:set>
                                    <p:anim calcmode="lin" valueType="num">
                                      <p:cBhvr>
                                        <p:cTn id="15" dur="500" fill="hold"/>
                                        <p:tgtEl>
                                          <p:spTgt spid="10249"/>
                                        </p:tgtEl>
                                        <p:attrNameLst>
                                          <p:attrName>ppt_w</p:attrName>
                                        </p:attrNameLst>
                                      </p:cBhvr>
                                      <p:tavLst>
                                        <p:tav tm="0">
                                          <p:val>
                                            <p:fltVal val="0"/>
                                          </p:val>
                                        </p:tav>
                                        <p:tav tm="100000">
                                          <p:val>
                                            <p:strVal val="#ppt_w"/>
                                          </p:val>
                                        </p:tav>
                                      </p:tavLst>
                                    </p:anim>
                                    <p:anim calcmode="lin" valueType="num">
                                      <p:cBhvr>
                                        <p:cTn id="16" dur="500" fill="hold"/>
                                        <p:tgtEl>
                                          <p:spTgt spid="10249"/>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0"/>
                                  </p:stCondLst>
                                  <p:childTnLst>
                                    <p:set>
                                      <p:cBhvr>
                                        <p:cTn id="18" dur="1" fill="hold">
                                          <p:stCondLst>
                                            <p:cond delay="0"/>
                                          </p:stCondLst>
                                        </p:cTn>
                                        <p:tgtEl>
                                          <p:spTgt spid="10251"/>
                                        </p:tgtEl>
                                        <p:attrNameLst>
                                          <p:attrName>style.visibility</p:attrName>
                                        </p:attrNameLst>
                                      </p:cBhvr>
                                      <p:to>
                                        <p:strVal val="visible"/>
                                      </p:to>
                                    </p:set>
                                    <p:anim calcmode="lin" valueType="num">
                                      <p:cBhvr>
                                        <p:cTn id="19" dur="500" fill="hold"/>
                                        <p:tgtEl>
                                          <p:spTgt spid="10251"/>
                                        </p:tgtEl>
                                        <p:attrNameLst>
                                          <p:attrName>ppt_w</p:attrName>
                                        </p:attrNameLst>
                                      </p:cBhvr>
                                      <p:tavLst>
                                        <p:tav tm="0">
                                          <p:val>
                                            <p:fltVal val="0"/>
                                          </p:val>
                                        </p:tav>
                                        <p:tav tm="100000">
                                          <p:val>
                                            <p:strVal val="#ppt_w"/>
                                          </p:val>
                                        </p:tav>
                                      </p:tavLst>
                                    </p:anim>
                                    <p:anim calcmode="lin" valueType="num">
                                      <p:cBhvr>
                                        <p:cTn id="20" dur="500" fill="hold"/>
                                        <p:tgtEl>
                                          <p:spTgt spid="10251"/>
                                        </p:tgtEl>
                                        <p:attrNameLst>
                                          <p:attrName>ppt_h</p:attrName>
                                        </p:attrNameLst>
                                      </p:cBhvr>
                                      <p:tavLst>
                                        <p:tav tm="0">
                                          <p:val>
                                            <p:strVal val="#ppt_h"/>
                                          </p:val>
                                        </p:tav>
                                        <p:tav tm="100000">
                                          <p:val>
                                            <p:strVal val="#ppt_h"/>
                                          </p:val>
                                        </p:tav>
                                      </p:tavLst>
                                    </p:anim>
                                  </p:childTnLst>
                                </p:cTn>
                              </p:par>
                            </p:childTnLst>
                          </p:cTn>
                        </p:par>
                        <p:par>
                          <p:cTn id="21" fill="hold" nodeType="afterGroup">
                            <p:stCondLst>
                              <p:cond delay="500"/>
                            </p:stCondLst>
                            <p:childTnLst>
                              <p:par>
                                <p:cTn id="22" presetID="50" presetClass="entr" presetSubtype="0" decel="100000" fill="hold" grpId="0" nodeType="afterEffect">
                                  <p:stCondLst>
                                    <p:cond delay="0"/>
                                  </p:stCondLst>
                                  <p:iterate type="lt">
                                    <p:tmPct val="10000"/>
                                  </p:iterate>
                                  <p:childTnLst>
                                    <p:set>
                                      <p:cBhvr>
                                        <p:cTn id="23" dur="1" fill="hold">
                                          <p:stCondLst>
                                            <p:cond delay="0"/>
                                          </p:stCondLst>
                                        </p:cTn>
                                        <p:tgtEl>
                                          <p:spTgt spid="10252"/>
                                        </p:tgtEl>
                                        <p:attrNameLst>
                                          <p:attrName>style.visibility</p:attrName>
                                        </p:attrNameLst>
                                      </p:cBhvr>
                                      <p:to>
                                        <p:strVal val="visible"/>
                                      </p:to>
                                    </p:set>
                                    <p:anim calcmode="lin" valueType="num">
                                      <p:cBhvr>
                                        <p:cTn id="24" dur="500" fill="hold"/>
                                        <p:tgtEl>
                                          <p:spTgt spid="10252"/>
                                        </p:tgtEl>
                                        <p:attrNameLst>
                                          <p:attrName>ppt_w</p:attrName>
                                        </p:attrNameLst>
                                      </p:cBhvr>
                                      <p:tavLst>
                                        <p:tav tm="0">
                                          <p:val>
                                            <p:strVal val="#ppt_w+.3"/>
                                          </p:val>
                                        </p:tav>
                                        <p:tav tm="100000">
                                          <p:val>
                                            <p:strVal val="#ppt_w"/>
                                          </p:val>
                                        </p:tav>
                                      </p:tavLst>
                                    </p:anim>
                                    <p:anim calcmode="lin" valueType="num">
                                      <p:cBhvr>
                                        <p:cTn id="25" dur="500" fill="hold"/>
                                        <p:tgtEl>
                                          <p:spTgt spid="10252"/>
                                        </p:tgtEl>
                                        <p:attrNameLst>
                                          <p:attrName>ppt_h</p:attrName>
                                        </p:attrNameLst>
                                      </p:cBhvr>
                                      <p:tavLst>
                                        <p:tav tm="0">
                                          <p:val>
                                            <p:strVal val="#ppt_h"/>
                                          </p:val>
                                        </p:tav>
                                        <p:tav tm="100000">
                                          <p:val>
                                            <p:strVal val="#ppt_h"/>
                                          </p:val>
                                        </p:tav>
                                      </p:tavLst>
                                    </p:anim>
                                    <p:animEffect transition="in" filter="fade">
                                      <p:cBhvr>
                                        <p:cTn id="26" dur="500"/>
                                        <p:tgtEl>
                                          <p:spTgt spid="10252"/>
                                        </p:tgtEl>
                                      </p:cBhvr>
                                    </p:animEffect>
                                  </p:childTnLst>
                                </p:cTn>
                              </p:par>
                              <p:par>
                                <p:cTn id="27" presetID="50" presetClass="entr" presetSubtype="0" decel="100000" fill="hold" grpId="0" nodeType="withEffect">
                                  <p:stCondLst>
                                    <p:cond delay="0"/>
                                  </p:stCondLst>
                                  <p:iterate type="lt">
                                    <p:tmPct val="10000"/>
                                  </p:iterate>
                                  <p:childTnLst>
                                    <p:set>
                                      <p:cBhvr>
                                        <p:cTn id="28" dur="1" fill="hold">
                                          <p:stCondLst>
                                            <p:cond delay="0"/>
                                          </p:stCondLst>
                                        </p:cTn>
                                        <p:tgtEl>
                                          <p:spTgt spid="10298"/>
                                        </p:tgtEl>
                                        <p:attrNameLst>
                                          <p:attrName>style.visibility</p:attrName>
                                        </p:attrNameLst>
                                      </p:cBhvr>
                                      <p:to>
                                        <p:strVal val="visible"/>
                                      </p:to>
                                    </p:set>
                                    <p:anim calcmode="lin" valueType="num">
                                      <p:cBhvr>
                                        <p:cTn id="29" dur="500" fill="hold"/>
                                        <p:tgtEl>
                                          <p:spTgt spid="10298"/>
                                        </p:tgtEl>
                                        <p:attrNameLst>
                                          <p:attrName>ppt_w</p:attrName>
                                        </p:attrNameLst>
                                      </p:cBhvr>
                                      <p:tavLst>
                                        <p:tav tm="0">
                                          <p:val>
                                            <p:strVal val="#ppt_w+.3"/>
                                          </p:val>
                                        </p:tav>
                                        <p:tav tm="100000">
                                          <p:val>
                                            <p:strVal val="#ppt_w"/>
                                          </p:val>
                                        </p:tav>
                                      </p:tavLst>
                                    </p:anim>
                                    <p:anim calcmode="lin" valueType="num">
                                      <p:cBhvr>
                                        <p:cTn id="30" dur="500" fill="hold"/>
                                        <p:tgtEl>
                                          <p:spTgt spid="10298"/>
                                        </p:tgtEl>
                                        <p:attrNameLst>
                                          <p:attrName>ppt_h</p:attrName>
                                        </p:attrNameLst>
                                      </p:cBhvr>
                                      <p:tavLst>
                                        <p:tav tm="0">
                                          <p:val>
                                            <p:strVal val="#ppt_h"/>
                                          </p:val>
                                        </p:tav>
                                        <p:tav tm="100000">
                                          <p:val>
                                            <p:strVal val="#ppt_h"/>
                                          </p:val>
                                        </p:tav>
                                      </p:tavLst>
                                    </p:anim>
                                    <p:animEffect transition="in" filter="fade">
                                      <p:cBhvr>
                                        <p:cTn id="31" dur="500"/>
                                        <p:tgtEl>
                                          <p:spTgt spid="10298"/>
                                        </p:tgtEl>
                                      </p:cBhvr>
                                    </p:animEffect>
                                  </p:childTnLst>
                                </p:cTn>
                              </p:par>
                              <p:par>
                                <p:cTn id="32" presetID="50" presetClass="entr" presetSubtype="0" decel="100000" fill="hold" grpId="0" nodeType="withEffect">
                                  <p:stCondLst>
                                    <p:cond delay="0"/>
                                  </p:stCondLst>
                                  <p:iterate type="lt">
                                    <p:tmPct val="10000"/>
                                  </p:iterate>
                                  <p:childTnLst>
                                    <p:set>
                                      <p:cBhvr>
                                        <p:cTn id="33" dur="1" fill="hold">
                                          <p:stCondLst>
                                            <p:cond delay="0"/>
                                          </p:stCondLst>
                                        </p:cTn>
                                        <p:tgtEl>
                                          <p:spTgt spid="10275"/>
                                        </p:tgtEl>
                                        <p:attrNameLst>
                                          <p:attrName>style.visibility</p:attrName>
                                        </p:attrNameLst>
                                      </p:cBhvr>
                                      <p:to>
                                        <p:strVal val="visible"/>
                                      </p:to>
                                    </p:set>
                                    <p:anim calcmode="lin" valueType="num">
                                      <p:cBhvr>
                                        <p:cTn id="34" dur="500" fill="hold"/>
                                        <p:tgtEl>
                                          <p:spTgt spid="10275"/>
                                        </p:tgtEl>
                                        <p:attrNameLst>
                                          <p:attrName>ppt_w</p:attrName>
                                        </p:attrNameLst>
                                      </p:cBhvr>
                                      <p:tavLst>
                                        <p:tav tm="0">
                                          <p:val>
                                            <p:strVal val="#ppt_w+.3"/>
                                          </p:val>
                                        </p:tav>
                                        <p:tav tm="100000">
                                          <p:val>
                                            <p:strVal val="#ppt_w"/>
                                          </p:val>
                                        </p:tav>
                                      </p:tavLst>
                                    </p:anim>
                                    <p:anim calcmode="lin" valueType="num">
                                      <p:cBhvr>
                                        <p:cTn id="35" dur="500" fill="hold"/>
                                        <p:tgtEl>
                                          <p:spTgt spid="10275"/>
                                        </p:tgtEl>
                                        <p:attrNameLst>
                                          <p:attrName>ppt_h</p:attrName>
                                        </p:attrNameLst>
                                      </p:cBhvr>
                                      <p:tavLst>
                                        <p:tav tm="0">
                                          <p:val>
                                            <p:strVal val="#ppt_h"/>
                                          </p:val>
                                        </p:tav>
                                        <p:tav tm="100000">
                                          <p:val>
                                            <p:strVal val="#ppt_h"/>
                                          </p:val>
                                        </p:tav>
                                      </p:tavLst>
                                    </p:anim>
                                    <p:animEffect transition="in" filter="fade">
                                      <p:cBhvr>
                                        <p:cTn id="36" dur="500"/>
                                        <p:tgtEl>
                                          <p:spTgt spid="10275"/>
                                        </p:tgtEl>
                                      </p:cBhvr>
                                    </p:animEffect>
                                  </p:childTnLst>
                                </p:cTn>
                              </p:par>
                              <p:par>
                                <p:cTn id="37" presetID="50" presetClass="entr" presetSubtype="0" decel="100000" fill="hold" grpId="0" nodeType="withEffect">
                                  <p:stCondLst>
                                    <p:cond delay="0"/>
                                  </p:stCondLst>
                                  <p:iterate type="lt">
                                    <p:tmPct val="10000"/>
                                  </p:iterate>
                                  <p:childTnLst>
                                    <p:set>
                                      <p:cBhvr>
                                        <p:cTn id="38" dur="1" fill="hold">
                                          <p:stCondLst>
                                            <p:cond delay="0"/>
                                          </p:stCondLst>
                                        </p:cTn>
                                        <p:tgtEl>
                                          <p:spTgt spid="10321"/>
                                        </p:tgtEl>
                                        <p:attrNameLst>
                                          <p:attrName>style.visibility</p:attrName>
                                        </p:attrNameLst>
                                      </p:cBhvr>
                                      <p:to>
                                        <p:strVal val="visible"/>
                                      </p:to>
                                    </p:set>
                                    <p:anim calcmode="lin" valueType="num">
                                      <p:cBhvr>
                                        <p:cTn id="39" dur="500" fill="hold"/>
                                        <p:tgtEl>
                                          <p:spTgt spid="10321"/>
                                        </p:tgtEl>
                                        <p:attrNameLst>
                                          <p:attrName>ppt_w</p:attrName>
                                        </p:attrNameLst>
                                      </p:cBhvr>
                                      <p:tavLst>
                                        <p:tav tm="0">
                                          <p:val>
                                            <p:strVal val="#ppt_w+.3"/>
                                          </p:val>
                                        </p:tav>
                                        <p:tav tm="100000">
                                          <p:val>
                                            <p:strVal val="#ppt_w"/>
                                          </p:val>
                                        </p:tav>
                                      </p:tavLst>
                                    </p:anim>
                                    <p:anim calcmode="lin" valueType="num">
                                      <p:cBhvr>
                                        <p:cTn id="40" dur="500" fill="hold"/>
                                        <p:tgtEl>
                                          <p:spTgt spid="10321"/>
                                        </p:tgtEl>
                                        <p:attrNameLst>
                                          <p:attrName>ppt_h</p:attrName>
                                        </p:attrNameLst>
                                      </p:cBhvr>
                                      <p:tavLst>
                                        <p:tav tm="0">
                                          <p:val>
                                            <p:strVal val="#ppt_h"/>
                                          </p:val>
                                        </p:tav>
                                        <p:tav tm="100000">
                                          <p:val>
                                            <p:strVal val="#ppt_h"/>
                                          </p:val>
                                        </p:tav>
                                      </p:tavLst>
                                    </p:anim>
                                    <p:animEffect transition="in" filter="fade">
                                      <p:cBhvr>
                                        <p:cTn id="41" dur="500"/>
                                        <p:tgtEl>
                                          <p:spTgt spid="10321"/>
                                        </p:tgtEl>
                                      </p:cBhvr>
                                    </p:animEffect>
                                  </p:childTnLst>
                                </p:cTn>
                              </p:par>
                            </p:childTnLst>
                          </p:cTn>
                        </p:par>
                        <p:par>
                          <p:cTn id="42" fill="hold" nodeType="afterGroup">
                            <p:stCondLst>
                              <p:cond delay="1600"/>
                            </p:stCondLst>
                            <p:childTnLst>
                              <p:par>
                                <p:cTn id="43" presetID="23" presetClass="entr" presetSubtype="16" fill="hold" grpId="0" nodeType="afterEffect">
                                  <p:stCondLst>
                                    <p:cond delay="0"/>
                                  </p:stCondLst>
                                  <p:childTnLst>
                                    <p:set>
                                      <p:cBhvr>
                                        <p:cTn id="44" dur="1" fill="hold">
                                          <p:stCondLst>
                                            <p:cond delay="0"/>
                                          </p:stCondLst>
                                        </p:cTn>
                                        <p:tgtEl>
                                          <p:spTgt spid="10253"/>
                                        </p:tgtEl>
                                        <p:attrNameLst>
                                          <p:attrName>style.visibility</p:attrName>
                                        </p:attrNameLst>
                                      </p:cBhvr>
                                      <p:to>
                                        <p:strVal val="visible"/>
                                      </p:to>
                                    </p:set>
                                    <p:anim calcmode="lin" valueType="num">
                                      <p:cBhvr>
                                        <p:cTn id="45" dur="500" fill="hold"/>
                                        <p:tgtEl>
                                          <p:spTgt spid="10253"/>
                                        </p:tgtEl>
                                        <p:attrNameLst>
                                          <p:attrName>ppt_w</p:attrName>
                                        </p:attrNameLst>
                                      </p:cBhvr>
                                      <p:tavLst>
                                        <p:tav tm="0">
                                          <p:val>
                                            <p:fltVal val="0"/>
                                          </p:val>
                                        </p:tav>
                                        <p:tav tm="100000">
                                          <p:val>
                                            <p:strVal val="#ppt_w"/>
                                          </p:val>
                                        </p:tav>
                                      </p:tavLst>
                                    </p:anim>
                                    <p:anim calcmode="lin" valueType="num">
                                      <p:cBhvr>
                                        <p:cTn id="46" dur="500" fill="hold"/>
                                        <p:tgtEl>
                                          <p:spTgt spid="10253"/>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10299"/>
                                        </p:tgtEl>
                                        <p:attrNameLst>
                                          <p:attrName>style.visibility</p:attrName>
                                        </p:attrNameLst>
                                      </p:cBhvr>
                                      <p:to>
                                        <p:strVal val="visible"/>
                                      </p:to>
                                    </p:set>
                                    <p:anim calcmode="lin" valueType="num">
                                      <p:cBhvr>
                                        <p:cTn id="49" dur="500" fill="hold"/>
                                        <p:tgtEl>
                                          <p:spTgt spid="10299"/>
                                        </p:tgtEl>
                                        <p:attrNameLst>
                                          <p:attrName>ppt_w</p:attrName>
                                        </p:attrNameLst>
                                      </p:cBhvr>
                                      <p:tavLst>
                                        <p:tav tm="0">
                                          <p:val>
                                            <p:fltVal val="0"/>
                                          </p:val>
                                        </p:tav>
                                        <p:tav tm="100000">
                                          <p:val>
                                            <p:strVal val="#ppt_w"/>
                                          </p:val>
                                        </p:tav>
                                      </p:tavLst>
                                    </p:anim>
                                    <p:anim calcmode="lin" valueType="num">
                                      <p:cBhvr>
                                        <p:cTn id="50" dur="500" fill="hold"/>
                                        <p:tgtEl>
                                          <p:spTgt spid="10299"/>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10276"/>
                                        </p:tgtEl>
                                        <p:attrNameLst>
                                          <p:attrName>style.visibility</p:attrName>
                                        </p:attrNameLst>
                                      </p:cBhvr>
                                      <p:to>
                                        <p:strVal val="visible"/>
                                      </p:to>
                                    </p:set>
                                    <p:anim calcmode="lin" valueType="num">
                                      <p:cBhvr>
                                        <p:cTn id="53" dur="500" fill="hold"/>
                                        <p:tgtEl>
                                          <p:spTgt spid="10276"/>
                                        </p:tgtEl>
                                        <p:attrNameLst>
                                          <p:attrName>ppt_w</p:attrName>
                                        </p:attrNameLst>
                                      </p:cBhvr>
                                      <p:tavLst>
                                        <p:tav tm="0">
                                          <p:val>
                                            <p:fltVal val="0"/>
                                          </p:val>
                                        </p:tav>
                                        <p:tav tm="100000">
                                          <p:val>
                                            <p:strVal val="#ppt_w"/>
                                          </p:val>
                                        </p:tav>
                                      </p:tavLst>
                                    </p:anim>
                                    <p:anim calcmode="lin" valueType="num">
                                      <p:cBhvr>
                                        <p:cTn id="54" dur="500" fill="hold"/>
                                        <p:tgtEl>
                                          <p:spTgt spid="10276"/>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10322"/>
                                        </p:tgtEl>
                                        <p:attrNameLst>
                                          <p:attrName>style.visibility</p:attrName>
                                        </p:attrNameLst>
                                      </p:cBhvr>
                                      <p:to>
                                        <p:strVal val="visible"/>
                                      </p:to>
                                    </p:set>
                                    <p:anim calcmode="lin" valueType="num">
                                      <p:cBhvr>
                                        <p:cTn id="57" dur="500" fill="hold"/>
                                        <p:tgtEl>
                                          <p:spTgt spid="10322"/>
                                        </p:tgtEl>
                                        <p:attrNameLst>
                                          <p:attrName>ppt_w</p:attrName>
                                        </p:attrNameLst>
                                      </p:cBhvr>
                                      <p:tavLst>
                                        <p:tav tm="0">
                                          <p:val>
                                            <p:fltVal val="0"/>
                                          </p:val>
                                        </p:tav>
                                        <p:tav tm="100000">
                                          <p:val>
                                            <p:strVal val="#ppt_w"/>
                                          </p:val>
                                        </p:tav>
                                      </p:tavLst>
                                    </p:anim>
                                    <p:anim calcmode="lin" valueType="num">
                                      <p:cBhvr>
                                        <p:cTn id="58" dur="500" fill="hold"/>
                                        <p:tgtEl>
                                          <p:spTgt spid="10322"/>
                                        </p:tgtEl>
                                        <p:attrNameLst>
                                          <p:attrName>ppt_h</p:attrName>
                                        </p:attrNameLst>
                                      </p:cBhvr>
                                      <p:tavLst>
                                        <p:tav tm="0">
                                          <p:val>
                                            <p:fltVal val="0"/>
                                          </p:val>
                                        </p:tav>
                                        <p:tav tm="100000">
                                          <p:val>
                                            <p:strVal val="#ppt_h"/>
                                          </p:val>
                                        </p:tav>
                                      </p:tavLst>
                                    </p:anim>
                                  </p:childTnLst>
                                </p:cTn>
                              </p:par>
                            </p:childTnLst>
                          </p:cTn>
                        </p:par>
                        <p:par>
                          <p:cTn id="59" fill="hold" nodeType="afterGroup">
                            <p:stCondLst>
                              <p:cond delay="2100"/>
                            </p:stCondLst>
                            <p:childTnLst>
                              <p:par>
                                <p:cTn id="60" presetID="22" presetClass="entr" presetSubtype="8" fill="hold" grpId="0" nodeType="afterEffect">
                                  <p:stCondLst>
                                    <p:cond delay="0"/>
                                  </p:stCondLst>
                                  <p:childTnLst>
                                    <p:set>
                                      <p:cBhvr>
                                        <p:cTn id="61" dur="1" fill="hold">
                                          <p:stCondLst>
                                            <p:cond delay="0"/>
                                          </p:stCondLst>
                                        </p:cTn>
                                        <p:tgtEl>
                                          <p:spTgt spid="10254"/>
                                        </p:tgtEl>
                                        <p:attrNameLst>
                                          <p:attrName>style.visibility</p:attrName>
                                        </p:attrNameLst>
                                      </p:cBhvr>
                                      <p:to>
                                        <p:strVal val="visible"/>
                                      </p:to>
                                    </p:set>
                                    <p:animEffect transition="in" filter="wipe(left)">
                                      <p:cBhvr>
                                        <p:cTn id="62" dur="750"/>
                                        <p:tgtEl>
                                          <p:spTgt spid="1025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0300"/>
                                        </p:tgtEl>
                                        <p:attrNameLst>
                                          <p:attrName>style.visibility</p:attrName>
                                        </p:attrNameLst>
                                      </p:cBhvr>
                                      <p:to>
                                        <p:strVal val="visible"/>
                                      </p:to>
                                    </p:set>
                                    <p:animEffect transition="in" filter="wipe(left)">
                                      <p:cBhvr>
                                        <p:cTn id="65" dur="750"/>
                                        <p:tgtEl>
                                          <p:spTgt spid="1030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0277"/>
                                        </p:tgtEl>
                                        <p:attrNameLst>
                                          <p:attrName>style.visibility</p:attrName>
                                        </p:attrNameLst>
                                      </p:cBhvr>
                                      <p:to>
                                        <p:strVal val="visible"/>
                                      </p:to>
                                    </p:set>
                                    <p:animEffect transition="in" filter="wipe(left)">
                                      <p:cBhvr>
                                        <p:cTn id="68" dur="750"/>
                                        <p:tgtEl>
                                          <p:spTgt spid="1027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0323"/>
                                        </p:tgtEl>
                                        <p:attrNameLst>
                                          <p:attrName>style.visibility</p:attrName>
                                        </p:attrNameLst>
                                      </p:cBhvr>
                                      <p:to>
                                        <p:strVal val="visible"/>
                                      </p:to>
                                    </p:set>
                                    <p:animEffect transition="in" filter="wipe(left)">
                                      <p:cBhvr>
                                        <p:cTn id="71" dur="750"/>
                                        <p:tgtEl>
                                          <p:spTgt spid="10323"/>
                                        </p:tgtEl>
                                      </p:cBhvr>
                                    </p:animEffect>
                                  </p:childTnLst>
                                </p:cTn>
                              </p:par>
                            </p:childTnLst>
                          </p:cTn>
                        </p:par>
                        <p:par>
                          <p:cTn id="72" fill="hold" nodeType="afterGroup">
                            <p:stCondLst>
                              <p:cond delay="2850"/>
                            </p:stCondLst>
                            <p:childTnLst>
                              <p:par>
                                <p:cTn id="73" presetID="12" presetClass="entr" presetSubtype="2" fill="hold" nodeType="afterEffect">
                                  <p:stCondLst>
                                    <p:cond delay="0"/>
                                  </p:stCondLst>
                                  <p:childTnLst>
                                    <p:set>
                                      <p:cBhvr>
                                        <p:cTn id="74" dur="1" fill="hold">
                                          <p:stCondLst>
                                            <p:cond delay="0"/>
                                          </p:stCondLst>
                                        </p:cTn>
                                        <p:tgtEl>
                                          <p:spTgt spid="10255"/>
                                        </p:tgtEl>
                                        <p:attrNameLst>
                                          <p:attrName>style.visibility</p:attrName>
                                        </p:attrNameLst>
                                      </p:cBhvr>
                                      <p:to>
                                        <p:strVal val="visible"/>
                                      </p:to>
                                    </p:set>
                                    <p:anim calcmode="lin" valueType="num">
                                      <p:cBhvr additive="base">
                                        <p:cTn id="75" dur="500"/>
                                        <p:tgtEl>
                                          <p:spTgt spid="10255"/>
                                        </p:tgtEl>
                                        <p:attrNameLst>
                                          <p:attrName>ppt_x</p:attrName>
                                        </p:attrNameLst>
                                      </p:cBhvr>
                                      <p:tavLst>
                                        <p:tav tm="0">
                                          <p:val>
                                            <p:strVal val="#ppt_x+#ppt_w*1.125000"/>
                                          </p:val>
                                        </p:tav>
                                        <p:tav tm="100000">
                                          <p:val>
                                            <p:strVal val="#ppt_x"/>
                                          </p:val>
                                        </p:tav>
                                      </p:tavLst>
                                    </p:anim>
                                    <p:animEffect transition="in" filter="wipe(left)">
                                      <p:cBhvr>
                                        <p:cTn id="76" dur="500"/>
                                        <p:tgtEl>
                                          <p:spTgt spid="10255"/>
                                        </p:tgtEl>
                                      </p:cBhvr>
                                    </p:animEffect>
                                  </p:childTnLst>
                                </p:cTn>
                              </p:par>
                              <p:par>
                                <p:cTn id="77" presetID="12" presetClass="entr" presetSubtype="2" fill="hold" nodeType="withEffect">
                                  <p:stCondLst>
                                    <p:cond delay="0"/>
                                  </p:stCondLst>
                                  <p:childTnLst>
                                    <p:set>
                                      <p:cBhvr>
                                        <p:cTn id="78" dur="1" fill="hold">
                                          <p:stCondLst>
                                            <p:cond delay="0"/>
                                          </p:stCondLst>
                                        </p:cTn>
                                        <p:tgtEl>
                                          <p:spTgt spid="10301"/>
                                        </p:tgtEl>
                                        <p:attrNameLst>
                                          <p:attrName>style.visibility</p:attrName>
                                        </p:attrNameLst>
                                      </p:cBhvr>
                                      <p:to>
                                        <p:strVal val="visible"/>
                                      </p:to>
                                    </p:set>
                                    <p:anim calcmode="lin" valueType="num">
                                      <p:cBhvr additive="base">
                                        <p:cTn id="79" dur="500"/>
                                        <p:tgtEl>
                                          <p:spTgt spid="10301"/>
                                        </p:tgtEl>
                                        <p:attrNameLst>
                                          <p:attrName>ppt_x</p:attrName>
                                        </p:attrNameLst>
                                      </p:cBhvr>
                                      <p:tavLst>
                                        <p:tav tm="0">
                                          <p:val>
                                            <p:strVal val="#ppt_x+#ppt_w*1.125000"/>
                                          </p:val>
                                        </p:tav>
                                        <p:tav tm="100000">
                                          <p:val>
                                            <p:strVal val="#ppt_x"/>
                                          </p:val>
                                        </p:tav>
                                      </p:tavLst>
                                    </p:anim>
                                    <p:animEffect transition="in" filter="wipe(left)">
                                      <p:cBhvr>
                                        <p:cTn id="80" dur="500"/>
                                        <p:tgtEl>
                                          <p:spTgt spid="10301"/>
                                        </p:tgtEl>
                                      </p:cBhvr>
                                    </p:animEffect>
                                  </p:childTnLst>
                                </p:cTn>
                              </p:par>
                              <p:par>
                                <p:cTn id="81" presetID="12" presetClass="entr" presetSubtype="2" fill="hold" nodeType="withEffect">
                                  <p:stCondLst>
                                    <p:cond delay="0"/>
                                  </p:stCondLst>
                                  <p:childTnLst>
                                    <p:set>
                                      <p:cBhvr>
                                        <p:cTn id="82" dur="1" fill="hold">
                                          <p:stCondLst>
                                            <p:cond delay="0"/>
                                          </p:stCondLst>
                                        </p:cTn>
                                        <p:tgtEl>
                                          <p:spTgt spid="10278"/>
                                        </p:tgtEl>
                                        <p:attrNameLst>
                                          <p:attrName>style.visibility</p:attrName>
                                        </p:attrNameLst>
                                      </p:cBhvr>
                                      <p:to>
                                        <p:strVal val="visible"/>
                                      </p:to>
                                    </p:set>
                                    <p:anim calcmode="lin" valueType="num">
                                      <p:cBhvr additive="base">
                                        <p:cTn id="83" dur="500"/>
                                        <p:tgtEl>
                                          <p:spTgt spid="10278"/>
                                        </p:tgtEl>
                                        <p:attrNameLst>
                                          <p:attrName>ppt_x</p:attrName>
                                        </p:attrNameLst>
                                      </p:cBhvr>
                                      <p:tavLst>
                                        <p:tav tm="0">
                                          <p:val>
                                            <p:strVal val="#ppt_x+#ppt_w*1.125000"/>
                                          </p:val>
                                        </p:tav>
                                        <p:tav tm="100000">
                                          <p:val>
                                            <p:strVal val="#ppt_x"/>
                                          </p:val>
                                        </p:tav>
                                      </p:tavLst>
                                    </p:anim>
                                    <p:animEffect transition="in" filter="wipe(left)">
                                      <p:cBhvr>
                                        <p:cTn id="84" dur="500"/>
                                        <p:tgtEl>
                                          <p:spTgt spid="10278"/>
                                        </p:tgtEl>
                                      </p:cBhvr>
                                    </p:animEffect>
                                  </p:childTnLst>
                                </p:cTn>
                              </p:par>
                              <p:par>
                                <p:cTn id="85" presetID="12" presetClass="entr" presetSubtype="2" fill="hold" nodeType="withEffect">
                                  <p:stCondLst>
                                    <p:cond delay="0"/>
                                  </p:stCondLst>
                                  <p:childTnLst>
                                    <p:set>
                                      <p:cBhvr>
                                        <p:cTn id="86" dur="1" fill="hold">
                                          <p:stCondLst>
                                            <p:cond delay="0"/>
                                          </p:stCondLst>
                                        </p:cTn>
                                        <p:tgtEl>
                                          <p:spTgt spid="10324"/>
                                        </p:tgtEl>
                                        <p:attrNameLst>
                                          <p:attrName>style.visibility</p:attrName>
                                        </p:attrNameLst>
                                      </p:cBhvr>
                                      <p:to>
                                        <p:strVal val="visible"/>
                                      </p:to>
                                    </p:set>
                                    <p:anim calcmode="lin" valueType="num">
                                      <p:cBhvr additive="base">
                                        <p:cTn id="87" dur="500"/>
                                        <p:tgtEl>
                                          <p:spTgt spid="10324"/>
                                        </p:tgtEl>
                                        <p:attrNameLst>
                                          <p:attrName>ppt_x</p:attrName>
                                        </p:attrNameLst>
                                      </p:cBhvr>
                                      <p:tavLst>
                                        <p:tav tm="0">
                                          <p:val>
                                            <p:strVal val="#ppt_x+#ppt_w*1.125000"/>
                                          </p:val>
                                        </p:tav>
                                        <p:tav tm="100000">
                                          <p:val>
                                            <p:strVal val="#ppt_x"/>
                                          </p:val>
                                        </p:tav>
                                      </p:tavLst>
                                    </p:anim>
                                    <p:animEffect transition="in" filter="wipe(left)">
                                      <p:cBhvr>
                                        <p:cTn id="88" dur="500"/>
                                        <p:tgtEl>
                                          <p:spTgt spid="10324"/>
                                        </p:tgtEl>
                                      </p:cBhvr>
                                    </p:animEffect>
                                  </p:childTnLst>
                                </p:cTn>
                              </p:par>
                            </p:childTnLst>
                          </p:cTn>
                        </p:par>
                        <p:par>
                          <p:cTn id="89" fill="hold" nodeType="afterGroup">
                            <p:stCondLst>
                              <p:cond delay="3350"/>
                            </p:stCondLst>
                            <p:childTnLst>
                              <p:par>
                                <p:cTn id="90" presetID="22" presetClass="entr" presetSubtype="8" fill="hold" nodeType="afterEffect">
                                  <p:stCondLst>
                                    <p:cond delay="0"/>
                                  </p:stCondLst>
                                  <p:childTnLst>
                                    <p:set>
                                      <p:cBhvr>
                                        <p:cTn id="91" dur="1" fill="hold">
                                          <p:stCondLst>
                                            <p:cond delay="0"/>
                                          </p:stCondLst>
                                        </p:cTn>
                                        <p:tgtEl>
                                          <p:spTgt spid="10265"/>
                                        </p:tgtEl>
                                        <p:attrNameLst>
                                          <p:attrName>style.visibility</p:attrName>
                                        </p:attrNameLst>
                                      </p:cBhvr>
                                      <p:to>
                                        <p:strVal val="visible"/>
                                      </p:to>
                                    </p:set>
                                    <p:animEffect transition="in" filter="wipe(left)">
                                      <p:cBhvr>
                                        <p:cTn id="92" dur="750"/>
                                        <p:tgtEl>
                                          <p:spTgt spid="10265"/>
                                        </p:tgtEl>
                                      </p:cBhvr>
                                    </p:animEffect>
                                  </p:childTnLst>
                                </p:cTn>
                              </p:par>
                              <p:par>
                                <p:cTn id="93" presetID="22" presetClass="entr" presetSubtype="8" fill="hold" nodeType="withEffect">
                                  <p:stCondLst>
                                    <p:cond delay="0"/>
                                  </p:stCondLst>
                                  <p:childTnLst>
                                    <p:set>
                                      <p:cBhvr>
                                        <p:cTn id="94" dur="1" fill="hold">
                                          <p:stCondLst>
                                            <p:cond delay="0"/>
                                          </p:stCondLst>
                                        </p:cTn>
                                        <p:tgtEl>
                                          <p:spTgt spid="10311"/>
                                        </p:tgtEl>
                                        <p:attrNameLst>
                                          <p:attrName>style.visibility</p:attrName>
                                        </p:attrNameLst>
                                      </p:cBhvr>
                                      <p:to>
                                        <p:strVal val="visible"/>
                                      </p:to>
                                    </p:set>
                                    <p:animEffect transition="in" filter="wipe(left)">
                                      <p:cBhvr>
                                        <p:cTn id="95" dur="750"/>
                                        <p:tgtEl>
                                          <p:spTgt spid="10311"/>
                                        </p:tgtEl>
                                      </p:cBhvr>
                                    </p:animEffect>
                                  </p:childTnLst>
                                </p:cTn>
                              </p:par>
                              <p:par>
                                <p:cTn id="96" presetID="22" presetClass="entr" presetSubtype="8" fill="hold" nodeType="withEffect">
                                  <p:stCondLst>
                                    <p:cond delay="0"/>
                                  </p:stCondLst>
                                  <p:childTnLst>
                                    <p:set>
                                      <p:cBhvr>
                                        <p:cTn id="97" dur="1" fill="hold">
                                          <p:stCondLst>
                                            <p:cond delay="0"/>
                                          </p:stCondLst>
                                        </p:cTn>
                                        <p:tgtEl>
                                          <p:spTgt spid="10288"/>
                                        </p:tgtEl>
                                        <p:attrNameLst>
                                          <p:attrName>style.visibility</p:attrName>
                                        </p:attrNameLst>
                                      </p:cBhvr>
                                      <p:to>
                                        <p:strVal val="visible"/>
                                      </p:to>
                                    </p:set>
                                    <p:animEffect transition="in" filter="wipe(left)">
                                      <p:cBhvr>
                                        <p:cTn id="98" dur="750"/>
                                        <p:tgtEl>
                                          <p:spTgt spid="10288"/>
                                        </p:tgtEl>
                                      </p:cBhvr>
                                    </p:animEffect>
                                  </p:childTnLst>
                                </p:cTn>
                              </p:par>
                              <p:par>
                                <p:cTn id="99" presetID="22" presetClass="entr" presetSubtype="8" fill="hold" nodeType="withEffect">
                                  <p:stCondLst>
                                    <p:cond delay="0"/>
                                  </p:stCondLst>
                                  <p:childTnLst>
                                    <p:set>
                                      <p:cBhvr>
                                        <p:cTn id="100" dur="1" fill="hold">
                                          <p:stCondLst>
                                            <p:cond delay="0"/>
                                          </p:stCondLst>
                                        </p:cTn>
                                        <p:tgtEl>
                                          <p:spTgt spid="10334"/>
                                        </p:tgtEl>
                                        <p:attrNameLst>
                                          <p:attrName>style.visibility</p:attrName>
                                        </p:attrNameLst>
                                      </p:cBhvr>
                                      <p:to>
                                        <p:strVal val="visible"/>
                                      </p:to>
                                    </p:set>
                                    <p:animEffect transition="in" filter="wipe(left)">
                                      <p:cBhvr>
                                        <p:cTn id="101" dur="750"/>
                                        <p:tgtEl>
                                          <p:spTgt spid="10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8" grpId="0" animBg="1" autoUpdateAnimBg="0"/>
      <p:bldP spid="10249" grpId="0" animBg="1" autoUpdateAnimBg="0"/>
      <p:bldP spid="10250" grpId="0" animBg="1" autoUpdateAnimBg="0"/>
      <p:bldP spid="10251" grpId="0" animBg="1" autoUpdateAnimBg="0"/>
      <p:bldP spid="10252" grpId="0" autoUpdateAnimBg="0"/>
      <p:bldP spid="10253" grpId="0" animBg="1"/>
      <p:bldP spid="10254" grpId="0" autoUpdateAnimBg="0"/>
      <p:bldP spid="10275" grpId="0" autoUpdateAnimBg="0"/>
      <p:bldP spid="10276" grpId="0" animBg="1"/>
      <p:bldP spid="10277" grpId="0" autoUpdateAnimBg="0"/>
      <p:bldP spid="10298" grpId="0" autoUpdateAnimBg="0"/>
      <p:bldP spid="10299" grpId="0" animBg="1"/>
      <p:bldP spid="10300" grpId="0" autoUpdateAnimBg="0"/>
      <p:bldP spid="10321" grpId="0" autoUpdateAnimBg="0"/>
      <p:bldP spid="10322" grpId="0" animBg="1"/>
      <p:bldP spid="1032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11266" name="组合 40"/>
          <p:cNvGrpSpPr>
            <a:grpSpLocks/>
          </p:cNvGrpSpPr>
          <p:nvPr/>
        </p:nvGrpSpPr>
        <p:grpSpPr bwMode="auto">
          <a:xfrm>
            <a:off x="-136525" y="474663"/>
            <a:ext cx="12411075" cy="5784850"/>
            <a:chOff x="0" y="0"/>
            <a:chExt cx="12410868" cy="5784745"/>
          </a:xfrm>
        </p:grpSpPr>
        <p:sp>
          <p:nvSpPr>
            <p:cNvPr id="11267" name="等腰三角形 33"/>
            <p:cNvSpPr>
              <a:spLocks noChangeArrowheads="1"/>
            </p:cNvSpPr>
            <p:nvPr/>
          </p:nvSpPr>
          <p:spPr bwMode="auto">
            <a:xfrm rot="1831200">
              <a:off x="11606019" y="731824"/>
              <a:ext cx="804849" cy="274633"/>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68" name="等腰三角形 34"/>
            <p:cNvSpPr>
              <a:spLocks noChangeArrowheads="1"/>
            </p:cNvSpPr>
            <p:nvPr/>
          </p:nvSpPr>
          <p:spPr bwMode="auto">
            <a:xfrm rot="18237801">
              <a:off x="10656709" y="3382899"/>
              <a:ext cx="306381" cy="163510"/>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69" name="等腰三角形 35"/>
            <p:cNvSpPr>
              <a:spLocks noChangeArrowheads="1"/>
            </p:cNvSpPr>
            <p:nvPr/>
          </p:nvSpPr>
          <p:spPr bwMode="auto">
            <a:xfrm rot="19833911">
              <a:off x="10036008" y="1762093"/>
              <a:ext cx="246059" cy="196846"/>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1270" name="图片 3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2380" y="51278"/>
              <a:ext cx="835224" cy="51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等腰三角形 37"/>
            <p:cNvSpPr>
              <a:spLocks noChangeArrowheads="1"/>
            </p:cNvSpPr>
            <p:nvPr/>
          </p:nvSpPr>
          <p:spPr bwMode="auto">
            <a:xfrm rot="18848016">
              <a:off x="268282" y="5257703"/>
              <a:ext cx="785799" cy="268284"/>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72" name="等腰三角形 38"/>
            <p:cNvSpPr>
              <a:spLocks noChangeArrowheads="1"/>
            </p:cNvSpPr>
            <p:nvPr/>
          </p:nvSpPr>
          <p:spPr bwMode="auto">
            <a:xfrm rot="10359249">
              <a:off x="2101815" y="2806649"/>
              <a:ext cx="339719" cy="446079"/>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73" name="等腰三角形 39"/>
            <p:cNvSpPr>
              <a:spLocks noChangeArrowheads="1"/>
            </p:cNvSpPr>
            <p:nvPr/>
          </p:nvSpPr>
          <p:spPr bwMode="auto">
            <a:xfrm rot="1831200">
              <a:off x="0" y="0"/>
              <a:ext cx="584190" cy="200021"/>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sp>
        <p:nvSpPr>
          <p:cNvPr id="11274" name="矩形 19"/>
          <p:cNvSpPr>
            <a:spLocks noChangeArrowheads="1"/>
          </p:cNvSpPr>
          <p:nvPr/>
        </p:nvSpPr>
        <p:spPr bwMode="auto">
          <a:xfrm>
            <a:off x="0" y="2066925"/>
            <a:ext cx="12192000" cy="294957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75" name="矩形 21"/>
          <p:cNvSpPr>
            <a:spLocks noChangeArrowheads="1"/>
          </p:cNvSpPr>
          <p:nvPr/>
        </p:nvSpPr>
        <p:spPr bwMode="auto">
          <a:xfrm>
            <a:off x="0" y="2066925"/>
            <a:ext cx="12192000" cy="2949575"/>
          </a:xfrm>
          <a:prstGeom prst="rect">
            <a:avLst/>
          </a:prstGeom>
          <a:solidFill>
            <a:schemeClr val="bg1">
              <a:alpha val="14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11276" name="文本框 22"/>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163" y="622300"/>
            <a:ext cx="1779587"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1277" name="文本框 23"/>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588" y="1481138"/>
            <a:ext cx="17922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cxnSp>
        <p:nvCxnSpPr>
          <p:cNvPr id="11278" name="直接连接符 25"/>
          <p:cNvCxnSpPr>
            <a:cxnSpLocks noChangeShapeType="1"/>
          </p:cNvCxnSpPr>
          <p:nvPr/>
        </p:nvCxnSpPr>
        <p:spPr bwMode="auto">
          <a:xfrm>
            <a:off x="407988" y="1485900"/>
            <a:ext cx="14732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1279" name="矩形 26"/>
          <p:cNvSpPr>
            <a:spLocks noChangeArrowheads="1"/>
          </p:cNvSpPr>
          <p:nvPr/>
        </p:nvSpPr>
        <p:spPr bwMode="auto">
          <a:xfrm>
            <a:off x="7361238" y="5214938"/>
            <a:ext cx="4510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1" hangingPunct="1"/>
            <a:r>
              <a:rPr lang="en-US" sz="1200">
                <a:solidFill>
                  <a:srgbClr val="FFFFFF"/>
                </a:solidFill>
                <a:latin typeface="Arial" pitchFamily="34" charset="0"/>
                <a:cs typeface="Arial" pitchFamily="34" charset="0"/>
              </a:rPr>
              <a:t>Your life can be enhanced, and your happiness enriched, when you choose to change your perspective. </a:t>
            </a:r>
            <a:endParaRPr lang="zh-CN" altLang="en-US" sz="1200">
              <a:solidFill>
                <a:srgbClr val="FFFFFF"/>
              </a:solidFill>
            </a:endParaRPr>
          </a:p>
        </p:txBody>
      </p:sp>
      <p:cxnSp>
        <p:nvCxnSpPr>
          <p:cNvPr id="11280" name="直接连接符 30"/>
          <p:cNvCxnSpPr>
            <a:cxnSpLocks noChangeShapeType="1"/>
          </p:cNvCxnSpPr>
          <p:nvPr/>
        </p:nvCxnSpPr>
        <p:spPr bwMode="auto">
          <a:xfrm>
            <a:off x="0" y="2066925"/>
            <a:ext cx="121920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cxnSp>
        <p:nvCxnSpPr>
          <p:cNvPr id="11281" name="直接连接符 31"/>
          <p:cNvCxnSpPr>
            <a:cxnSpLocks noChangeShapeType="1"/>
          </p:cNvCxnSpPr>
          <p:nvPr/>
        </p:nvCxnSpPr>
        <p:spPr bwMode="auto">
          <a:xfrm>
            <a:off x="0" y="5016500"/>
            <a:ext cx="1219200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grpSp>
        <p:nvGrpSpPr>
          <p:cNvPr id="11282" name="组合 5"/>
          <p:cNvGrpSpPr>
            <a:grpSpLocks/>
          </p:cNvGrpSpPr>
          <p:nvPr/>
        </p:nvGrpSpPr>
        <p:grpSpPr bwMode="auto">
          <a:xfrm>
            <a:off x="0" y="2414588"/>
            <a:ext cx="12192000" cy="1479550"/>
            <a:chOff x="0" y="0"/>
            <a:chExt cx="12192000" cy="1480457"/>
          </a:xfrm>
        </p:grpSpPr>
        <p:sp>
          <p:nvSpPr>
            <p:cNvPr id="11283" name="弧形 44"/>
            <p:cNvSpPr>
              <a:spLocks/>
            </p:cNvSpPr>
            <p:nvPr/>
          </p:nvSpPr>
          <p:spPr bwMode="auto">
            <a:xfrm>
              <a:off x="5356225" y="0"/>
              <a:ext cx="1479550" cy="1480457"/>
            </a:xfrm>
            <a:custGeom>
              <a:avLst/>
              <a:gdLst>
                <a:gd name="T0" fmla="*/ 0 w 1479550"/>
                <a:gd name="T1" fmla="*/ 740228 h 1480457"/>
                <a:gd name="T2" fmla="*/ 739775 w 1479550"/>
                <a:gd name="T3" fmla="*/ 0 h 1480457"/>
                <a:gd name="T4" fmla="*/ 1479550 w 1479550"/>
                <a:gd name="T5" fmla="*/ 740229 h 1480457"/>
                <a:gd name="T6" fmla="*/ 739775 w 1479550"/>
                <a:gd name="T7" fmla="*/ 740229 h 1480457"/>
                <a:gd name="T8" fmla="*/ 0 w 1479550"/>
                <a:gd name="T9" fmla="*/ 740228 h 1480457"/>
                <a:gd name="T10" fmla="*/ 0 w 1479550"/>
                <a:gd name="T11" fmla="*/ 740228 h 1480457"/>
                <a:gd name="T12" fmla="*/ 739775 w 1479550"/>
                <a:gd name="T13" fmla="*/ 0 h 1480457"/>
                <a:gd name="T14" fmla="*/ 1479550 w 1479550"/>
                <a:gd name="T15" fmla="*/ 740229 h 1480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9550" h="1480457" stroke="0">
                  <a:moveTo>
                    <a:pt x="0" y="740228"/>
                  </a:moveTo>
                  <a:cubicBezTo>
                    <a:pt x="0" y="331411"/>
                    <a:pt x="331209" y="0"/>
                    <a:pt x="739775" y="0"/>
                  </a:cubicBezTo>
                  <a:cubicBezTo>
                    <a:pt x="1148341" y="0"/>
                    <a:pt x="1479550" y="331412"/>
                    <a:pt x="1479550" y="740229"/>
                  </a:cubicBezTo>
                  <a:lnTo>
                    <a:pt x="739775" y="740229"/>
                  </a:lnTo>
                  <a:lnTo>
                    <a:pt x="0" y="740228"/>
                  </a:lnTo>
                  <a:close/>
                </a:path>
                <a:path w="1479550" h="1480457" fill="none">
                  <a:moveTo>
                    <a:pt x="0" y="740228"/>
                  </a:moveTo>
                  <a:cubicBezTo>
                    <a:pt x="0" y="331411"/>
                    <a:pt x="331209" y="0"/>
                    <a:pt x="739775" y="0"/>
                  </a:cubicBezTo>
                  <a:cubicBezTo>
                    <a:pt x="1148341" y="0"/>
                    <a:pt x="1479550" y="331412"/>
                    <a:pt x="1479550" y="740229"/>
                  </a:cubicBezTo>
                </a:path>
              </a:pathLst>
            </a:custGeom>
            <a:noFill/>
            <a:ln w="12700" cap="flat" cmpd="sng">
              <a:solidFill>
                <a:schemeClr val="bg1">
                  <a:alpha val="7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cxnSp>
          <p:nvCxnSpPr>
            <p:cNvPr id="11284" name="直接连接符 48"/>
            <p:cNvCxnSpPr>
              <a:cxnSpLocks noChangeShapeType="1"/>
            </p:cNvCxnSpPr>
            <p:nvPr/>
          </p:nvCxnSpPr>
          <p:spPr bwMode="auto">
            <a:xfrm>
              <a:off x="0" y="733875"/>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cxnSp>
          <p:nvCxnSpPr>
            <p:cNvPr id="11285" name="直接连接符 49"/>
            <p:cNvCxnSpPr>
              <a:cxnSpLocks noChangeShapeType="1"/>
            </p:cNvCxnSpPr>
            <p:nvPr/>
          </p:nvCxnSpPr>
          <p:spPr bwMode="auto">
            <a:xfrm>
              <a:off x="6838950" y="733875"/>
              <a:ext cx="5353050" cy="0"/>
            </a:xfrm>
            <a:prstGeom prst="line">
              <a:avLst/>
            </a:prstGeom>
            <a:noFill/>
            <a:ln w="12700" cmpd="sng">
              <a:solidFill>
                <a:schemeClr val="bg1">
                  <a:alpha val="70000"/>
                </a:schemeClr>
              </a:solidFill>
              <a:round/>
              <a:headEnd/>
              <a:tailEnd/>
            </a:ln>
            <a:extLst>
              <a:ext uri="{909E8E84-426E-40DD-AFC4-6F175D3DCCD1}">
                <a14:hiddenFill xmlns:a14="http://schemas.microsoft.com/office/drawing/2010/main">
                  <a:noFill/>
                </a14:hiddenFill>
              </a:ext>
            </a:extLst>
          </p:spPr>
        </p:cxnSp>
      </p:grpSp>
      <p:grpSp>
        <p:nvGrpSpPr>
          <p:cNvPr id="11286" name="组合 74"/>
          <p:cNvGrpSpPr>
            <a:grpSpLocks/>
          </p:cNvGrpSpPr>
          <p:nvPr/>
        </p:nvGrpSpPr>
        <p:grpSpPr bwMode="auto">
          <a:xfrm>
            <a:off x="5475288" y="2524125"/>
            <a:ext cx="1247775" cy="1249363"/>
            <a:chOff x="0" y="0"/>
            <a:chExt cx="1248318" cy="1248318"/>
          </a:xfrm>
        </p:grpSpPr>
        <p:sp>
          <p:nvSpPr>
            <p:cNvPr id="11287" name="椭圆 57"/>
            <p:cNvSpPr>
              <a:spLocks noChangeArrowheads="1"/>
            </p:cNvSpPr>
            <p:nvPr/>
          </p:nvSpPr>
          <p:spPr bwMode="auto">
            <a:xfrm>
              <a:off x="0" y="0"/>
              <a:ext cx="1248318" cy="1248318"/>
            </a:xfrm>
            <a:prstGeom prst="ellipse">
              <a:avLst/>
            </a:pr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1288" name="文本框 61"/>
            <p:cNvSpPr txBox="1">
              <a:spLocks noChangeArrowheads="1"/>
            </p:cNvSpPr>
            <p:nvPr/>
          </p:nvSpPr>
          <p:spPr bwMode="auto">
            <a:xfrm>
              <a:off x="169699" y="207807"/>
              <a:ext cx="9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4800">
                  <a:solidFill>
                    <a:srgbClr val="1E6991"/>
                  </a:solidFill>
                  <a:latin typeface="华文细黑" pitchFamily="2" charset="-122"/>
                  <a:ea typeface="华文细黑" pitchFamily="2" charset="-122"/>
                </a:rPr>
                <a:t>02</a:t>
              </a:r>
              <a:endParaRPr lang="zh-CN" altLang="en-US" sz="4800">
                <a:solidFill>
                  <a:srgbClr val="1E6991"/>
                </a:solidFill>
                <a:latin typeface="华文细黑" pitchFamily="2" charset="-122"/>
                <a:ea typeface="华文细黑" pitchFamily="2" charset="-122"/>
              </a:endParaRPr>
            </a:p>
          </p:txBody>
        </p:sp>
      </p:grpSp>
      <p:grpSp>
        <p:nvGrpSpPr>
          <p:cNvPr id="11289" name="组合 4"/>
          <p:cNvGrpSpPr>
            <a:grpSpLocks/>
          </p:cNvGrpSpPr>
          <p:nvPr/>
        </p:nvGrpSpPr>
        <p:grpSpPr bwMode="auto">
          <a:xfrm>
            <a:off x="4976813" y="3844925"/>
            <a:ext cx="2260600" cy="887413"/>
            <a:chOff x="0" y="0"/>
            <a:chExt cx="2261776" cy="887718"/>
          </a:xfrm>
        </p:grpSpPr>
        <p:sp>
          <p:nvSpPr>
            <p:cNvPr id="11290" name="文本框 66"/>
            <p:cNvSpPr txBox="1">
              <a:spLocks noChangeArrowheads="1"/>
            </p:cNvSpPr>
            <p:nvPr/>
          </p:nvSpPr>
          <p:spPr bwMode="auto">
            <a:xfrm>
              <a:off x="0" y="0"/>
              <a:ext cx="226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b="1">
                  <a:solidFill>
                    <a:srgbClr val="FFFFFF"/>
                  </a:solidFill>
                  <a:latin typeface="Arial" pitchFamily="34" charset="0"/>
                  <a:cs typeface="Arial" pitchFamily="34" charset="0"/>
                </a:rPr>
                <a:t>ADD YOUR TITLE</a:t>
              </a:r>
              <a:endParaRPr lang="zh-CN" altLang="en-US" sz="1600" b="1">
                <a:solidFill>
                  <a:srgbClr val="FFFFFF"/>
                </a:solidFill>
                <a:latin typeface="Arial" pitchFamily="34" charset="0"/>
                <a:cs typeface="Arial" pitchFamily="34" charset="0"/>
              </a:endParaRPr>
            </a:p>
          </p:txBody>
        </p:sp>
        <p:sp>
          <p:nvSpPr>
            <p:cNvPr id="11291" name="矩形 70"/>
            <p:cNvSpPr>
              <a:spLocks noChangeArrowheads="1"/>
            </p:cNvSpPr>
            <p:nvPr/>
          </p:nvSpPr>
          <p:spPr bwMode="auto">
            <a:xfrm>
              <a:off x="3892" y="333720"/>
              <a:ext cx="22429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000">
                  <a:solidFill>
                    <a:srgbClr val="FFFFFF"/>
                  </a:solidFill>
                  <a:latin typeface="Arial" pitchFamily="34" charset="0"/>
                </a:rPr>
                <a:t>Nothing we can do will change it. The future is before us and dynamic. Everything we do will affect it.</a:t>
              </a:r>
              <a:endParaRPr lang="zh-CN" altLang="en-US" sz="1000">
                <a:solidFill>
                  <a:srgbClr val="FFFFFF"/>
                </a:solidFill>
                <a:latin typeface="Arial" pitchFamily="34" charset="0"/>
                <a:cs typeface="Arial"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1286"/>
                                        </p:tgtEl>
                                        <p:attrNameLst>
                                          <p:attrName>style.visibility</p:attrName>
                                        </p:attrNameLst>
                                      </p:cBhvr>
                                      <p:to>
                                        <p:strVal val="visible"/>
                                      </p:to>
                                    </p:set>
                                    <p:anim calcmode="lin" valueType="num">
                                      <p:cBhvr>
                                        <p:cTn id="7" dur="500" fill="hold"/>
                                        <p:tgtEl>
                                          <p:spTgt spid="11286"/>
                                        </p:tgtEl>
                                        <p:attrNameLst>
                                          <p:attrName>ppt_w</p:attrName>
                                        </p:attrNameLst>
                                      </p:cBhvr>
                                      <p:tavLst>
                                        <p:tav tm="0">
                                          <p:val>
                                            <p:fltVal val="0"/>
                                          </p:val>
                                        </p:tav>
                                        <p:tav tm="100000">
                                          <p:val>
                                            <p:strVal val="#ppt_w"/>
                                          </p:val>
                                        </p:tav>
                                      </p:tavLst>
                                    </p:anim>
                                    <p:anim calcmode="lin" valueType="num">
                                      <p:cBhvr>
                                        <p:cTn id="8" dur="500" fill="hold"/>
                                        <p:tgtEl>
                                          <p:spTgt spid="11286"/>
                                        </p:tgtEl>
                                        <p:attrNameLst>
                                          <p:attrName>ppt_h</p:attrName>
                                        </p:attrNameLst>
                                      </p:cBhvr>
                                      <p:tavLst>
                                        <p:tav tm="0">
                                          <p:val>
                                            <p:fltVal val="0"/>
                                          </p:val>
                                        </p:tav>
                                        <p:tav tm="100000">
                                          <p:val>
                                            <p:strVal val="#ppt_h"/>
                                          </p:val>
                                        </p:tav>
                                      </p:tavLst>
                                    </p:anim>
                                  </p:childTnLst>
                                </p:cTn>
                              </p:par>
                              <p:par>
                                <p:cTn id="9" presetID="12" presetClass="entr" presetSubtype="1" fill="hold" nodeType="withEffect">
                                  <p:stCondLst>
                                    <p:cond delay="0"/>
                                  </p:stCondLst>
                                  <p:childTnLst>
                                    <p:set>
                                      <p:cBhvr>
                                        <p:cTn id="10" dur="1" fill="hold">
                                          <p:stCondLst>
                                            <p:cond delay="0"/>
                                          </p:stCondLst>
                                        </p:cTn>
                                        <p:tgtEl>
                                          <p:spTgt spid="11289"/>
                                        </p:tgtEl>
                                        <p:attrNameLst>
                                          <p:attrName>style.visibility</p:attrName>
                                        </p:attrNameLst>
                                      </p:cBhvr>
                                      <p:to>
                                        <p:strVal val="visible"/>
                                      </p:to>
                                    </p:set>
                                    <p:anim calcmode="lin" valueType="num">
                                      <p:cBhvr additive="base">
                                        <p:cTn id="11" dur="500"/>
                                        <p:tgtEl>
                                          <p:spTgt spid="11289"/>
                                        </p:tgtEl>
                                        <p:attrNameLst>
                                          <p:attrName>ppt_y</p:attrName>
                                        </p:attrNameLst>
                                      </p:cBhvr>
                                      <p:tavLst>
                                        <p:tav tm="0">
                                          <p:val>
                                            <p:strVal val="#ppt_y-#ppt_h*1.125000"/>
                                          </p:val>
                                        </p:tav>
                                        <p:tav tm="100000">
                                          <p:val>
                                            <p:strVal val="#ppt_y"/>
                                          </p:val>
                                        </p:tav>
                                      </p:tavLst>
                                    </p:anim>
                                    <p:animEffect transition="in" filter="wipe(down)">
                                      <p:cBhvr>
                                        <p:cTn id="12" dur="500"/>
                                        <p:tgtEl>
                                          <p:spTgt spid="11289"/>
                                        </p:tgtEl>
                                      </p:cBhvr>
                                    </p:animEffect>
                                  </p:childTnLst>
                                </p:cTn>
                              </p:par>
                            </p:childTnLst>
                          </p:cTn>
                        </p:par>
                        <p:par>
                          <p:cTn id="13" fill="hold" nodeType="afterGroup">
                            <p:stCondLst>
                              <p:cond delay="500"/>
                            </p:stCondLst>
                            <p:childTnLst>
                              <p:par>
                                <p:cTn id="14" presetID="16" presetClass="entr" presetSubtype="37" fill="hold" nodeType="afterEffect">
                                  <p:stCondLst>
                                    <p:cond delay="0"/>
                                  </p:stCondLst>
                                  <p:childTnLst>
                                    <p:set>
                                      <p:cBhvr>
                                        <p:cTn id="15" dur="1" fill="hold">
                                          <p:stCondLst>
                                            <p:cond delay="0"/>
                                          </p:stCondLst>
                                        </p:cTn>
                                        <p:tgtEl>
                                          <p:spTgt spid="11282"/>
                                        </p:tgtEl>
                                        <p:attrNameLst>
                                          <p:attrName>style.visibility</p:attrName>
                                        </p:attrNameLst>
                                      </p:cBhvr>
                                      <p:to>
                                        <p:strVal val="visible"/>
                                      </p:to>
                                    </p:set>
                                    <p:animEffect transition="in" filter="barn(outVertical)">
                                      <p:cBhvr>
                                        <p:cTn id="16" dur="500"/>
                                        <p:tgtEl>
                                          <p:spTgt spid="11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2290" name="文本框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563" y="407988"/>
            <a:ext cx="32623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2291" name="任意多边形 9"/>
          <p:cNvSpPr>
            <a:spLocks/>
          </p:cNvSpPr>
          <p:nvPr/>
        </p:nvSpPr>
        <p:spPr bwMode="auto">
          <a:xfrm>
            <a:off x="407988" y="163513"/>
            <a:ext cx="619125" cy="630237"/>
          </a:xfrm>
          <a:custGeom>
            <a:avLst/>
            <a:gdLst>
              <a:gd name="T0" fmla="*/ 318220 w 619265"/>
              <a:gd name="T1" fmla="*/ 0 h 630260"/>
              <a:gd name="T2" fmla="*/ 611433 w 619265"/>
              <a:gd name="T3" fmla="*/ 194354 h 630260"/>
              <a:gd name="T4" fmla="*/ 619265 w 619265"/>
              <a:gd name="T5" fmla="*/ 219585 h 630260"/>
              <a:gd name="T6" fmla="*/ 256918 w 619265"/>
              <a:gd name="T7" fmla="*/ 630260 h 630260"/>
              <a:gd name="T8" fmla="*/ 254088 w 619265"/>
              <a:gd name="T9" fmla="*/ 629975 h 630260"/>
              <a:gd name="T10" fmla="*/ 0 w 619265"/>
              <a:gd name="T11" fmla="*/ 318220 h 630260"/>
              <a:gd name="T12" fmla="*/ 318220 w 619265"/>
              <a:gd name="T13" fmla="*/ 0 h 630260"/>
            </a:gdLst>
            <a:ahLst/>
            <a:cxnLst>
              <a:cxn ang="0">
                <a:pos x="T0" y="T1"/>
              </a:cxn>
              <a:cxn ang="0">
                <a:pos x="T2" y="T3"/>
              </a:cxn>
              <a:cxn ang="0">
                <a:pos x="T4" y="T5"/>
              </a:cxn>
              <a:cxn ang="0">
                <a:pos x="T6" y="T7"/>
              </a:cxn>
              <a:cxn ang="0">
                <a:pos x="T8" y="T9"/>
              </a:cxn>
              <a:cxn ang="0">
                <a:pos x="T10" y="T11"/>
              </a:cxn>
              <a:cxn ang="0">
                <a:pos x="T12" y="T13"/>
              </a:cxn>
            </a:cxnLst>
            <a:rect l="0" t="0" r="r" b="b"/>
            <a:pathLst>
              <a:path w="619265" h="630260">
                <a:moveTo>
                  <a:pt x="318220" y="0"/>
                </a:moveTo>
                <a:cubicBezTo>
                  <a:pt x="450031" y="0"/>
                  <a:pt x="563124" y="80141"/>
                  <a:pt x="611433" y="194354"/>
                </a:cubicBezTo>
                <a:lnTo>
                  <a:pt x="619265" y="219585"/>
                </a:lnTo>
                <a:lnTo>
                  <a:pt x="256918" y="630260"/>
                </a:lnTo>
                <a:lnTo>
                  <a:pt x="254088" y="629975"/>
                </a:lnTo>
                <a:cubicBezTo>
                  <a:pt x="109080" y="600302"/>
                  <a:pt x="0" y="472000"/>
                  <a:pt x="0" y="318220"/>
                </a:cubicBezTo>
                <a:cubicBezTo>
                  <a:pt x="0" y="142472"/>
                  <a:pt x="142472" y="0"/>
                  <a:pt x="318220" y="0"/>
                </a:cubicBezTo>
                <a:close/>
              </a:path>
            </a:pathLst>
          </a:custGeom>
          <a:solidFill>
            <a:schemeClr val="bg1">
              <a:alpha val="8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cxnSp>
        <p:nvCxnSpPr>
          <p:cNvPr id="12292" name="直接连接符 11"/>
          <p:cNvCxnSpPr>
            <a:cxnSpLocks noChangeShapeType="1"/>
          </p:cNvCxnSpPr>
          <p:nvPr/>
        </p:nvCxnSpPr>
        <p:spPr bwMode="auto">
          <a:xfrm flipH="1">
            <a:off x="819150" y="404813"/>
            <a:ext cx="338138" cy="395287"/>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sp>
        <p:nvSpPr>
          <p:cNvPr id="12293" name="文本框 12"/>
          <p:cNvSpPr txBox="1">
            <a:spLocks noChangeArrowheads="1"/>
          </p:cNvSpPr>
          <p:nvPr/>
        </p:nvSpPr>
        <p:spPr bwMode="auto">
          <a:xfrm>
            <a:off x="368300" y="247650"/>
            <a:ext cx="588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2400" b="1">
                <a:solidFill>
                  <a:srgbClr val="132F55"/>
                </a:solidFill>
                <a:latin typeface="华文细黑" pitchFamily="2" charset="-122"/>
                <a:ea typeface="华文细黑" pitchFamily="2" charset="-122"/>
              </a:rPr>
              <a:t>02</a:t>
            </a:r>
            <a:endParaRPr lang="zh-CN" altLang="en-US" sz="2400" b="1">
              <a:solidFill>
                <a:srgbClr val="132F55"/>
              </a:solidFill>
              <a:latin typeface="华文细黑" pitchFamily="2" charset="-122"/>
              <a:ea typeface="华文细黑" pitchFamily="2" charset="-122"/>
            </a:endParaRPr>
          </a:p>
        </p:txBody>
      </p:sp>
      <p:cxnSp>
        <p:nvCxnSpPr>
          <p:cNvPr id="12294" name="直接连接符 14"/>
          <p:cNvCxnSpPr>
            <a:cxnSpLocks noChangeShapeType="1"/>
          </p:cNvCxnSpPr>
          <p:nvPr/>
        </p:nvCxnSpPr>
        <p:spPr bwMode="auto">
          <a:xfrm>
            <a:off x="398463" y="873125"/>
            <a:ext cx="11385550" cy="0"/>
          </a:xfrm>
          <a:prstGeom prst="line">
            <a:avLst/>
          </a:prstGeom>
          <a:noFill/>
          <a:ln w="6350" cmpd="sng">
            <a:solidFill>
              <a:schemeClr val="bg1">
                <a:alpha val="50000"/>
              </a:schemeClr>
            </a:solidFill>
            <a:round/>
            <a:headEnd/>
            <a:tailEnd/>
          </a:ln>
          <a:extLst>
            <a:ext uri="{909E8E84-426E-40DD-AFC4-6F175D3DCCD1}">
              <a14:hiddenFill xmlns:a14="http://schemas.microsoft.com/office/drawing/2010/main">
                <a:noFill/>
              </a14:hiddenFill>
            </a:ext>
          </a:extLst>
        </p:spPr>
      </p:cxnSp>
      <p:pic>
        <p:nvPicPr>
          <p:cNvPr id="12295" name="文本框 1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479088" y="603250"/>
            <a:ext cx="1389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12296" name="组合 7"/>
          <p:cNvGrpSpPr>
            <a:grpSpLocks/>
          </p:cNvGrpSpPr>
          <p:nvPr/>
        </p:nvGrpSpPr>
        <p:grpSpPr bwMode="auto">
          <a:xfrm>
            <a:off x="295275" y="1677988"/>
            <a:ext cx="6291263" cy="3527425"/>
            <a:chOff x="0" y="0"/>
            <a:chExt cx="6292255" cy="3527955"/>
          </a:xfrm>
        </p:grpSpPr>
        <p:cxnSp>
          <p:nvCxnSpPr>
            <p:cNvPr id="12297" name="直接连接符 8"/>
            <p:cNvCxnSpPr>
              <a:cxnSpLocks noChangeShapeType="1"/>
            </p:cNvCxnSpPr>
            <p:nvPr/>
          </p:nvCxnSpPr>
          <p:spPr bwMode="auto">
            <a:xfrm>
              <a:off x="639864" y="3327900"/>
              <a:ext cx="5652391"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cxnSp>
          <p:nvCxnSpPr>
            <p:cNvPr id="12298" name="直接连接符 10"/>
            <p:cNvCxnSpPr>
              <a:cxnSpLocks noChangeShapeType="1"/>
            </p:cNvCxnSpPr>
            <p:nvPr/>
          </p:nvCxnSpPr>
          <p:spPr bwMode="auto">
            <a:xfrm>
              <a:off x="639864" y="2689629"/>
              <a:ext cx="5652391"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cxnSp>
          <p:nvCxnSpPr>
            <p:cNvPr id="12299" name="直接连接符 13"/>
            <p:cNvCxnSpPr>
              <a:cxnSpLocks noChangeShapeType="1"/>
            </p:cNvCxnSpPr>
            <p:nvPr/>
          </p:nvCxnSpPr>
          <p:spPr bwMode="auto">
            <a:xfrm>
              <a:off x="639864" y="2049770"/>
              <a:ext cx="5652391"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cxnSp>
          <p:nvCxnSpPr>
            <p:cNvPr id="12300" name="直接连接符 16"/>
            <p:cNvCxnSpPr>
              <a:cxnSpLocks noChangeShapeType="1"/>
            </p:cNvCxnSpPr>
            <p:nvPr/>
          </p:nvCxnSpPr>
          <p:spPr bwMode="auto">
            <a:xfrm>
              <a:off x="639864" y="773228"/>
              <a:ext cx="5652391"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cxnSp>
          <p:nvCxnSpPr>
            <p:cNvPr id="12301" name="直接连接符 17"/>
            <p:cNvCxnSpPr>
              <a:cxnSpLocks noChangeShapeType="1"/>
            </p:cNvCxnSpPr>
            <p:nvPr/>
          </p:nvCxnSpPr>
          <p:spPr bwMode="auto">
            <a:xfrm>
              <a:off x="639864" y="134957"/>
              <a:ext cx="5652391"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cxnSp>
          <p:nvCxnSpPr>
            <p:cNvPr id="12302" name="直接连接符 18"/>
            <p:cNvCxnSpPr>
              <a:cxnSpLocks noChangeShapeType="1"/>
            </p:cNvCxnSpPr>
            <p:nvPr/>
          </p:nvCxnSpPr>
          <p:spPr bwMode="auto">
            <a:xfrm>
              <a:off x="639864" y="1411499"/>
              <a:ext cx="5652391" cy="0"/>
            </a:xfrm>
            <a:prstGeom prst="line">
              <a:avLst/>
            </a:prstGeom>
            <a:noFill/>
            <a:ln w="12700" cmpd="sng">
              <a:solidFill>
                <a:schemeClr val="bg1"/>
              </a:solidFill>
              <a:prstDash val="dash"/>
              <a:round/>
              <a:headEnd/>
              <a:tailEnd/>
            </a:ln>
            <a:extLst>
              <a:ext uri="{909E8E84-426E-40DD-AFC4-6F175D3DCCD1}">
                <a14:hiddenFill xmlns:a14="http://schemas.microsoft.com/office/drawing/2010/main">
                  <a:noFill/>
                </a14:hiddenFill>
              </a:ext>
            </a:extLst>
          </p:spPr>
        </p:cxnSp>
        <p:sp>
          <p:nvSpPr>
            <p:cNvPr id="12303" name="文本框 19"/>
            <p:cNvSpPr txBox="1">
              <a:spLocks noChangeArrowheads="1"/>
            </p:cNvSpPr>
            <p:nvPr/>
          </p:nvSpPr>
          <p:spPr bwMode="auto">
            <a:xfrm>
              <a:off x="174297" y="3220178"/>
              <a:ext cx="4697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r" eaLnBrk="1" hangingPunct="1"/>
              <a:r>
                <a:rPr lang="en-US" sz="1400">
                  <a:solidFill>
                    <a:schemeClr val="bg1"/>
                  </a:solidFill>
                  <a:latin typeface="Arial" pitchFamily="34" charset="0"/>
                  <a:cs typeface="Arial" pitchFamily="34" charset="0"/>
                </a:rPr>
                <a:t>0%</a:t>
              </a:r>
              <a:endParaRPr lang="zh-CN" altLang="en-US" sz="1400">
                <a:solidFill>
                  <a:schemeClr val="bg1"/>
                </a:solidFill>
                <a:latin typeface="Arial" pitchFamily="34" charset="0"/>
                <a:cs typeface="Arial" pitchFamily="34" charset="0"/>
              </a:endParaRPr>
            </a:p>
          </p:txBody>
        </p:sp>
        <p:sp>
          <p:nvSpPr>
            <p:cNvPr id="12304" name="文本框 20"/>
            <p:cNvSpPr txBox="1">
              <a:spLocks noChangeArrowheads="1"/>
            </p:cNvSpPr>
            <p:nvPr/>
          </p:nvSpPr>
          <p:spPr bwMode="auto">
            <a:xfrm>
              <a:off x="76080" y="2576144"/>
              <a:ext cx="5679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r" eaLnBrk="1" hangingPunct="1"/>
              <a:r>
                <a:rPr lang="en-US" sz="1400">
                  <a:solidFill>
                    <a:schemeClr val="bg1"/>
                  </a:solidFill>
                  <a:latin typeface="Arial" pitchFamily="34" charset="0"/>
                  <a:cs typeface="Arial" pitchFamily="34" charset="0"/>
                </a:rPr>
                <a:t>20%</a:t>
              </a:r>
              <a:endParaRPr lang="zh-CN" altLang="en-US" sz="1400">
                <a:solidFill>
                  <a:schemeClr val="bg1"/>
                </a:solidFill>
                <a:latin typeface="Arial" pitchFamily="34" charset="0"/>
                <a:cs typeface="Arial" pitchFamily="34" charset="0"/>
              </a:endParaRPr>
            </a:p>
          </p:txBody>
        </p:sp>
        <p:sp>
          <p:nvSpPr>
            <p:cNvPr id="12305" name="文本框 21"/>
            <p:cNvSpPr txBox="1">
              <a:spLocks noChangeArrowheads="1"/>
            </p:cNvSpPr>
            <p:nvPr/>
          </p:nvSpPr>
          <p:spPr bwMode="auto">
            <a:xfrm>
              <a:off x="76080" y="1932108"/>
              <a:ext cx="5679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r" eaLnBrk="1" hangingPunct="1"/>
              <a:r>
                <a:rPr lang="en-US" sz="1400">
                  <a:solidFill>
                    <a:schemeClr val="bg1"/>
                  </a:solidFill>
                  <a:latin typeface="Arial" pitchFamily="34" charset="0"/>
                  <a:cs typeface="Arial" pitchFamily="34" charset="0"/>
                </a:rPr>
                <a:t>40%</a:t>
              </a:r>
              <a:endParaRPr lang="zh-CN" altLang="en-US" sz="1400">
                <a:solidFill>
                  <a:schemeClr val="bg1"/>
                </a:solidFill>
                <a:latin typeface="Arial" pitchFamily="34" charset="0"/>
                <a:cs typeface="Arial" pitchFamily="34" charset="0"/>
              </a:endParaRPr>
            </a:p>
          </p:txBody>
        </p:sp>
        <p:sp>
          <p:nvSpPr>
            <p:cNvPr id="12306" name="文本框 22"/>
            <p:cNvSpPr txBox="1">
              <a:spLocks noChangeArrowheads="1"/>
            </p:cNvSpPr>
            <p:nvPr/>
          </p:nvSpPr>
          <p:spPr bwMode="auto">
            <a:xfrm>
              <a:off x="76080" y="1288072"/>
              <a:ext cx="5679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r" eaLnBrk="1" hangingPunct="1"/>
              <a:r>
                <a:rPr lang="en-US" sz="1400">
                  <a:solidFill>
                    <a:schemeClr val="bg1"/>
                  </a:solidFill>
                  <a:latin typeface="Arial" pitchFamily="34" charset="0"/>
                  <a:cs typeface="Arial" pitchFamily="34" charset="0"/>
                </a:rPr>
                <a:t>60%</a:t>
              </a:r>
              <a:endParaRPr lang="zh-CN" altLang="en-US" sz="1400">
                <a:solidFill>
                  <a:schemeClr val="bg1"/>
                </a:solidFill>
                <a:latin typeface="Arial" pitchFamily="34" charset="0"/>
                <a:cs typeface="Arial" pitchFamily="34" charset="0"/>
              </a:endParaRPr>
            </a:p>
          </p:txBody>
        </p:sp>
        <p:sp>
          <p:nvSpPr>
            <p:cNvPr id="12307" name="文本框 23"/>
            <p:cNvSpPr txBox="1">
              <a:spLocks noChangeArrowheads="1"/>
            </p:cNvSpPr>
            <p:nvPr/>
          </p:nvSpPr>
          <p:spPr bwMode="auto">
            <a:xfrm>
              <a:off x="76080" y="644036"/>
              <a:ext cx="5679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r" eaLnBrk="1" hangingPunct="1"/>
              <a:r>
                <a:rPr lang="en-US" sz="1400">
                  <a:solidFill>
                    <a:schemeClr val="bg1"/>
                  </a:solidFill>
                  <a:latin typeface="Arial" pitchFamily="34" charset="0"/>
                  <a:cs typeface="Arial" pitchFamily="34" charset="0"/>
                </a:rPr>
                <a:t>80%</a:t>
              </a:r>
              <a:endParaRPr lang="zh-CN" altLang="en-US" sz="1400">
                <a:solidFill>
                  <a:schemeClr val="bg1"/>
                </a:solidFill>
                <a:latin typeface="Arial" pitchFamily="34" charset="0"/>
                <a:cs typeface="Arial" pitchFamily="34" charset="0"/>
              </a:endParaRPr>
            </a:p>
          </p:txBody>
        </p:sp>
        <p:sp>
          <p:nvSpPr>
            <p:cNvPr id="12308" name="文本框 24"/>
            <p:cNvSpPr txBox="1">
              <a:spLocks noChangeArrowheads="1"/>
            </p:cNvSpPr>
            <p:nvPr/>
          </p:nvSpPr>
          <p:spPr bwMode="auto">
            <a:xfrm>
              <a:off x="0" y="0"/>
              <a:ext cx="6440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r" eaLnBrk="1" hangingPunct="1"/>
              <a:r>
                <a:rPr lang="en-US" sz="1400">
                  <a:solidFill>
                    <a:schemeClr val="bg1"/>
                  </a:solidFill>
                  <a:latin typeface="Arial" pitchFamily="34" charset="0"/>
                  <a:cs typeface="Arial" pitchFamily="34" charset="0"/>
                </a:rPr>
                <a:t>100%</a:t>
              </a:r>
              <a:endParaRPr lang="zh-CN" altLang="en-US" sz="1400">
                <a:solidFill>
                  <a:schemeClr val="bg1"/>
                </a:solidFill>
                <a:latin typeface="Arial" pitchFamily="34" charset="0"/>
                <a:cs typeface="Arial" pitchFamily="34" charset="0"/>
              </a:endParaRPr>
            </a:p>
          </p:txBody>
        </p:sp>
      </p:grpSp>
      <p:sp>
        <p:nvSpPr>
          <p:cNvPr id="12309" name="任意多边形 89"/>
          <p:cNvSpPr>
            <a:spLocks/>
          </p:cNvSpPr>
          <p:nvPr/>
        </p:nvSpPr>
        <p:spPr bwMode="auto">
          <a:xfrm>
            <a:off x="960438" y="1624013"/>
            <a:ext cx="993775" cy="4548187"/>
          </a:xfrm>
          <a:custGeom>
            <a:avLst/>
            <a:gdLst>
              <a:gd name="T0" fmla="*/ 497243 w 994488"/>
              <a:gd name="T1" fmla="*/ 0 h 4547732"/>
              <a:gd name="T2" fmla="*/ 713243 w 994488"/>
              <a:gd name="T3" fmla="*/ 216000 h 4547732"/>
              <a:gd name="T4" fmla="*/ 713243 w 994488"/>
              <a:gd name="T5" fmla="*/ 3604505 h 4547732"/>
              <a:gd name="T6" fmla="*/ 775258 w 994488"/>
              <a:gd name="T7" fmla="*/ 3638166 h 4547732"/>
              <a:gd name="T8" fmla="*/ 994488 w 994488"/>
              <a:gd name="T9" fmla="*/ 4050488 h 4547732"/>
              <a:gd name="T10" fmla="*/ 497244 w 994488"/>
              <a:gd name="T11" fmla="*/ 4547732 h 4547732"/>
              <a:gd name="T12" fmla="*/ 0 w 994488"/>
              <a:gd name="T13" fmla="*/ 4050488 h 4547732"/>
              <a:gd name="T14" fmla="*/ 219230 w 994488"/>
              <a:gd name="T15" fmla="*/ 3638166 h 4547732"/>
              <a:gd name="T16" fmla="*/ 281243 w 994488"/>
              <a:gd name="T17" fmla="*/ 3604506 h 4547732"/>
              <a:gd name="T18" fmla="*/ 281243 w 994488"/>
              <a:gd name="T19" fmla="*/ 216000 h 4547732"/>
              <a:gd name="T20" fmla="*/ 497243 w 994488"/>
              <a:gd name="T21" fmla="*/ 0 h 4547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4488" h="4547732">
                <a:moveTo>
                  <a:pt x="497243" y="0"/>
                </a:moveTo>
                <a:cubicBezTo>
                  <a:pt x="616537" y="0"/>
                  <a:pt x="713243" y="96706"/>
                  <a:pt x="713243" y="216000"/>
                </a:cubicBezTo>
                <a:lnTo>
                  <a:pt x="713243" y="3604505"/>
                </a:lnTo>
                <a:lnTo>
                  <a:pt x="775258" y="3638166"/>
                </a:lnTo>
                <a:cubicBezTo>
                  <a:pt x="907526" y="3727524"/>
                  <a:pt x="994488" y="3878851"/>
                  <a:pt x="994488" y="4050488"/>
                </a:cubicBezTo>
                <a:cubicBezTo>
                  <a:pt x="994488" y="4325108"/>
                  <a:pt x="771864" y="4547732"/>
                  <a:pt x="497244" y="4547732"/>
                </a:cubicBezTo>
                <a:cubicBezTo>
                  <a:pt x="222624" y="4547732"/>
                  <a:pt x="0" y="4325108"/>
                  <a:pt x="0" y="4050488"/>
                </a:cubicBezTo>
                <a:cubicBezTo>
                  <a:pt x="0" y="3878851"/>
                  <a:pt x="86963" y="3727524"/>
                  <a:pt x="219230" y="3638166"/>
                </a:cubicBezTo>
                <a:lnTo>
                  <a:pt x="281243" y="3604506"/>
                </a:lnTo>
                <a:lnTo>
                  <a:pt x="281243" y="216000"/>
                </a:lnTo>
                <a:cubicBezTo>
                  <a:pt x="281243" y="96706"/>
                  <a:pt x="377949" y="0"/>
                  <a:pt x="497243" y="0"/>
                </a:cubicBez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2310" name="组合 29"/>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47750" y="2517775"/>
            <a:ext cx="873125" cy="361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2311" name="文本框 27"/>
          <p:cNvSpPr txBox="1">
            <a:spLocks noChangeArrowheads="1"/>
          </p:cNvSpPr>
          <p:nvPr/>
        </p:nvSpPr>
        <p:spPr bwMode="auto">
          <a:xfrm>
            <a:off x="1147763" y="5518150"/>
            <a:ext cx="592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rgbClr val="1E6991"/>
                </a:solidFill>
                <a:latin typeface="Arial" pitchFamily="34" charset="0"/>
                <a:cs typeface="Arial" pitchFamily="34" charset="0"/>
              </a:rPr>
              <a:t>78%</a:t>
            </a:r>
            <a:endParaRPr lang="zh-CN" altLang="en-US" sz="1600">
              <a:solidFill>
                <a:srgbClr val="1E6991"/>
              </a:solidFill>
              <a:latin typeface="Arial" pitchFamily="34" charset="0"/>
              <a:cs typeface="Arial" pitchFamily="34" charset="0"/>
            </a:endParaRPr>
          </a:p>
        </p:txBody>
      </p:sp>
      <p:sp>
        <p:nvSpPr>
          <p:cNvPr id="12312" name="任意多边形 88"/>
          <p:cNvSpPr>
            <a:spLocks/>
          </p:cNvSpPr>
          <p:nvPr/>
        </p:nvSpPr>
        <p:spPr bwMode="auto">
          <a:xfrm>
            <a:off x="2413000" y="1624013"/>
            <a:ext cx="995363" cy="4548187"/>
          </a:xfrm>
          <a:custGeom>
            <a:avLst/>
            <a:gdLst>
              <a:gd name="T0" fmla="*/ 497243 w 994488"/>
              <a:gd name="T1" fmla="*/ 0 h 4547732"/>
              <a:gd name="T2" fmla="*/ 713243 w 994488"/>
              <a:gd name="T3" fmla="*/ 216000 h 4547732"/>
              <a:gd name="T4" fmla="*/ 713243 w 994488"/>
              <a:gd name="T5" fmla="*/ 3604505 h 4547732"/>
              <a:gd name="T6" fmla="*/ 775258 w 994488"/>
              <a:gd name="T7" fmla="*/ 3638166 h 4547732"/>
              <a:gd name="T8" fmla="*/ 994488 w 994488"/>
              <a:gd name="T9" fmla="*/ 4050488 h 4547732"/>
              <a:gd name="T10" fmla="*/ 497244 w 994488"/>
              <a:gd name="T11" fmla="*/ 4547732 h 4547732"/>
              <a:gd name="T12" fmla="*/ 0 w 994488"/>
              <a:gd name="T13" fmla="*/ 4050488 h 4547732"/>
              <a:gd name="T14" fmla="*/ 219230 w 994488"/>
              <a:gd name="T15" fmla="*/ 3638166 h 4547732"/>
              <a:gd name="T16" fmla="*/ 281243 w 994488"/>
              <a:gd name="T17" fmla="*/ 3604506 h 4547732"/>
              <a:gd name="T18" fmla="*/ 281243 w 994488"/>
              <a:gd name="T19" fmla="*/ 216000 h 4547732"/>
              <a:gd name="T20" fmla="*/ 497243 w 994488"/>
              <a:gd name="T21" fmla="*/ 0 h 4547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4488" h="4547732">
                <a:moveTo>
                  <a:pt x="497243" y="0"/>
                </a:moveTo>
                <a:cubicBezTo>
                  <a:pt x="616537" y="0"/>
                  <a:pt x="713243" y="96706"/>
                  <a:pt x="713243" y="216000"/>
                </a:cubicBezTo>
                <a:lnTo>
                  <a:pt x="713243" y="3604505"/>
                </a:lnTo>
                <a:lnTo>
                  <a:pt x="775258" y="3638166"/>
                </a:lnTo>
                <a:cubicBezTo>
                  <a:pt x="907526" y="3727524"/>
                  <a:pt x="994488" y="3878851"/>
                  <a:pt x="994488" y="4050488"/>
                </a:cubicBezTo>
                <a:cubicBezTo>
                  <a:pt x="994488" y="4325108"/>
                  <a:pt x="771864" y="4547732"/>
                  <a:pt x="497244" y="4547732"/>
                </a:cubicBezTo>
                <a:cubicBezTo>
                  <a:pt x="222624" y="4547732"/>
                  <a:pt x="0" y="4325108"/>
                  <a:pt x="0" y="4050488"/>
                </a:cubicBezTo>
                <a:cubicBezTo>
                  <a:pt x="0" y="3878851"/>
                  <a:pt x="86963" y="3727524"/>
                  <a:pt x="219230" y="3638166"/>
                </a:cubicBezTo>
                <a:lnTo>
                  <a:pt x="281243" y="3604506"/>
                </a:lnTo>
                <a:lnTo>
                  <a:pt x="281243" y="216000"/>
                </a:lnTo>
                <a:cubicBezTo>
                  <a:pt x="281243" y="96706"/>
                  <a:pt x="377949" y="0"/>
                  <a:pt x="497243" y="0"/>
                </a:cubicBez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2313" name="组合 38"/>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498725" y="3219450"/>
            <a:ext cx="873125" cy="291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2314" name="文本框 36"/>
          <p:cNvSpPr txBox="1">
            <a:spLocks noChangeArrowheads="1"/>
          </p:cNvSpPr>
          <p:nvPr/>
        </p:nvSpPr>
        <p:spPr bwMode="auto">
          <a:xfrm>
            <a:off x="2609850" y="5518150"/>
            <a:ext cx="5921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chemeClr val="bg1"/>
                </a:solidFill>
                <a:latin typeface="Arial" pitchFamily="34" charset="0"/>
                <a:cs typeface="Arial" pitchFamily="34" charset="0"/>
              </a:rPr>
              <a:t>57%</a:t>
            </a:r>
            <a:endParaRPr lang="zh-CN" altLang="en-US" sz="1600">
              <a:solidFill>
                <a:schemeClr val="bg1"/>
              </a:solidFill>
              <a:latin typeface="Arial" pitchFamily="34" charset="0"/>
              <a:cs typeface="Arial" pitchFamily="34" charset="0"/>
            </a:endParaRPr>
          </a:p>
        </p:txBody>
      </p:sp>
      <p:sp>
        <p:nvSpPr>
          <p:cNvPr id="12315" name="任意多边形 87"/>
          <p:cNvSpPr>
            <a:spLocks/>
          </p:cNvSpPr>
          <p:nvPr/>
        </p:nvSpPr>
        <p:spPr bwMode="auto">
          <a:xfrm>
            <a:off x="3867150" y="1624013"/>
            <a:ext cx="993775" cy="4548187"/>
          </a:xfrm>
          <a:custGeom>
            <a:avLst/>
            <a:gdLst>
              <a:gd name="T0" fmla="*/ 497243 w 994488"/>
              <a:gd name="T1" fmla="*/ 0 h 4547732"/>
              <a:gd name="T2" fmla="*/ 713243 w 994488"/>
              <a:gd name="T3" fmla="*/ 216000 h 4547732"/>
              <a:gd name="T4" fmla="*/ 713243 w 994488"/>
              <a:gd name="T5" fmla="*/ 3604505 h 4547732"/>
              <a:gd name="T6" fmla="*/ 775258 w 994488"/>
              <a:gd name="T7" fmla="*/ 3638166 h 4547732"/>
              <a:gd name="T8" fmla="*/ 994488 w 994488"/>
              <a:gd name="T9" fmla="*/ 4050488 h 4547732"/>
              <a:gd name="T10" fmla="*/ 497244 w 994488"/>
              <a:gd name="T11" fmla="*/ 4547732 h 4547732"/>
              <a:gd name="T12" fmla="*/ 0 w 994488"/>
              <a:gd name="T13" fmla="*/ 4050488 h 4547732"/>
              <a:gd name="T14" fmla="*/ 219230 w 994488"/>
              <a:gd name="T15" fmla="*/ 3638166 h 4547732"/>
              <a:gd name="T16" fmla="*/ 281243 w 994488"/>
              <a:gd name="T17" fmla="*/ 3604506 h 4547732"/>
              <a:gd name="T18" fmla="*/ 281243 w 994488"/>
              <a:gd name="T19" fmla="*/ 216000 h 4547732"/>
              <a:gd name="T20" fmla="*/ 497243 w 994488"/>
              <a:gd name="T21" fmla="*/ 0 h 4547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4488" h="4547732">
                <a:moveTo>
                  <a:pt x="497243" y="0"/>
                </a:moveTo>
                <a:cubicBezTo>
                  <a:pt x="616537" y="0"/>
                  <a:pt x="713243" y="96706"/>
                  <a:pt x="713243" y="216000"/>
                </a:cubicBezTo>
                <a:lnTo>
                  <a:pt x="713243" y="3604505"/>
                </a:lnTo>
                <a:lnTo>
                  <a:pt x="775258" y="3638166"/>
                </a:lnTo>
                <a:cubicBezTo>
                  <a:pt x="907526" y="3727524"/>
                  <a:pt x="994488" y="3878851"/>
                  <a:pt x="994488" y="4050488"/>
                </a:cubicBezTo>
                <a:cubicBezTo>
                  <a:pt x="994488" y="4325108"/>
                  <a:pt x="771864" y="4547732"/>
                  <a:pt x="497244" y="4547732"/>
                </a:cubicBezTo>
                <a:cubicBezTo>
                  <a:pt x="222624" y="4547732"/>
                  <a:pt x="0" y="4325108"/>
                  <a:pt x="0" y="4050488"/>
                </a:cubicBezTo>
                <a:cubicBezTo>
                  <a:pt x="0" y="3878851"/>
                  <a:pt x="86963" y="3727524"/>
                  <a:pt x="219230" y="3638166"/>
                </a:cubicBezTo>
                <a:lnTo>
                  <a:pt x="281243" y="3604506"/>
                </a:lnTo>
                <a:lnTo>
                  <a:pt x="281243" y="216000"/>
                </a:lnTo>
                <a:cubicBezTo>
                  <a:pt x="281243" y="96706"/>
                  <a:pt x="377949" y="0"/>
                  <a:pt x="497243" y="0"/>
                </a:cubicBez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2316" name="组合 47"/>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956050" y="2755900"/>
            <a:ext cx="871538" cy="337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2317" name="文本框 45"/>
          <p:cNvSpPr txBox="1">
            <a:spLocks noChangeArrowheads="1"/>
          </p:cNvSpPr>
          <p:nvPr/>
        </p:nvSpPr>
        <p:spPr bwMode="auto">
          <a:xfrm>
            <a:off x="4054475" y="5518150"/>
            <a:ext cx="5921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rgbClr val="1E6991"/>
                </a:solidFill>
                <a:latin typeface="Arial" pitchFamily="34" charset="0"/>
                <a:cs typeface="Arial" pitchFamily="34" charset="0"/>
              </a:rPr>
              <a:t>68%</a:t>
            </a:r>
            <a:endParaRPr lang="zh-CN" altLang="en-US" sz="1600">
              <a:solidFill>
                <a:srgbClr val="1E6991"/>
              </a:solidFill>
              <a:latin typeface="Arial" pitchFamily="34" charset="0"/>
              <a:cs typeface="Arial" pitchFamily="34" charset="0"/>
            </a:endParaRPr>
          </a:p>
        </p:txBody>
      </p:sp>
      <p:sp>
        <p:nvSpPr>
          <p:cNvPr id="12318" name="任意多边形 86"/>
          <p:cNvSpPr>
            <a:spLocks/>
          </p:cNvSpPr>
          <p:nvPr/>
        </p:nvSpPr>
        <p:spPr bwMode="auto">
          <a:xfrm>
            <a:off x="5319713" y="1624013"/>
            <a:ext cx="993775" cy="4548187"/>
          </a:xfrm>
          <a:custGeom>
            <a:avLst/>
            <a:gdLst>
              <a:gd name="T0" fmla="*/ 497243 w 994488"/>
              <a:gd name="T1" fmla="*/ 0 h 4547732"/>
              <a:gd name="T2" fmla="*/ 713243 w 994488"/>
              <a:gd name="T3" fmla="*/ 216000 h 4547732"/>
              <a:gd name="T4" fmla="*/ 713243 w 994488"/>
              <a:gd name="T5" fmla="*/ 3604505 h 4547732"/>
              <a:gd name="T6" fmla="*/ 775258 w 994488"/>
              <a:gd name="T7" fmla="*/ 3638166 h 4547732"/>
              <a:gd name="T8" fmla="*/ 994488 w 994488"/>
              <a:gd name="T9" fmla="*/ 4050488 h 4547732"/>
              <a:gd name="T10" fmla="*/ 497244 w 994488"/>
              <a:gd name="T11" fmla="*/ 4547732 h 4547732"/>
              <a:gd name="T12" fmla="*/ 0 w 994488"/>
              <a:gd name="T13" fmla="*/ 4050488 h 4547732"/>
              <a:gd name="T14" fmla="*/ 219231 w 994488"/>
              <a:gd name="T15" fmla="*/ 3638166 h 4547732"/>
              <a:gd name="T16" fmla="*/ 281243 w 994488"/>
              <a:gd name="T17" fmla="*/ 3604506 h 4547732"/>
              <a:gd name="T18" fmla="*/ 281243 w 994488"/>
              <a:gd name="T19" fmla="*/ 216000 h 4547732"/>
              <a:gd name="T20" fmla="*/ 497243 w 994488"/>
              <a:gd name="T21" fmla="*/ 0 h 4547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4488" h="4547732">
                <a:moveTo>
                  <a:pt x="497243" y="0"/>
                </a:moveTo>
                <a:cubicBezTo>
                  <a:pt x="616537" y="0"/>
                  <a:pt x="713243" y="96706"/>
                  <a:pt x="713243" y="216000"/>
                </a:cubicBezTo>
                <a:lnTo>
                  <a:pt x="713243" y="3604505"/>
                </a:lnTo>
                <a:lnTo>
                  <a:pt x="775258" y="3638166"/>
                </a:lnTo>
                <a:cubicBezTo>
                  <a:pt x="907526" y="3727524"/>
                  <a:pt x="994488" y="3878851"/>
                  <a:pt x="994488" y="4050488"/>
                </a:cubicBezTo>
                <a:cubicBezTo>
                  <a:pt x="994488" y="4325108"/>
                  <a:pt x="771864" y="4547732"/>
                  <a:pt x="497244" y="4547732"/>
                </a:cubicBezTo>
                <a:cubicBezTo>
                  <a:pt x="222624" y="4547732"/>
                  <a:pt x="0" y="4325108"/>
                  <a:pt x="0" y="4050488"/>
                </a:cubicBezTo>
                <a:cubicBezTo>
                  <a:pt x="0" y="3878851"/>
                  <a:pt x="86963" y="3727524"/>
                  <a:pt x="219231" y="3638166"/>
                </a:cubicBezTo>
                <a:lnTo>
                  <a:pt x="281243" y="3604506"/>
                </a:lnTo>
                <a:lnTo>
                  <a:pt x="281243" y="216000"/>
                </a:lnTo>
                <a:cubicBezTo>
                  <a:pt x="281243" y="96706"/>
                  <a:pt x="377949" y="0"/>
                  <a:pt x="497243" y="0"/>
                </a:cubicBez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pic>
        <p:nvPicPr>
          <p:cNvPr id="12319" name="组合 56"/>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407025" y="3590925"/>
            <a:ext cx="871538" cy="254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2320" name="文本框 54"/>
          <p:cNvSpPr txBox="1">
            <a:spLocks noChangeArrowheads="1"/>
          </p:cNvSpPr>
          <p:nvPr/>
        </p:nvSpPr>
        <p:spPr bwMode="auto">
          <a:xfrm>
            <a:off x="5535613" y="5518150"/>
            <a:ext cx="592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algn="ctr" eaLnBrk="1" hangingPunct="1"/>
            <a:r>
              <a:rPr lang="en-US" sz="1600">
                <a:solidFill>
                  <a:schemeClr val="bg1"/>
                </a:solidFill>
                <a:latin typeface="Arial" pitchFamily="34" charset="0"/>
                <a:cs typeface="Arial" pitchFamily="34" charset="0"/>
              </a:rPr>
              <a:t>43%</a:t>
            </a:r>
            <a:endParaRPr lang="zh-CN" altLang="en-US" sz="1600">
              <a:solidFill>
                <a:schemeClr val="bg1"/>
              </a:solidFill>
              <a:latin typeface="Arial" pitchFamily="34" charset="0"/>
              <a:cs typeface="Arial" pitchFamily="34" charset="0"/>
            </a:endParaRPr>
          </a:p>
        </p:txBody>
      </p:sp>
      <p:cxnSp>
        <p:nvCxnSpPr>
          <p:cNvPr id="12321" name="直接连接符 61"/>
          <p:cNvCxnSpPr>
            <a:cxnSpLocks noChangeShapeType="1"/>
          </p:cNvCxnSpPr>
          <p:nvPr/>
        </p:nvCxnSpPr>
        <p:spPr bwMode="auto">
          <a:xfrm>
            <a:off x="6754813" y="1624013"/>
            <a:ext cx="0" cy="4548187"/>
          </a:xfrm>
          <a:prstGeom prst="line">
            <a:avLst/>
          </a:prstGeom>
          <a:noFill/>
          <a:ln w="12700" cmpd="sng">
            <a:solidFill>
              <a:schemeClr val="bg1">
                <a:alpha val="50000"/>
              </a:schemeClr>
            </a:solidFill>
            <a:round/>
            <a:headEnd/>
            <a:tailEnd/>
          </a:ln>
          <a:extLst>
            <a:ext uri="{909E8E84-426E-40DD-AFC4-6F175D3DCCD1}">
              <a14:hiddenFill xmlns:a14="http://schemas.microsoft.com/office/drawing/2010/main">
                <a:noFill/>
              </a14:hiddenFill>
            </a:ext>
          </a:extLst>
        </p:spPr>
      </p:cxnSp>
      <p:grpSp>
        <p:nvGrpSpPr>
          <p:cNvPr id="12322" name="组合 74"/>
          <p:cNvGrpSpPr>
            <a:grpSpLocks/>
          </p:cNvGrpSpPr>
          <p:nvPr/>
        </p:nvGrpSpPr>
        <p:grpSpPr bwMode="auto">
          <a:xfrm>
            <a:off x="7929563" y="1539875"/>
            <a:ext cx="3854450" cy="868363"/>
            <a:chOff x="0" y="0"/>
            <a:chExt cx="3854899" cy="868006"/>
          </a:xfrm>
        </p:grpSpPr>
        <p:sp>
          <p:nvSpPr>
            <p:cNvPr id="12323" name="矩形 75"/>
            <p:cNvSpPr>
              <a:spLocks noChangeArrowheads="1"/>
            </p:cNvSpPr>
            <p:nvPr/>
          </p:nvSpPr>
          <p:spPr bwMode="auto">
            <a:xfrm flipH="1">
              <a:off x="0" y="267842"/>
              <a:ext cx="385489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cs typeface="Arial" pitchFamily="34" charset="0"/>
                </a:rPr>
                <a:t>Just for today I will be unafraid. Especially I will not be afraid to enjoy what is beautiful, and to believe that as I give to the world, so the world will give to me.</a:t>
              </a:r>
              <a:endParaRPr lang="zh-CN" altLang="en-US" sz="1100">
                <a:solidFill>
                  <a:schemeClr val="bg1"/>
                </a:solidFill>
                <a:latin typeface="Arial" pitchFamily="34" charset="0"/>
                <a:cs typeface="Arial" pitchFamily="34" charset="0"/>
              </a:endParaRPr>
            </a:p>
          </p:txBody>
        </p:sp>
        <p:sp>
          <p:nvSpPr>
            <p:cNvPr id="12324" name="文本框 76"/>
            <p:cNvSpPr txBox="1">
              <a:spLocks noChangeArrowheads="1"/>
            </p:cNvSpPr>
            <p:nvPr/>
          </p:nvSpPr>
          <p:spPr bwMode="auto">
            <a:xfrm flipH="1">
              <a:off x="4" y="0"/>
              <a:ext cx="25676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1600" b="1">
                  <a:solidFill>
                    <a:schemeClr val="bg1"/>
                  </a:solidFill>
                  <a:latin typeface="Arial" pitchFamily="34" charset="0"/>
                  <a:cs typeface="Arial" pitchFamily="34" charset="0"/>
                </a:rPr>
                <a:t>ADD YOUR TITLE</a:t>
              </a:r>
              <a:endParaRPr lang="zh-CN" altLang="en-US" sz="1600" b="1">
                <a:solidFill>
                  <a:schemeClr val="bg1"/>
                </a:solidFill>
                <a:latin typeface="Arial" pitchFamily="34" charset="0"/>
                <a:cs typeface="Arial" pitchFamily="34" charset="0"/>
              </a:endParaRPr>
            </a:p>
          </p:txBody>
        </p:sp>
      </p:grpSp>
      <p:grpSp>
        <p:nvGrpSpPr>
          <p:cNvPr id="12325" name="组合 77"/>
          <p:cNvGrpSpPr>
            <a:grpSpLocks/>
          </p:cNvGrpSpPr>
          <p:nvPr/>
        </p:nvGrpSpPr>
        <p:grpSpPr bwMode="auto">
          <a:xfrm>
            <a:off x="7929563" y="2579688"/>
            <a:ext cx="3854450" cy="868362"/>
            <a:chOff x="0" y="0"/>
            <a:chExt cx="3854899" cy="868006"/>
          </a:xfrm>
        </p:grpSpPr>
        <p:sp>
          <p:nvSpPr>
            <p:cNvPr id="12326" name="矩形 78"/>
            <p:cNvSpPr>
              <a:spLocks noChangeArrowheads="1"/>
            </p:cNvSpPr>
            <p:nvPr/>
          </p:nvSpPr>
          <p:spPr bwMode="auto">
            <a:xfrm flipH="1">
              <a:off x="0" y="267842"/>
              <a:ext cx="385489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cs typeface="Arial" pitchFamily="34" charset="0"/>
                </a:rPr>
                <a:t>Just for today I will be unafraid. Especially I will not be afraid to enjoy what is beautiful, and to believe that as I give to the world, so the world will give to me.</a:t>
              </a:r>
              <a:endParaRPr lang="zh-CN" altLang="en-US" sz="1100">
                <a:solidFill>
                  <a:schemeClr val="bg1"/>
                </a:solidFill>
                <a:latin typeface="Arial" pitchFamily="34" charset="0"/>
                <a:cs typeface="Arial" pitchFamily="34" charset="0"/>
              </a:endParaRPr>
            </a:p>
          </p:txBody>
        </p:sp>
        <p:sp>
          <p:nvSpPr>
            <p:cNvPr id="12327" name="文本框 79"/>
            <p:cNvSpPr txBox="1">
              <a:spLocks noChangeArrowheads="1"/>
            </p:cNvSpPr>
            <p:nvPr/>
          </p:nvSpPr>
          <p:spPr bwMode="auto">
            <a:xfrm flipH="1">
              <a:off x="4" y="0"/>
              <a:ext cx="25676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1600" b="1">
                  <a:solidFill>
                    <a:schemeClr val="bg1"/>
                  </a:solidFill>
                  <a:latin typeface="Arial" pitchFamily="34" charset="0"/>
                  <a:cs typeface="Arial" pitchFamily="34" charset="0"/>
                </a:rPr>
                <a:t>ADD YOUR TITLE</a:t>
              </a:r>
              <a:endParaRPr lang="zh-CN" altLang="en-US" sz="1600" b="1">
                <a:solidFill>
                  <a:schemeClr val="bg1"/>
                </a:solidFill>
                <a:latin typeface="Arial" pitchFamily="34" charset="0"/>
                <a:cs typeface="Arial" pitchFamily="34" charset="0"/>
              </a:endParaRPr>
            </a:p>
          </p:txBody>
        </p:sp>
      </p:grpSp>
      <p:grpSp>
        <p:nvGrpSpPr>
          <p:cNvPr id="12328" name="组合 80"/>
          <p:cNvGrpSpPr>
            <a:grpSpLocks/>
          </p:cNvGrpSpPr>
          <p:nvPr/>
        </p:nvGrpSpPr>
        <p:grpSpPr bwMode="auto">
          <a:xfrm>
            <a:off x="7929563" y="3619500"/>
            <a:ext cx="3854450" cy="868363"/>
            <a:chOff x="0" y="0"/>
            <a:chExt cx="3854899" cy="868006"/>
          </a:xfrm>
        </p:grpSpPr>
        <p:sp>
          <p:nvSpPr>
            <p:cNvPr id="12329" name="矩形 81"/>
            <p:cNvSpPr>
              <a:spLocks noChangeArrowheads="1"/>
            </p:cNvSpPr>
            <p:nvPr/>
          </p:nvSpPr>
          <p:spPr bwMode="auto">
            <a:xfrm flipH="1">
              <a:off x="0" y="267842"/>
              <a:ext cx="385489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cs typeface="Arial" pitchFamily="34" charset="0"/>
                </a:rPr>
                <a:t>Just for today I will be unafraid. Especially I will not be afraid to enjoy what is beautiful, and to believe that as I give to the world, so the world will give to me.</a:t>
              </a:r>
              <a:endParaRPr lang="zh-CN" altLang="en-US" sz="1100">
                <a:solidFill>
                  <a:schemeClr val="bg1"/>
                </a:solidFill>
                <a:latin typeface="Arial" pitchFamily="34" charset="0"/>
                <a:cs typeface="Arial" pitchFamily="34" charset="0"/>
              </a:endParaRPr>
            </a:p>
          </p:txBody>
        </p:sp>
        <p:sp>
          <p:nvSpPr>
            <p:cNvPr id="12330" name="文本框 82"/>
            <p:cNvSpPr txBox="1">
              <a:spLocks noChangeArrowheads="1"/>
            </p:cNvSpPr>
            <p:nvPr/>
          </p:nvSpPr>
          <p:spPr bwMode="auto">
            <a:xfrm flipH="1">
              <a:off x="4" y="0"/>
              <a:ext cx="25676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1600" b="1">
                  <a:solidFill>
                    <a:schemeClr val="bg1"/>
                  </a:solidFill>
                  <a:latin typeface="Arial" pitchFamily="34" charset="0"/>
                  <a:cs typeface="Arial" pitchFamily="34" charset="0"/>
                </a:rPr>
                <a:t>ADD YOUR TITLE</a:t>
              </a:r>
              <a:endParaRPr lang="zh-CN" altLang="en-US" sz="1600" b="1">
                <a:solidFill>
                  <a:schemeClr val="bg1"/>
                </a:solidFill>
                <a:latin typeface="Arial" pitchFamily="34" charset="0"/>
                <a:cs typeface="Arial" pitchFamily="34" charset="0"/>
              </a:endParaRPr>
            </a:p>
          </p:txBody>
        </p:sp>
      </p:grpSp>
      <p:grpSp>
        <p:nvGrpSpPr>
          <p:cNvPr id="12331" name="组合 83"/>
          <p:cNvGrpSpPr>
            <a:grpSpLocks/>
          </p:cNvGrpSpPr>
          <p:nvPr/>
        </p:nvGrpSpPr>
        <p:grpSpPr bwMode="auto">
          <a:xfrm>
            <a:off x="7929563" y="4659313"/>
            <a:ext cx="3854450" cy="866775"/>
            <a:chOff x="0" y="0"/>
            <a:chExt cx="3854900" cy="868006"/>
          </a:xfrm>
        </p:grpSpPr>
        <p:sp>
          <p:nvSpPr>
            <p:cNvPr id="12332" name="矩形 84"/>
            <p:cNvSpPr>
              <a:spLocks noChangeArrowheads="1"/>
            </p:cNvSpPr>
            <p:nvPr/>
          </p:nvSpPr>
          <p:spPr bwMode="auto">
            <a:xfrm flipH="1">
              <a:off x="0" y="267842"/>
              <a:ext cx="38549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1100">
                  <a:solidFill>
                    <a:schemeClr val="bg1"/>
                  </a:solidFill>
                  <a:latin typeface="Arial" pitchFamily="34" charset="0"/>
                  <a:cs typeface="Arial" pitchFamily="34" charset="0"/>
                </a:rPr>
                <a:t>Just for today I will be unafraid. Especially I will not be afraid to enjoy what is beautiful, and to believe that as I give to the world, so the world will give to me.</a:t>
              </a:r>
              <a:endParaRPr lang="zh-CN" altLang="en-US" sz="1100">
                <a:solidFill>
                  <a:schemeClr val="bg1"/>
                </a:solidFill>
                <a:latin typeface="Arial" pitchFamily="34" charset="0"/>
                <a:cs typeface="Arial" pitchFamily="34" charset="0"/>
              </a:endParaRPr>
            </a:p>
          </p:txBody>
        </p:sp>
        <p:sp>
          <p:nvSpPr>
            <p:cNvPr id="12333" name="文本框 85"/>
            <p:cNvSpPr txBox="1">
              <a:spLocks noChangeArrowheads="1"/>
            </p:cNvSpPr>
            <p:nvPr/>
          </p:nvSpPr>
          <p:spPr bwMode="auto">
            <a:xfrm flipH="1">
              <a:off x="4" y="0"/>
              <a:ext cx="25676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marL="742950" indent="-285750"/>
              <a:lvl3pPr/>
              <a:lvl4pPr/>
              <a:lvl5pPr/>
              <a:lvl6pPr/>
              <a:lvl7pPr/>
              <a:lvl8pPr/>
              <a:lvl9pPr/>
            </a:lstStyle>
            <a:p>
              <a:pPr eaLnBrk="1" hangingPunct="1"/>
              <a:r>
                <a:rPr lang="en-US" sz="1600" b="1" dirty="0">
                  <a:solidFill>
                    <a:schemeClr val="bg1"/>
                  </a:solidFill>
                  <a:latin typeface="Arial" pitchFamily="34" charset="0"/>
                  <a:cs typeface="Arial" pitchFamily="34" charset="0"/>
                </a:rPr>
                <a:t>ADD YOUR TITLE</a:t>
              </a:r>
              <a:endParaRPr lang="zh-CN" altLang="en-US" sz="1600" b="1" dirty="0">
                <a:solidFill>
                  <a:schemeClr val="bg1"/>
                </a:solidFill>
                <a:latin typeface="Arial" pitchFamily="34" charset="0"/>
                <a:cs typeface="Arial" pitchFamily="34" charset="0"/>
              </a:endParaRPr>
            </a:p>
          </p:txBody>
        </p:sp>
      </p:grpSp>
      <p:grpSp>
        <p:nvGrpSpPr>
          <p:cNvPr id="12334" name="组合 2"/>
          <p:cNvGrpSpPr>
            <a:grpSpLocks/>
          </p:cNvGrpSpPr>
          <p:nvPr/>
        </p:nvGrpSpPr>
        <p:grpSpPr bwMode="auto">
          <a:xfrm>
            <a:off x="7031038" y="2659063"/>
            <a:ext cx="781050" cy="781050"/>
            <a:chOff x="0" y="0"/>
            <a:chExt cx="781050" cy="781050"/>
          </a:xfrm>
        </p:grpSpPr>
        <p:sp>
          <p:nvSpPr>
            <p:cNvPr id="12335" name="圆角矩形 72"/>
            <p:cNvSpPr>
              <a:spLocks noChangeArrowheads="1"/>
            </p:cNvSpPr>
            <p:nvPr/>
          </p:nvSpPr>
          <p:spPr bwMode="auto">
            <a:xfrm>
              <a:off x="0" y="0"/>
              <a:ext cx="781050" cy="781050"/>
            </a:xfrm>
            <a:prstGeom prst="roundRect">
              <a:avLst>
                <a:gd name="adj" fmla="val 16667"/>
              </a:avLst>
            </a:pr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336" name="Freeform 11"/>
            <p:cNvSpPr>
              <a:spLocks noEditPoints="1"/>
            </p:cNvSpPr>
            <p:nvPr/>
          </p:nvSpPr>
          <p:spPr bwMode="auto">
            <a:xfrm>
              <a:off x="100196" y="111632"/>
              <a:ext cx="557968" cy="601731"/>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rgbClr val="1E69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37" name="组合 1"/>
          <p:cNvGrpSpPr>
            <a:grpSpLocks/>
          </p:cNvGrpSpPr>
          <p:nvPr/>
        </p:nvGrpSpPr>
        <p:grpSpPr bwMode="auto">
          <a:xfrm>
            <a:off x="7031038" y="1624013"/>
            <a:ext cx="781050" cy="781050"/>
            <a:chOff x="0" y="0"/>
            <a:chExt cx="781050" cy="781050"/>
          </a:xfrm>
        </p:grpSpPr>
        <p:sp>
          <p:nvSpPr>
            <p:cNvPr id="12338" name="圆角矩形 63"/>
            <p:cNvSpPr>
              <a:spLocks noChangeArrowheads="1"/>
            </p:cNvSpPr>
            <p:nvPr/>
          </p:nvSpPr>
          <p:spPr bwMode="auto">
            <a:xfrm>
              <a:off x="0" y="0"/>
              <a:ext cx="781050" cy="781050"/>
            </a:xfrm>
            <a:prstGeom prst="roundRect">
              <a:avLst>
                <a:gd name="adj" fmla="val 16667"/>
              </a:avLst>
            </a:pr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2339" name="组合 91"/>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1282" y="76771"/>
              <a:ext cx="585216" cy="56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2340" name="组合 3"/>
          <p:cNvGrpSpPr>
            <a:grpSpLocks/>
          </p:cNvGrpSpPr>
          <p:nvPr/>
        </p:nvGrpSpPr>
        <p:grpSpPr bwMode="auto">
          <a:xfrm>
            <a:off x="7031038" y="3694113"/>
            <a:ext cx="781050" cy="781050"/>
            <a:chOff x="0" y="0"/>
            <a:chExt cx="781050" cy="781050"/>
          </a:xfrm>
        </p:grpSpPr>
        <p:sp>
          <p:nvSpPr>
            <p:cNvPr id="12341" name="圆角矩形 66"/>
            <p:cNvSpPr>
              <a:spLocks noChangeArrowheads="1"/>
            </p:cNvSpPr>
            <p:nvPr/>
          </p:nvSpPr>
          <p:spPr bwMode="auto">
            <a:xfrm>
              <a:off x="0" y="0"/>
              <a:ext cx="781050" cy="781050"/>
            </a:xfrm>
            <a:prstGeom prst="roundRect">
              <a:avLst>
                <a:gd name="adj" fmla="val 16667"/>
              </a:avLst>
            </a:pr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2342" name="组合 96"/>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43954" y="128079"/>
              <a:ext cx="505968" cy="49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grpSp>
        <p:nvGrpSpPr>
          <p:cNvPr id="12343" name="组合 4"/>
          <p:cNvGrpSpPr>
            <a:grpSpLocks/>
          </p:cNvGrpSpPr>
          <p:nvPr/>
        </p:nvGrpSpPr>
        <p:grpSpPr bwMode="auto">
          <a:xfrm>
            <a:off x="7031038" y="4729163"/>
            <a:ext cx="781050" cy="781050"/>
            <a:chOff x="0" y="0"/>
            <a:chExt cx="781050" cy="781050"/>
          </a:xfrm>
        </p:grpSpPr>
        <p:sp>
          <p:nvSpPr>
            <p:cNvPr id="12344" name="圆角矩形 69"/>
            <p:cNvSpPr>
              <a:spLocks noChangeArrowheads="1"/>
            </p:cNvSpPr>
            <p:nvPr/>
          </p:nvSpPr>
          <p:spPr bwMode="auto">
            <a:xfrm>
              <a:off x="0" y="0"/>
              <a:ext cx="781050" cy="781050"/>
            </a:xfrm>
            <a:prstGeom prst="roundRect">
              <a:avLst>
                <a:gd name="adj" fmla="val 16667"/>
              </a:avLst>
            </a:pr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pic>
          <p:nvPicPr>
            <p:cNvPr id="12345" name="组合 101"/>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82994" y="159829"/>
              <a:ext cx="57302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2296"/>
                                        </p:tgtEl>
                                        <p:attrNameLst>
                                          <p:attrName>style.visibility</p:attrName>
                                        </p:attrNameLst>
                                      </p:cBhvr>
                                      <p:to>
                                        <p:strVal val="visible"/>
                                      </p:to>
                                    </p:set>
                                    <p:animEffect transition="in" filter="wipe(left)">
                                      <p:cBhvr>
                                        <p:cTn id="7" dur="500"/>
                                        <p:tgtEl>
                                          <p:spTgt spid="12296"/>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309"/>
                                        </p:tgtEl>
                                        <p:attrNameLst>
                                          <p:attrName>style.visibility</p:attrName>
                                        </p:attrNameLst>
                                      </p:cBhvr>
                                      <p:to>
                                        <p:strVal val="visible"/>
                                      </p:to>
                                    </p:set>
                                    <p:animEffect transition="in" filter="wipe(down)">
                                      <p:cBhvr>
                                        <p:cTn id="11" dur="500"/>
                                        <p:tgtEl>
                                          <p:spTgt spid="12309"/>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2312"/>
                                        </p:tgtEl>
                                        <p:attrNameLst>
                                          <p:attrName>style.visibility</p:attrName>
                                        </p:attrNameLst>
                                      </p:cBhvr>
                                      <p:to>
                                        <p:strVal val="visible"/>
                                      </p:to>
                                    </p:set>
                                    <p:animEffect transition="in" filter="wipe(down)">
                                      <p:cBhvr>
                                        <p:cTn id="14" dur="500"/>
                                        <p:tgtEl>
                                          <p:spTgt spid="1231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2315"/>
                                        </p:tgtEl>
                                        <p:attrNameLst>
                                          <p:attrName>style.visibility</p:attrName>
                                        </p:attrNameLst>
                                      </p:cBhvr>
                                      <p:to>
                                        <p:strVal val="visible"/>
                                      </p:to>
                                    </p:set>
                                    <p:animEffect transition="in" filter="wipe(down)">
                                      <p:cBhvr>
                                        <p:cTn id="17" dur="500"/>
                                        <p:tgtEl>
                                          <p:spTgt spid="1231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2318"/>
                                        </p:tgtEl>
                                        <p:attrNameLst>
                                          <p:attrName>style.visibility</p:attrName>
                                        </p:attrNameLst>
                                      </p:cBhvr>
                                      <p:to>
                                        <p:strVal val="visible"/>
                                      </p:to>
                                    </p:set>
                                    <p:animEffect transition="in" filter="wipe(down)">
                                      <p:cBhvr>
                                        <p:cTn id="20" dur="500"/>
                                        <p:tgtEl>
                                          <p:spTgt spid="12318"/>
                                        </p:tgtEl>
                                      </p:cBhvr>
                                    </p:animEffect>
                                  </p:childTnLst>
                                </p:cTn>
                              </p:par>
                            </p:childTnLst>
                          </p:cTn>
                        </p:par>
                        <p:par>
                          <p:cTn id="21" fill="hold" nodeType="afterGroup">
                            <p:stCondLst>
                              <p:cond delay="1000"/>
                            </p:stCondLst>
                            <p:childTnLst>
                              <p:par>
                                <p:cTn id="22" presetID="22" presetClass="entr" presetSubtype="4" fill="hold" nodeType="afterEffect">
                                  <p:stCondLst>
                                    <p:cond delay="0"/>
                                  </p:stCondLst>
                                  <p:childTnLst>
                                    <p:set>
                                      <p:cBhvr>
                                        <p:cTn id="23" dur="1" fill="hold">
                                          <p:stCondLst>
                                            <p:cond delay="0"/>
                                          </p:stCondLst>
                                        </p:cTn>
                                        <p:tgtEl>
                                          <p:spTgt spid="12310"/>
                                        </p:tgtEl>
                                        <p:attrNameLst>
                                          <p:attrName>style.visibility</p:attrName>
                                        </p:attrNameLst>
                                      </p:cBhvr>
                                      <p:to>
                                        <p:strVal val="visible"/>
                                      </p:to>
                                    </p:set>
                                    <p:animEffect transition="in" filter="wipe(down)">
                                      <p:cBhvr>
                                        <p:cTn id="24" dur="500"/>
                                        <p:tgtEl>
                                          <p:spTgt spid="12310"/>
                                        </p:tgtEl>
                                      </p:cBhvr>
                                    </p:animEffect>
                                  </p:childTnLst>
                                </p:cTn>
                              </p:par>
                              <p:par>
                                <p:cTn id="25" presetID="22" presetClass="entr" presetSubtype="4" fill="hold" nodeType="withEffect">
                                  <p:stCondLst>
                                    <p:cond delay="0"/>
                                  </p:stCondLst>
                                  <p:childTnLst>
                                    <p:set>
                                      <p:cBhvr>
                                        <p:cTn id="26" dur="1" fill="hold">
                                          <p:stCondLst>
                                            <p:cond delay="0"/>
                                          </p:stCondLst>
                                        </p:cTn>
                                        <p:tgtEl>
                                          <p:spTgt spid="12313"/>
                                        </p:tgtEl>
                                        <p:attrNameLst>
                                          <p:attrName>style.visibility</p:attrName>
                                        </p:attrNameLst>
                                      </p:cBhvr>
                                      <p:to>
                                        <p:strVal val="visible"/>
                                      </p:to>
                                    </p:set>
                                    <p:animEffect transition="in" filter="wipe(down)">
                                      <p:cBhvr>
                                        <p:cTn id="27" dur="500"/>
                                        <p:tgtEl>
                                          <p:spTgt spid="12313"/>
                                        </p:tgtEl>
                                      </p:cBhvr>
                                    </p:animEffect>
                                  </p:childTnLst>
                                </p:cTn>
                              </p:par>
                              <p:par>
                                <p:cTn id="28" presetID="22" presetClass="entr" presetSubtype="4" fill="hold" nodeType="withEffect">
                                  <p:stCondLst>
                                    <p:cond delay="0"/>
                                  </p:stCondLst>
                                  <p:childTnLst>
                                    <p:set>
                                      <p:cBhvr>
                                        <p:cTn id="29" dur="1" fill="hold">
                                          <p:stCondLst>
                                            <p:cond delay="0"/>
                                          </p:stCondLst>
                                        </p:cTn>
                                        <p:tgtEl>
                                          <p:spTgt spid="12316"/>
                                        </p:tgtEl>
                                        <p:attrNameLst>
                                          <p:attrName>style.visibility</p:attrName>
                                        </p:attrNameLst>
                                      </p:cBhvr>
                                      <p:to>
                                        <p:strVal val="visible"/>
                                      </p:to>
                                    </p:set>
                                    <p:animEffect transition="in" filter="wipe(down)">
                                      <p:cBhvr>
                                        <p:cTn id="30" dur="500"/>
                                        <p:tgtEl>
                                          <p:spTgt spid="12316"/>
                                        </p:tgtEl>
                                      </p:cBhvr>
                                    </p:animEffect>
                                  </p:childTnLst>
                                </p:cTn>
                              </p:par>
                              <p:par>
                                <p:cTn id="31" presetID="22" presetClass="entr" presetSubtype="4" fill="hold" nodeType="withEffect">
                                  <p:stCondLst>
                                    <p:cond delay="0"/>
                                  </p:stCondLst>
                                  <p:childTnLst>
                                    <p:set>
                                      <p:cBhvr>
                                        <p:cTn id="32" dur="1" fill="hold">
                                          <p:stCondLst>
                                            <p:cond delay="0"/>
                                          </p:stCondLst>
                                        </p:cTn>
                                        <p:tgtEl>
                                          <p:spTgt spid="12319"/>
                                        </p:tgtEl>
                                        <p:attrNameLst>
                                          <p:attrName>style.visibility</p:attrName>
                                        </p:attrNameLst>
                                      </p:cBhvr>
                                      <p:to>
                                        <p:strVal val="visible"/>
                                      </p:to>
                                    </p:set>
                                    <p:animEffect transition="in" filter="wipe(down)">
                                      <p:cBhvr>
                                        <p:cTn id="33" dur="500"/>
                                        <p:tgtEl>
                                          <p:spTgt spid="12319"/>
                                        </p:tgtEl>
                                      </p:cBhvr>
                                    </p:animEffect>
                                  </p:childTnLst>
                                </p:cTn>
                              </p:par>
                            </p:childTnLst>
                          </p:cTn>
                        </p:par>
                        <p:par>
                          <p:cTn id="34" fill="hold" nodeType="afterGroup">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2311"/>
                                        </p:tgtEl>
                                        <p:attrNameLst>
                                          <p:attrName>style.visibility</p:attrName>
                                        </p:attrNameLst>
                                      </p:cBhvr>
                                      <p:to>
                                        <p:strVal val="visible"/>
                                      </p:to>
                                    </p:set>
                                    <p:animEffect transition="in" filter="fade">
                                      <p:cBhvr>
                                        <p:cTn id="37" dur="500"/>
                                        <p:tgtEl>
                                          <p:spTgt spid="123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314"/>
                                        </p:tgtEl>
                                        <p:attrNameLst>
                                          <p:attrName>style.visibility</p:attrName>
                                        </p:attrNameLst>
                                      </p:cBhvr>
                                      <p:to>
                                        <p:strVal val="visible"/>
                                      </p:to>
                                    </p:set>
                                    <p:animEffect transition="in" filter="fade">
                                      <p:cBhvr>
                                        <p:cTn id="40" dur="500"/>
                                        <p:tgtEl>
                                          <p:spTgt spid="123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317"/>
                                        </p:tgtEl>
                                        <p:attrNameLst>
                                          <p:attrName>style.visibility</p:attrName>
                                        </p:attrNameLst>
                                      </p:cBhvr>
                                      <p:to>
                                        <p:strVal val="visible"/>
                                      </p:to>
                                    </p:set>
                                    <p:animEffect transition="in" filter="fade">
                                      <p:cBhvr>
                                        <p:cTn id="43" dur="500"/>
                                        <p:tgtEl>
                                          <p:spTgt spid="123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320"/>
                                        </p:tgtEl>
                                        <p:attrNameLst>
                                          <p:attrName>style.visibility</p:attrName>
                                        </p:attrNameLst>
                                      </p:cBhvr>
                                      <p:to>
                                        <p:strVal val="visible"/>
                                      </p:to>
                                    </p:set>
                                    <p:animEffect transition="in" filter="fade">
                                      <p:cBhvr>
                                        <p:cTn id="46" dur="500"/>
                                        <p:tgtEl>
                                          <p:spTgt spid="12320"/>
                                        </p:tgtEl>
                                      </p:cBhvr>
                                    </p:animEffect>
                                  </p:childTnLst>
                                </p:cTn>
                              </p:par>
                            </p:childTnLst>
                          </p:cTn>
                        </p:par>
                        <p:par>
                          <p:cTn id="47" fill="hold" nodeType="afterGroup">
                            <p:stCondLst>
                              <p:cond delay="2000"/>
                            </p:stCondLst>
                            <p:childTnLst>
                              <p:par>
                                <p:cTn id="48" presetID="22" presetClass="entr" presetSubtype="1" fill="hold" nodeType="afterEffect">
                                  <p:stCondLst>
                                    <p:cond delay="0"/>
                                  </p:stCondLst>
                                  <p:childTnLst>
                                    <p:set>
                                      <p:cBhvr>
                                        <p:cTn id="49" dur="1" fill="hold">
                                          <p:stCondLst>
                                            <p:cond delay="0"/>
                                          </p:stCondLst>
                                        </p:cTn>
                                        <p:tgtEl>
                                          <p:spTgt spid="12321"/>
                                        </p:tgtEl>
                                        <p:attrNameLst>
                                          <p:attrName>style.visibility</p:attrName>
                                        </p:attrNameLst>
                                      </p:cBhvr>
                                      <p:to>
                                        <p:strVal val="visible"/>
                                      </p:to>
                                    </p:set>
                                    <p:animEffect transition="in" filter="wipe(up)">
                                      <p:cBhvr>
                                        <p:cTn id="50" dur="500"/>
                                        <p:tgtEl>
                                          <p:spTgt spid="12321"/>
                                        </p:tgtEl>
                                      </p:cBhvr>
                                    </p:animEffect>
                                  </p:childTnLst>
                                </p:cTn>
                              </p:par>
                            </p:childTnLst>
                          </p:cTn>
                        </p:par>
                        <p:par>
                          <p:cTn id="51" fill="hold" nodeType="afterGroup">
                            <p:stCondLst>
                              <p:cond delay="2500"/>
                            </p:stCondLst>
                            <p:childTnLst>
                              <p:par>
                                <p:cTn id="52" presetID="12" presetClass="entr" presetSubtype="2" fill="hold" nodeType="afterEffect">
                                  <p:stCondLst>
                                    <p:cond delay="0"/>
                                  </p:stCondLst>
                                  <p:childTnLst>
                                    <p:set>
                                      <p:cBhvr>
                                        <p:cTn id="53" dur="1" fill="hold">
                                          <p:stCondLst>
                                            <p:cond delay="0"/>
                                          </p:stCondLst>
                                        </p:cTn>
                                        <p:tgtEl>
                                          <p:spTgt spid="12337"/>
                                        </p:tgtEl>
                                        <p:attrNameLst>
                                          <p:attrName>style.visibility</p:attrName>
                                        </p:attrNameLst>
                                      </p:cBhvr>
                                      <p:to>
                                        <p:strVal val="visible"/>
                                      </p:to>
                                    </p:set>
                                    <p:anim calcmode="lin" valueType="num">
                                      <p:cBhvr additive="base">
                                        <p:cTn id="54" dur="500"/>
                                        <p:tgtEl>
                                          <p:spTgt spid="12337"/>
                                        </p:tgtEl>
                                        <p:attrNameLst>
                                          <p:attrName>ppt_x</p:attrName>
                                        </p:attrNameLst>
                                      </p:cBhvr>
                                      <p:tavLst>
                                        <p:tav tm="0">
                                          <p:val>
                                            <p:strVal val="#ppt_x+#ppt_w*1.125000"/>
                                          </p:val>
                                        </p:tav>
                                        <p:tav tm="100000">
                                          <p:val>
                                            <p:strVal val="#ppt_x"/>
                                          </p:val>
                                        </p:tav>
                                      </p:tavLst>
                                    </p:anim>
                                    <p:animEffect transition="in" filter="wipe(left)">
                                      <p:cBhvr>
                                        <p:cTn id="55" dur="500"/>
                                        <p:tgtEl>
                                          <p:spTgt spid="12337"/>
                                        </p:tgtEl>
                                      </p:cBhvr>
                                    </p:animEffect>
                                  </p:childTnLst>
                                </p:cTn>
                              </p:par>
                            </p:childTnLst>
                          </p:cTn>
                        </p:par>
                        <p:par>
                          <p:cTn id="56" fill="hold" nodeType="afterGroup">
                            <p:stCondLst>
                              <p:cond delay="3000"/>
                            </p:stCondLst>
                            <p:childTnLst>
                              <p:par>
                                <p:cTn id="57" presetID="22" presetClass="entr" presetSubtype="8" fill="hold" nodeType="afterEffect">
                                  <p:stCondLst>
                                    <p:cond delay="0"/>
                                  </p:stCondLst>
                                  <p:childTnLst>
                                    <p:set>
                                      <p:cBhvr>
                                        <p:cTn id="58" dur="1" fill="hold">
                                          <p:stCondLst>
                                            <p:cond delay="0"/>
                                          </p:stCondLst>
                                        </p:cTn>
                                        <p:tgtEl>
                                          <p:spTgt spid="12322"/>
                                        </p:tgtEl>
                                        <p:attrNameLst>
                                          <p:attrName>style.visibility</p:attrName>
                                        </p:attrNameLst>
                                      </p:cBhvr>
                                      <p:to>
                                        <p:strVal val="visible"/>
                                      </p:to>
                                    </p:set>
                                    <p:animEffect transition="in" filter="wipe(left)">
                                      <p:cBhvr>
                                        <p:cTn id="59" dur="750"/>
                                        <p:tgtEl>
                                          <p:spTgt spid="12322"/>
                                        </p:tgtEl>
                                      </p:cBhvr>
                                    </p:animEffect>
                                  </p:childTnLst>
                                </p:cTn>
                              </p:par>
                            </p:childTnLst>
                          </p:cTn>
                        </p:par>
                        <p:par>
                          <p:cTn id="60" fill="hold" nodeType="afterGroup">
                            <p:stCondLst>
                              <p:cond delay="3750"/>
                            </p:stCondLst>
                            <p:childTnLst>
                              <p:par>
                                <p:cTn id="61" presetID="12" presetClass="entr" presetSubtype="2" fill="hold" nodeType="afterEffect">
                                  <p:stCondLst>
                                    <p:cond delay="0"/>
                                  </p:stCondLst>
                                  <p:childTnLst>
                                    <p:set>
                                      <p:cBhvr>
                                        <p:cTn id="62" dur="1" fill="hold">
                                          <p:stCondLst>
                                            <p:cond delay="0"/>
                                          </p:stCondLst>
                                        </p:cTn>
                                        <p:tgtEl>
                                          <p:spTgt spid="12334"/>
                                        </p:tgtEl>
                                        <p:attrNameLst>
                                          <p:attrName>style.visibility</p:attrName>
                                        </p:attrNameLst>
                                      </p:cBhvr>
                                      <p:to>
                                        <p:strVal val="visible"/>
                                      </p:to>
                                    </p:set>
                                    <p:anim calcmode="lin" valueType="num">
                                      <p:cBhvr additive="base">
                                        <p:cTn id="63" dur="500"/>
                                        <p:tgtEl>
                                          <p:spTgt spid="12334"/>
                                        </p:tgtEl>
                                        <p:attrNameLst>
                                          <p:attrName>ppt_x</p:attrName>
                                        </p:attrNameLst>
                                      </p:cBhvr>
                                      <p:tavLst>
                                        <p:tav tm="0">
                                          <p:val>
                                            <p:strVal val="#ppt_x+#ppt_w*1.125000"/>
                                          </p:val>
                                        </p:tav>
                                        <p:tav tm="100000">
                                          <p:val>
                                            <p:strVal val="#ppt_x"/>
                                          </p:val>
                                        </p:tav>
                                      </p:tavLst>
                                    </p:anim>
                                    <p:animEffect transition="in" filter="wipe(left)">
                                      <p:cBhvr>
                                        <p:cTn id="64" dur="500"/>
                                        <p:tgtEl>
                                          <p:spTgt spid="12334"/>
                                        </p:tgtEl>
                                      </p:cBhvr>
                                    </p:animEffect>
                                  </p:childTnLst>
                                </p:cTn>
                              </p:par>
                            </p:childTnLst>
                          </p:cTn>
                        </p:par>
                        <p:par>
                          <p:cTn id="65" fill="hold" nodeType="afterGroup">
                            <p:stCondLst>
                              <p:cond delay="4250"/>
                            </p:stCondLst>
                            <p:childTnLst>
                              <p:par>
                                <p:cTn id="66" presetID="22" presetClass="entr" presetSubtype="8" fill="hold" nodeType="afterEffect">
                                  <p:stCondLst>
                                    <p:cond delay="0"/>
                                  </p:stCondLst>
                                  <p:childTnLst>
                                    <p:set>
                                      <p:cBhvr>
                                        <p:cTn id="67" dur="1" fill="hold">
                                          <p:stCondLst>
                                            <p:cond delay="0"/>
                                          </p:stCondLst>
                                        </p:cTn>
                                        <p:tgtEl>
                                          <p:spTgt spid="12325"/>
                                        </p:tgtEl>
                                        <p:attrNameLst>
                                          <p:attrName>style.visibility</p:attrName>
                                        </p:attrNameLst>
                                      </p:cBhvr>
                                      <p:to>
                                        <p:strVal val="visible"/>
                                      </p:to>
                                    </p:set>
                                    <p:animEffect transition="in" filter="wipe(left)">
                                      <p:cBhvr>
                                        <p:cTn id="68" dur="750"/>
                                        <p:tgtEl>
                                          <p:spTgt spid="12325"/>
                                        </p:tgtEl>
                                      </p:cBhvr>
                                    </p:animEffect>
                                  </p:childTnLst>
                                </p:cTn>
                              </p:par>
                            </p:childTnLst>
                          </p:cTn>
                        </p:par>
                        <p:par>
                          <p:cTn id="69" fill="hold" nodeType="afterGroup">
                            <p:stCondLst>
                              <p:cond delay="5000"/>
                            </p:stCondLst>
                            <p:childTnLst>
                              <p:par>
                                <p:cTn id="70" presetID="12" presetClass="entr" presetSubtype="2" fill="hold" nodeType="afterEffect">
                                  <p:stCondLst>
                                    <p:cond delay="0"/>
                                  </p:stCondLst>
                                  <p:childTnLst>
                                    <p:set>
                                      <p:cBhvr>
                                        <p:cTn id="71" dur="1" fill="hold">
                                          <p:stCondLst>
                                            <p:cond delay="0"/>
                                          </p:stCondLst>
                                        </p:cTn>
                                        <p:tgtEl>
                                          <p:spTgt spid="12340"/>
                                        </p:tgtEl>
                                        <p:attrNameLst>
                                          <p:attrName>style.visibility</p:attrName>
                                        </p:attrNameLst>
                                      </p:cBhvr>
                                      <p:to>
                                        <p:strVal val="visible"/>
                                      </p:to>
                                    </p:set>
                                    <p:anim calcmode="lin" valueType="num">
                                      <p:cBhvr additive="base">
                                        <p:cTn id="72" dur="500"/>
                                        <p:tgtEl>
                                          <p:spTgt spid="12340"/>
                                        </p:tgtEl>
                                        <p:attrNameLst>
                                          <p:attrName>ppt_x</p:attrName>
                                        </p:attrNameLst>
                                      </p:cBhvr>
                                      <p:tavLst>
                                        <p:tav tm="0">
                                          <p:val>
                                            <p:strVal val="#ppt_x+#ppt_w*1.125000"/>
                                          </p:val>
                                        </p:tav>
                                        <p:tav tm="100000">
                                          <p:val>
                                            <p:strVal val="#ppt_x"/>
                                          </p:val>
                                        </p:tav>
                                      </p:tavLst>
                                    </p:anim>
                                    <p:animEffect transition="in" filter="wipe(left)">
                                      <p:cBhvr>
                                        <p:cTn id="73" dur="500"/>
                                        <p:tgtEl>
                                          <p:spTgt spid="12340"/>
                                        </p:tgtEl>
                                      </p:cBhvr>
                                    </p:animEffect>
                                  </p:childTnLst>
                                </p:cTn>
                              </p:par>
                            </p:childTnLst>
                          </p:cTn>
                        </p:par>
                        <p:par>
                          <p:cTn id="74" fill="hold" nodeType="afterGroup">
                            <p:stCondLst>
                              <p:cond delay="5500"/>
                            </p:stCondLst>
                            <p:childTnLst>
                              <p:par>
                                <p:cTn id="75" presetID="22" presetClass="entr" presetSubtype="8" fill="hold" nodeType="afterEffect">
                                  <p:stCondLst>
                                    <p:cond delay="0"/>
                                  </p:stCondLst>
                                  <p:childTnLst>
                                    <p:set>
                                      <p:cBhvr>
                                        <p:cTn id="76" dur="1" fill="hold">
                                          <p:stCondLst>
                                            <p:cond delay="0"/>
                                          </p:stCondLst>
                                        </p:cTn>
                                        <p:tgtEl>
                                          <p:spTgt spid="12328"/>
                                        </p:tgtEl>
                                        <p:attrNameLst>
                                          <p:attrName>style.visibility</p:attrName>
                                        </p:attrNameLst>
                                      </p:cBhvr>
                                      <p:to>
                                        <p:strVal val="visible"/>
                                      </p:to>
                                    </p:set>
                                    <p:animEffect transition="in" filter="wipe(left)">
                                      <p:cBhvr>
                                        <p:cTn id="77" dur="750"/>
                                        <p:tgtEl>
                                          <p:spTgt spid="12328"/>
                                        </p:tgtEl>
                                      </p:cBhvr>
                                    </p:animEffect>
                                  </p:childTnLst>
                                </p:cTn>
                              </p:par>
                            </p:childTnLst>
                          </p:cTn>
                        </p:par>
                        <p:par>
                          <p:cTn id="78" fill="hold" nodeType="afterGroup">
                            <p:stCondLst>
                              <p:cond delay="6250"/>
                            </p:stCondLst>
                            <p:childTnLst>
                              <p:par>
                                <p:cTn id="79" presetID="12" presetClass="entr" presetSubtype="2" fill="hold" nodeType="afterEffect">
                                  <p:stCondLst>
                                    <p:cond delay="0"/>
                                  </p:stCondLst>
                                  <p:childTnLst>
                                    <p:set>
                                      <p:cBhvr>
                                        <p:cTn id="80" dur="1" fill="hold">
                                          <p:stCondLst>
                                            <p:cond delay="0"/>
                                          </p:stCondLst>
                                        </p:cTn>
                                        <p:tgtEl>
                                          <p:spTgt spid="12343"/>
                                        </p:tgtEl>
                                        <p:attrNameLst>
                                          <p:attrName>style.visibility</p:attrName>
                                        </p:attrNameLst>
                                      </p:cBhvr>
                                      <p:to>
                                        <p:strVal val="visible"/>
                                      </p:to>
                                    </p:set>
                                    <p:anim calcmode="lin" valueType="num">
                                      <p:cBhvr additive="base">
                                        <p:cTn id="81" dur="500"/>
                                        <p:tgtEl>
                                          <p:spTgt spid="12343"/>
                                        </p:tgtEl>
                                        <p:attrNameLst>
                                          <p:attrName>ppt_x</p:attrName>
                                        </p:attrNameLst>
                                      </p:cBhvr>
                                      <p:tavLst>
                                        <p:tav tm="0">
                                          <p:val>
                                            <p:strVal val="#ppt_x+#ppt_w*1.125000"/>
                                          </p:val>
                                        </p:tav>
                                        <p:tav tm="100000">
                                          <p:val>
                                            <p:strVal val="#ppt_x"/>
                                          </p:val>
                                        </p:tav>
                                      </p:tavLst>
                                    </p:anim>
                                    <p:animEffect transition="in" filter="wipe(left)">
                                      <p:cBhvr>
                                        <p:cTn id="82" dur="500"/>
                                        <p:tgtEl>
                                          <p:spTgt spid="12343"/>
                                        </p:tgtEl>
                                      </p:cBhvr>
                                    </p:animEffect>
                                  </p:childTnLst>
                                </p:cTn>
                              </p:par>
                            </p:childTnLst>
                          </p:cTn>
                        </p:par>
                        <p:par>
                          <p:cTn id="83" fill="hold" nodeType="afterGroup">
                            <p:stCondLst>
                              <p:cond delay="6750"/>
                            </p:stCondLst>
                            <p:childTnLst>
                              <p:par>
                                <p:cTn id="84" presetID="22" presetClass="entr" presetSubtype="8" fill="hold" nodeType="afterEffect">
                                  <p:stCondLst>
                                    <p:cond delay="0"/>
                                  </p:stCondLst>
                                  <p:childTnLst>
                                    <p:set>
                                      <p:cBhvr>
                                        <p:cTn id="85" dur="1" fill="hold">
                                          <p:stCondLst>
                                            <p:cond delay="0"/>
                                          </p:stCondLst>
                                        </p:cTn>
                                        <p:tgtEl>
                                          <p:spTgt spid="12331"/>
                                        </p:tgtEl>
                                        <p:attrNameLst>
                                          <p:attrName>style.visibility</p:attrName>
                                        </p:attrNameLst>
                                      </p:cBhvr>
                                      <p:to>
                                        <p:strVal val="visible"/>
                                      </p:to>
                                    </p:set>
                                    <p:animEffect transition="in" filter="wipe(left)">
                                      <p:cBhvr>
                                        <p:cTn id="86" dur="750"/>
                                        <p:tgtEl>
                                          <p:spTgt spid="12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9" grpId="0" animBg="1"/>
      <p:bldP spid="12311" grpId="0" autoUpdateAnimBg="0"/>
      <p:bldP spid="12312" grpId="0" animBg="1"/>
      <p:bldP spid="12314" grpId="0" autoUpdateAnimBg="0"/>
      <p:bldP spid="12315" grpId="0" animBg="1"/>
      <p:bldP spid="12317" grpId="0" autoUpdateAnimBg="0"/>
      <p:bldP spid="12318" grpId="0" animBg="1"/>
      <p:bldP spid="12320" grpId="0" autoUpdateAnimBg="0"/>
    </p:bldLst>
  </p:timing>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TotalTime>
  <Pages>0</Pages>
  <Words>2964</Words>
  <Characters>0</Characters>
  <Application>Microsoft Office PowerPoint</Application>
  <DocSecurity>0</DocSecurity>
  <PresentationFormat>宽屏</PresentationFormat>
  <Lines>0</Lines>
  <Paragraphs>196</Paragraphs>
  <Slides>23</Slides>
  <Notes>1</Notes>
  <HiddenSlides>0</HiddenSlides>
  <MMClips>0</MMClips>
  <ScaleCrop>false</ScaleCrop>
  <HeadingPairs>
    <vt:vector size="8" baseType="variant">
      <vt:variant>
        <vt:lpstr>已用的字体</vt:lpstr>
      </vt:variant>
      <vt:variant>
        <vt:i4>7</vt:i4>
      </vt:variant>
      <vt:variant>
        <vt:lpstr>主题</vt:lpstr>
      </vt:variant>
      <vt:variant>
        <vt:i4>2</vt:i4>
      </vt:variant>
      <vt:variant>
        <vt:lpstr>嵌入 OLE 服务器</vt:lpstr>
      </vt:variant>
      <vt:variant>
        <vt:i4>1</vt:i4>
      </vt:variant>
      <vt:variant>
        <vt:lpstr>幻灯片标题</vt:lpstr>
      </vt:variant>
      <vt:variant>
        <vt:i4>23</vt:i4>
      </vt:variant>
    </vt:vector>
  </HeadingPairs>
  <TitlesOfParts>
    <vt:vector size="33" baseType="lpstr">
      <vt:lpstr>Meiryo</vt:lpstr>
      <vt:lpstr>华文细黑</vt:lpstr>
      <vt:lpstr>宋体</vt:lpstr>
      <vt:lpstr>微软雅黑</vt:lpstr>
      <vt:lpstr>Arial</vt:lpstr>
      <vt:lpstr>Calibri</vt:lpstr>
      <vt:lpstr>Calibri Light</vt:lpstr>
      <vt:lpstr>Office 主题</vt:lpstr>
      <vt:lpstr>Office Theme</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41</cp:revision>
  <dcterms:created xsi:type="dcterms:W3CDTF">2015-05-08T01:08:20Z</dcterms:created>
  <dcterms:modified xsi:type="dcterms:W3CDTF">2022-06-14T23:14:58Z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